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729" r:id="rId4"/>
    <p:sldMasterId id="2147483868" r:id="rId5"/>
    <p:sldMasterId id="2147484035" r:id="rId6"/>
  </p:sldMasterIdLst>
  <p:notesMasterIdLst>
    <p:notesMasterId r:id="rId54"/>
  </p:notesMasterIdLst>
  <p:sldIdLst>
    <p:sldId id="257" r:id="rId7"/>
    <p:sldId id="641" r:id="rId8"/>
    <p:sldId id="260" r:id="rId9"/>
    <p:sldId id="309" r:id="rId10"/>
    <p:sldId id="263" r:id="rId11"/>
    <p:sldId id="358" r:id="rId12"/>
    <p:sldId id="311" r:id="rId13"/>
    <p:sldId id="709" r:id="rId14"/>
    <p:sldId id="360" r:id="rId15"/>
    <p:sldId id="708" r:id="rId16"/>
    <p:sldId id="715" r:id="rId17"/>
    <p:sldId id="581" r:id="rId18"/>
    <p:sldId id="481" r:id="rId19"/>
    <p:sldId id="365" r:id="rId20"/>
    <p:sldId id="583" r:id="rId21"/>
    <p:sldId id="483" r:id="rId22"/>
    <p:sldId id="585" r:id="rId23"/>
    <p:sldId id="484" r:id="rId24"/>
    <p:sldId id="532" r:id="rId25"/>
    <p:sldId id="485" r:id="rId26"/>
    <p:sldId id="413" r:id="rId27"/>
    <p:sldId id="414" r:id="rId28"/>
    <p:sldId id="412" r:id="rId29"/>
    <p:sldId id="277" r:id="rId30"/>
    <p:sldId id="537" r:id="rId31"/>
    <p:sldId id="415" r:id="rId32"/>
    <p:sldId id="278" r:id="rId33"/>
    <p:sldId id="419" r:id="rId34"/>
    <p:sldId id="280" r:id="rId35"/>
    <p:sldId id="458" r:id="rId36"/>
    <p:sldId id="459" r:id="rId37"/>
    <p:sldId id="486" r:id="rId38"/>
    <p:sldId id="461" r:id="rId39"/>
    <p:sldId id="487" r:id="rId40"/>
    <p:sldId id="463" r:id="rId41"/>
    <p:sldId id="576" r:id="rId42"/>
    <p:sldId id="466" r:id="rId43"/>
    <p:sldId id="467" r:id="rId44"/>
    <p:sldId id="464" r:id="rId45"/>
    <p:sldId id="293" r:id="rId46"/>
    <p:sldId id="292" r:id="rId47"/>
    <p:sldId id="469" r:id="rId48"/>
    <p:sldId id="468" r:id="rId49"/>
    <p:sldId id="470" r:id="rId50"/>
    <p:sldId id="713" r:id="rId51"/>
    <p:sldId id="711" r:id="rId52"/>
    <p:sldId id="714" r:id="rId53"/>
  </p:sldIdLst>
  <p:sldSz cx="12192000" cy="6858000"/>
  <p:notesSz cx="6858000" cy="9144000"/>
  <p:custDataLst>
    <p:tags r:id="rId55"/>
  </p:custDataLst>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p:cViewPr varScale="1">
        <p:scale>
          <a:sx n="63" d="100"/>
          <a:sy n="63" d="100"/>
        </p:scale>
        <p:origin x="-114" y="-438"/>
      </p:cViewPr>
      <p:guideLst>
        <p:guide orient="horz" pos="2188"/>
        <p:guide pos="2880"/>
      </p:guideLst>
    </p:cSldViewPr>
  </p:slideViewPr>
  <p:notesTextViewPr>
    <p:cViewPr>
      <p:scale>
        <a:sx n="100" d="100"/>
        <a:sy n="100" d="100"/>
      </p:scale>
      <p:origin x="0" y="0"/>
    </p:cViewPr>
  </p:notesTextViewPr>
  <p:notesViewPr>
    <p:cSldViewPr>
      <p:cViewPr>
        <p:scale>
          <a:sx n="66" d="100"/>
          <a:sy n="66" d="100"/>
        </p:scale>
        <p:origin x="0" y="0"/>
      </p:cViewPr>
      <p:guideLst/>
    </p:cSldViewPr>
  </p:notesViewPr>
  <p:gridSpacing cx="72005" cy="72005"/>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tags" Target="tags/tag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presProps" Target="presProps.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noProof="1"/>
            </a:lvl1pPr>
          </a:lstStyle>
          <a:p>
            <a:pPr>
              <a:defRPr/>
            </a:pPr>
            <a:fld id="{558E805D-B327-4DAE-98C2-58365DD48706}" type="datetimeFigureOut">
              <a:rPr lang="zh-CN" altLang="en-US"/>
              <a:pPr>
                <a:defRPr/>
              </a:pPr>
              <a:t>2021-10-19</a:t>
            </a:fld>
            <a:endParaRPr lang="zh-CN" altLang="en-US"/>
          </a:p>
        </p:txBody>
      </p:sp>
      <p:sp>
        <p:nvSpPr>
          <p:cNvPr id="53252" name="幻灯片图像占位符 3"/>
          <p:cNvSpPr>
            <a:spLocks noGrp="1" noRot="1" noChangeAspect="1" noChangeArrowheads="1"/>
          </p:cNvSpPr>
          <p:nvPr>
            <p:ph type="sldImg" idx="4294967295"/>
          </p:nvPr>
        </p:nvSpPr>
        <p:spPr bwMode="auto">
          <a:xfrm>
            <a:off x="685800" y="1143000"/>
            <a:ext cx="5486400" cy="3086100"/>
          </a:xfrm>
          <a:prstGeom prst="rect">
            <a:avLst/>
          </a:prstGeom>
          <a:noFill/>
          <a:ln w="12700">
            <a:solidFill>
              <a:srgbClr val="000000"/>
            </a:solidFill>
            <a:round/>
          </a:ln>
        </p:spPr>
      </p:sp>
      <p:sp>
        <p:nvSpPr>
          <p:cNvPr id="87045" name="备注占位符 4"/>
          <p:cNvSpPr>
            <a:spLocks noGrp="1" noChangeArrowheads="1"/>
          </p:cNvSpPr>
          <p:nvPr>
            <p:ph type="body" sz="quarter" idx="6"/>
          </p:nvPr>
        </p:nvSpPr>
        <p:spPr bwMode="auto">
          <a:xfrm>
            <a:off x="685800" y="4400550"/>
            <a:ext cx="5486400" cy="3600450"/>
          </a:xfrm>
          <a:prstGeom prst="rect">
            <a:avLst/>
          </a:prstGeom>
          <a:noFill/>
          <a:ln w="9525">
            <a:noFill/>
            <a:miter lim="800000"/>
          </a:ln>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noProof="1"/>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24E4ED32-D260-4820-AF53-F0FE5FE20AD4}" type="slidenum">
              <a:rPr lang="zh-CN" altLang="en-US"/>
              <a:pPr>
                <a:defRPr/>
              </a:pPr>
              <a:t>‹#›</a:t>
            </a:fld>
            <a:endParaRPr lang="zh-CN" altLang="en-US"/>
          </a:p>
        </p:txBody>
      </p:sp>
    </p:spTree>
    <p:extLst>
      <p:ext uri="{BB962C8B-B14F-4D97-AF65-F5344CB8AC3E}">
        <p14:creationId xmlns:p14="http://schemas.microsoft.com/office/powerpoint/2010/main" val="3837600555"/>
      </p:ext>
    </p:extLst>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p:sp>
      <p:sp>
        <p:nvSpPr>
          <p:cNvPr id="54275" name="备注占位符 2"/>
          <p:cNvSpPr>
            <a:spLocks noGrp="1"/>
          </p:cNvSpPr>
          <p:nvPr>
            <p:ph type="body" idx="1"/>
          </p:nvPr>
        </p:nvSpPr>
        <p:spPr>
          <a:noFill/>
        </p:spPr>
        <p:txBody>
          <a:bodyPr/>
          <a:lstStyle/>
          <a:p>
            <a:pPr eaLnBrk="1" hangingPunct="1"/>
            <a:endParaRPr lang="zh-CN" altLang="en-US" smtClean="0"/>
          </a:p>
        </p:txBody>
      </p:sp>
      <p:sp>
        <p:nvSpPr>
          <p:cNvPr id="54276" name="灯片编号占位符 3"/>
          <p:cNvSpPr>
            <a:spLocks noGrp="1"/>
          </p:cNvSpPr>
          <p:nvPr>
            <p:ph type="sldNum" sz="quarter" idx="5"/>
          </p:nvPr>
        </p:nvSpPr>
        <p:spPr bwMode="auto">
          <a:noFill/>
          <a:ln>
            <a:miter lim="800000"/>
          </a:ln>
        </p:spPr>
        <p:txBody>
          <a:bodyPr/>
          <a:lstStyle/>
          <a:p>
            <a:fld id="{542A3256-8184-494D-854D-54BF43580FB8}" type="slidenum">
              <a:rPr lang="zh-CN" altLang="en-US" smtClean="0"/>
              <a:t>2</a:t>
            </a:fld>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p>
        </p:txBody>
      </p:sp>
      <p:sp>
        <p:nvSpPr>
          <p:cNvPr id="4" name="日期占位符 1027"/>
          <p:cNvSpPr>
            <a:spLocks noGrp="1"/>
          </p:cNvSpPr>
          <p:nvPr>
            <p:ph type="dt" sz="half" idx="10"/>
          </p:nvPr>
        </p:nvSpPr>
        <p:spPr/>
        <p:txBody>
          <a:bodyPr/>
          <a:lstStyle>
            <a:lvl1pPr>
              <a:defRPr/>
            </a:lvl1pPr>
          </a:lstStyle>
          <a:p>
            <a:pPr>
              <a:defRPr/>
            </a:pPr>
            <a:endParaRPr/>
          </a:p>
        </p:txBody>
      </p:sp>
      <p:sp>
        <p:nvSpPr>
          <p:cNvPr id="5" name="页脚占位符 1028"/>
          <p:cNvSpPr>
            <a:spLocks noGrp="1"/>
          </p:cNvSpPr>
          <p:nvPr>
            <p:ph type="ftr" sz="quarter" idx="11"/>
          </p:nvPr>
        </p:nvSpPr>
        <p:spPr/>
        <p:txBody>
          <a:bodyPr/>
          <a:lstStyle>
            <a:lvl1pPr>
              <a:defRPr/>
            </a:lvl1pPr>
          </a:lstStyle>
          <a:p>
            <a:pPr>
              <a:defRPr/>
            </a:pPr>
            <a:endParaRPr/>
          </a:p>
        </p:txBody>
      </p:sp>
      <p:sp>
        <p:nvSpPr>
          <p:cNvPr id="6" name="灯片编号占位符 1029"/>
          <p:cNvSpPr>
            <a:spLocks noGrp="1"/>
          </p:cNvSpPr>
          <p:nvPr>
            <p:ph type="sldNum" sz="quarter" idx="12"/>
          </p:nvPr>
        </p:nvSpPr>
        <p:spPr/>
        <p:txBody>
          <a:bodyPr/>
          <a:lstStyle>
            <a:lvl1pPr>
              <a:defRPr/>
            </a:lvl1pPr>
          </a:lstStyle>
          <a:p>
            <a:pPr>
              <a:defRPr/>
            </a:pPr>
            <a:fld id="{EA4A330D-ADA4-4125-A132-3530E7E5A135}" type="slidenum">
              <a:rPr lang="zh-CN" altLang="en-US"/>
              <a:pPr>
                <a:defRPr/>
              </a:pPr>
              <a:t>‹#›</a:t>
            </a:fld>
            <a:endParaRPr lang="en-US" altLang="zh-CN"/>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1027"/>
          <p:cNvSpPr>
            <a:spLocks noGrp="1"/>
          </p:cNvSpPr>
          <p:nvPr>
            <p:ph type="dt" sz="half" idx="10"/>
          </p:nvPr>
        </p:nvSpPr>
        <p:spPr/>
        <p:txBody>
          <a:bodyPr/>
          <a:lstStyle>
            <a:lvl1pPr>
              <a:defRPr/>
            </a:lvl1pPr>
          </a:lstStyle>
          <a:p>
            <a:pPr>
              <a:defRPr/>
            </a:pPr>
            <a:endParaRPr/>
          </a:p>
        </p:txBody>
      </p:sp>
      <p:sp>
        <p:nvSpPr>
          <p:cNvPr id="5" name="页脚占位符 1028"/>
          <p:cNvSpPr>
            <a:spLocks noGrp="1"/>
          </p:cNvSpPr>
          <p:nvPr>
            <p:ph type="ftr" sz="quarter" idx="11"/>
          </p:nvPr>
        </p:nvSpPr>
        <p:spPr/>
        <p:txBody>
          <a:bodyPr/>
          <a:lstStyle>
            <a:lvl1pPr>
              <a:defRPr/>
            </a:lvl1pPr>
          </a:lstStyle>
          <a:p>
            <a:pPr>
              <a:defRPr/>
            </a:pPr>
            <a:endParaRPr/>
          </a:p>
        </p:txBody>
      </p:sp>
      <p:sp>
        <p:nvSpPr>
          <p:cNvPr id="6" name="灯片编号占位符 1029"/>
          <p:cNvSpPr>
            <a:spLocks noGrp="1"/>
          </p:cNvSpPr>
          <p:nvPr>
            <p:ph type="sldNum" sz="quarter" idx="12"/>
          </p:nvPr>
        </p:nvSpPr>
        <p:spPr/>
        <p:txBody>
          <a:bodyPr/>
          <a:lstStyle>
            <a:lvl1pPr>
              <a:defRPr/>
            </a:lvl1pPr>
          </a:lstStyle>
          <a:p>
            <a:pPr>
              <a:defRPr/>
            </a:pPr>
            <a:fld id="{DFD81549-7744-4A32-BCA9-69BCC3141F4C}" type="slidenum">
              <a:rPr lang="zh-CN" altLang="en-US"/>
              <a:pPr>
                <a:defRPr/>
              </a:pPr>
              <a:t>‹#›</a:t>
            </a:fld>
            <a:endParaRPr lang="en-US" altLang="zh-CN"/>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609600" y="274638"/>
            <a:ext cx="8070573" cy="5851525"/>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1027"/>
          <p:cNvSpPr>
            <a:spLocks noGrp="1"/>
          </p:cNvSpPr>
          <p:nvPr>
            <p:ph type="dt" sz="half" idx="10"/>
          </p:nvPr>
        </p:nvSpPr>
        <p:spPr/>
        <p:txBody>
          <a:bodyPr/>
          <a:lstStyle>
            <a:lvl1pPr>
              <a:defRPr/>
            </a:lvl1pPr>
          </a:lstStyle>
          <a:p>
            <a:pPr>
              <a:defRPr/>
            </a:pPr>
            <a:endParaRPr/>
          </a:p>
        </p:txBody>
      </p:sp>
      <p:sp>
        <p:nvSpPr>
          <p:cNvPr id="5" name="页脚占位符 1028"/>
          <p:cNvSpPr>
            <a:spLocks noGrp="1"/>
          </p:cNvSpPr>
          <p:nvPr>
            <p:ph type="ftr" sz="quarter" idx="11"/>
          </p:nvPr>
        </p:nvSpPr>
        <p:spPr/>
        <p:txBody>
          <a:bodyPr/>
          <a:lstStyle>
            <a:lvl1pPr>
              <a:defRPr/>
            </a:lvl1pPr>
          </a:lstStyle>
          <a:p>
            <a:pPr>
              <a:defRPr/>
            </a:pPr>
            <a:endParaRPr/>
          </a:p>
        </p:txBody>
      </p:sp>
      <p:sp>
        <p:nvSpPr>
          <p:cNvPr id="6" name="灯片编号占位符 1029"/>
          <p:cNvSpPr>
            <a:spLocks noGrp="1"/>
          </p:cNvSpPr>
          <p:nvPr>
            <p:ph type="sldNum" sz="quarter" idx="12"/>
          </p:nvPr>
        </p:nvSpPr>
        <p:spPr/>
        <p:txBody>
          <a:bodyPr/>
          <a:lstStyle>
            <a:lvl1pPr>
              <a:defRPr/>
            </a:lvl1pPr>
          </a:lstStyle>
          <a:p>
            <a:pPr>
              <a:defRPr/>
            </a:pPr>
            <a:fld id="{F00895AF-4224-4BD7-B494-279DAD147AB6}" type="slidenum">
              <a:rPr lang="zh-CN" altLang="en-US"/>
              <a:pPr>
                <a:defRPr/>
              </a:pPr>
              <a:t>‹#›</a:t>
            </a:fld>
            <a:endParaRPr lang="en-US" altLang="zh-CN"/>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p>
        </p:txBody>
      </p:sp>
      <p:sp>
        <p:nvSpPr>
          <p:cNvPr id="4" name="日期占位符 1027"/>
          <p:cNvSpPr>
            <a:spLocks noGrp="1"/>
          </p:cNvSpPr>
          <p:nvPr>
            <p:ph type="dt" sz="half" idx="10"/>
          </p:nvPr>
        </p:nvSpPr>
        <p:spPr/>
        <p:txBody>
          <a:bodyPr/>
          <a:lstStyle>
            <a:lvl1pPr>
              <a:defRPr/>
            </a:lvl1pPr>
          </a:lstStyle>
          <a:p>
            <a:pPr>
              <a:defRPr/>
            </a:pPr>
            <a:endParaRPr/>
          </a:p>
        </p:txBody>
      </p:sp>
      <p:sp>
        <p:nvSpPr>
          <p:cNvPr id="5" name="页脚占位符 1028"/>
          <p:cNvSpPr>
            <a:spLocks noGrp="1"/>
          </p:cNvSpPr>
          <p:nvPr>
            <p:ph type="ftr" sz="quarter" idx="11"/>
          </p:nvPr>
        </p:nvSpPr>
        <p:spPr/>
        <p:txBody>
          <a:bodyPr/>
          <a:lstStyle>
            <a:lvl1pPr>
              <a:defRPr/>
            </a:lvl1pPr>
          </a:lstStyle>
          <a:p>
            <a:pPr>
              <a:defRPr/>
            </a:pPr>
            <a:endParaRPr/>
          </a:p>
        </p:txBody>
      </p:sp>
      <p:sp>
        <p:nvSpPr>
          <p:cNvPr id="6" name="灯片编号占位符 1029"/>
          <p:cNvSpPr>
            <a:spLocks noGrp="1"/>
          </p:cNvSpPr>
          <p:nvPr>
            <p:ph type="sldNum" sz="quarter" idx="12"/>
          </p:nvPr>
        </p:nvSpPr>
        <p:spPr/>
        <p:txBody>
          <a:bodyPr/>
          <a:lstStyle>
            <a:lvl1pPr>
              <a:defRPr/>
            </a:lvl1pPr>
          </a:lstStyle>
          <a:p>
            <a:pPr>
              <a:defRPr/>
            </a:pPr>
            <a:fld id="{B8CDAEA6-AB6C-461B-8A76-020D09C6259D}" type="slidenum">
              <a:rPr lang="zh-CN" altLang="en-US"/>
              <a:pPr>
                <a:defRPr/>
              </a:pPr>
              <a:t>‹#›</a:t>
            </a:fld>
            <a:endParaRPr lang="en-US" altLang="zh-CN"/>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1027"/>
          <p:cNvSpPr>
            <a:spLocks noGrp="1"/>
          </p:cNvSpPr>
          <p:nvPr>
            <p:ph type="dt" sz="half" idx="10"/>
          </p:nvPr>
        </p:nvSpPr>
        <p:spPr/>
        <p:txBody>
          <a:bodyPr/>
          <a:lstStyle>
            <a:lvl1pPr>
              <a:defRPr/>
            </a:lvl1pPr>
          </a:lstStyle>
          <a:p>
            <a:pPr>
              <a:defRPr/>
            </a:pPr>
            <a:endParaRPr/>
          </a:p>
        </p:txBody>
      </p:sp>
      <p:sp>
        <p:nvSpPr>
          <p:cNvPr id="5" name="页脚占位符 1028"/>
          <p:cNvSpPr>
            <a:spLocks noGrp="1"/>
          </p:cNvSpPr>
          <p:nvPr>
            <p:ph type="ftr" sz="quarter" idx="11"/>
          </p:nvPr>
        </p:nvSpPr>
        <p:spPr/>
        <p:txBody>
          <a:bodyPr/>
          <a:lstStyle>
            <a:lvl1pPr>
              <a:defRPr/>
            </a:lvl1pPr>
          </a:lstStyle>
          <a:p>
            <a:pPr>
              <a:defRPr/>
            </a:pPr>
            <a:endParaRPr/>
          </a:p>
        </p:txBody>
      </p:sp>
      <p:sp>
        <p:nvSpPr>
          <p:cNvPr id="6" name="灯片编号占位符 1029"/>
          <p:cNvSpPr>
            <a:spLocks noGrp="1"/>
          </p:cNvSpPr>
          <p:nvPr>
            <p:ph type="sldNum" sz="quarter" idx="12"/>
          </p:nvPr>
        </p:nvSpPr>
        <p:spPr/>
        <p:txBody>
          <a:bodyPr/>
          <a:lstStyle>
            <a:lvl1pPr>
              <a:defRPr/>
            </a:lvl1pPr>
          </a:lstStyle>
          <a:p>
            <a:pPr>
              <a:defRPr/>
            </a:pPr>
            <a:fld id="{04EC93F6-9950-48E3-B5D8-17A3F5F51D63}" type="slidenum">
              <a:rPr lang="zh-CN" altLang="en-US"/>
              <a:pPr>
                <a:defRPr/>
              </a:pPr>
              <a:t>‹#›</a:t>
            </a:fld>
            <a:endParaRPr lang="en-US" altLang="zh-CN"/>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noProof="1"/>
              <a:t>单击此处编辑母版标题样式</a:t>
            </a:r>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p>
        </p:txBody>
      </p:sp>
      <p:sp>
        <p:nvSpPr>
          <p:cNvPr id="4" name="日期占位符 1027"/>
          <p:cNvSpPr>
            <a:spLocks noGrp="1"/>
          </p:cNvSpPr>
          <p:nvPr>
            <p:ph type="dt" sz="half" idx="10"/>
          </p:nvPr>
        </p:nvSpPr>
        <p:spPr/>
        <p:txBody>
          <a:bodyPr/>
          <a:lstStyle>
            <a:lvl1pPr>
              <a:defRPr/>
            </a:lvl1pPr>
          </a:lstStyle>
          <a:p>
            <a:pPr>
              <a:defRPr/>
            </a:pPr>
            <a:endParaRPr/>
          </a:p>
        </p:txBody>
      </p:sp>
      <p:sp>
        <p:nvSpPr>
          <p:cNvPr id="5" name="页脚占位符 1028"/>
          <p:cNvSpPr>
            <a:spLocks noGrp="1"/>
          </p:cNvSpPr>
          <p:nvPr>
            <p:ph type="ftr" sz="quarter" idx="11"/>
          </p:nvPr>
        </p:nvSpPr>
        <p:spPr/>
        <p:txBody>
          <a:bodyPr/>
          <a:lstStyle>
            <a:lvl1pPr>
              <a:defRPr/>
            </a:lvl1pPr>
          </a:lstStyle>
          <a:p>
            <a:pPr>
              <a:defRPr/>
            </a:pPr>
            <a:endParaRPr/>
          </a:p>
        </p:txBody>
      </p:sp>
      <p:sp>
        <p:nvSpPr>
          <p:cNvPr id="6" name="灯片编号占位符 1029"/>
          <p:cNvSpPr>
            <a:spLocks noGrp="1"/>
          </p:cNvSpPr>
          <p:nvPr>
            <p:ph type="sldNum" sz="quarter" idx="12"/>
          </p:nvPr>
        </p:nvSpPr>
        <p:spPr/>
        <p:txBody>
          <a:bodyPr/>
          <a:lstStyle>
            <a:lvl1pPr>
              <a:defRPr/>
            </a:lvl1pPr>
          </a:lstStyle>
          <a:p>
            <a:pPr>
              <a:defRPr/>
            </a:pPr>
            <a:fld id="{FD6ADFFF-55AF-4035-AA5E-B9A4214DEB70}" type="slidenum">
              <a:rPr lang="zh-CN" altLang="en-US"/>
              <a:pPr>
                <a:defRPr/>
              </a:pPr>
              <a:t>‹#›</a:t>
            </a:fld>
            <a:endParaRPr lang="en-US" altLang="zh-CN"/>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609600" y="1600200"/>
            <a:ext cx="5376672" cy="452596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6205728" y="1600200"/>
            <a:ext cx="5376672" cy="452596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1027"/>
          <p:cNvSpPr>
            <a:spLocks noGrp="1"/>
          </p:cNvSpPr>
          <p:nvPr>
            <p:ph type="dt" sz="half" idx="10"/>
          </p:nvPr>
        </p:nvSpPr>
        <p:spPr/>
        <p:txBody>
          <a:bodyPr/>
          <a:lstStyle>
            <a:lvl1pPr>
              <a:defRPr/>
            </a:lvl1pPr>
          </a:lstStyle>
          <a:p>
            <a:pPr>
              <a:defRPr/>
            </a:pPr>
            <a:endParaRPr/>
          </a:p>
        </p:txBody>
      </p:sp>
      <p:sp>
        <p:nvSpPr>
          <p:cNvPr id="6" name="页脚占位符 1028"/>
          <p:cNvSpPr>
            <a:spLocks noGrp="1"/>
          </p:cNvSpPr>
          <p:nvPr>
            <p:ph type="ftr" sz="quarter" idx="11"/>
          </p:nvPr>
        </p:nvSpPr>
        <p:spPr/>
        <p:txBody>
          <a:bodyPr/>
          <a:lstStyle>
            <a:lvl1pPr>
              <a:defRPr/>
            </a:lvl1pPr>
          </a:lstStyle>
          <a:p>
            <a:pPr>
              <a:defRPr/>
            </a:pPr>
            <a:endParaRPr/>
          </a:p>
        </p:txBody>
      </p:sp>
      <p:sp>
        <p:nvSpPr>
          <p:cNvPr id="7" name="灯片编号占位符 1029"/>
          <p:cNvSpPr>
            <a:spLocks noGrp="1"/>
          </p:cNvSpPr>
          <p:nvPr>
            <p:ph type="sldNum" sz="quarter" idx="12"/>
          </p:nvPr>
        </p:nvSpPr>
        <p:spPr/>
        <p:txBody>
          <a:bodyPr/>
          <a:lstStyle>
            <a:lvl1pPr>
              <a:defRPr/>
            </a:lvl1pPr>
          </a:lstStyle>
          <a:p>
            <a:pPr>
              <a:defRPr/>
            </a:pPr>
            <a:fld id="{F5861548-D8E4-4738-A998-057220F88260}" type="slidenum">
              <a:rPr lang="zh-CN" altLang="en-US"/>
              <a:pPr>
                <a:defRPr/>
              </a:pPr>
              <a:t>‹#›</a:t>
            </a:fld>
            <a:endParaRPr lang="en-US" altLang="zh-CN"/>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a:t>单击此处编辑母版标题样式</a:t>
            </a:r>
          </a:p>
        </p:txBody>
      </p:sp>
      <p:sp>
        <p:nvSpPr>
          <p:cNvPr id="3" name="文本占位符 2"/>
          <p:cNvSpPr>
            <a:spLocks noGrp="1"/>
          </p:cNvSpPr>
          <p:nvPr>
            <p:ph type="body" idx="1"/>
          </p:nvPr>
        </p:nvSpPr>
        <p:spPr>
          <a:xfrm>
            <a:off x="1186775" y="1778438"/>
            <a:ext cx="4873575"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p>
        </p:txBody>
      </p:sp>
      <p:sp>
        <p:nvSpPr>
          <p:cNvPr id="4" name="内容占位符 3"/>
          <p:cNvSpPr>
            <a:spLocks noGrp="1"/>
          </p:cNvSpPr>
          <p:nvPr>
            <p:ph sz="half" idx="2"/>
          </p:nvPr>
        </p:nvSpPr>
        <p:spPr>
          <a:xfrm>
            <a:off x="1186775" y="2665379"/>
            <a:ext cx="4873575" cy="352428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6256939" y="1778438"/>
            <a:ext cx="4897576"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1027"/>
          <p:cNvSpPr>
            <a:spLocks noGrp="1"/>
          </p:cNvSpPr>
          <p:nvPr>
            <p:ph type="dt" sz="half" idx="10"/>
          </p:nvPr>
        </p:nvSpPr>
        <p:spPr/>
        <p:txBody>
          <a:bodyPr/>
          <a:lstStyle>
            <a:lvl1pPr>
              <a:defRPr/>
            </a:lvl1pPr>
          </a:lstStyle>
          <a:p>
            <a:pPr>
              <a:defRPr/>
            </a:pPr>
            <a:endParaRPr/>
          </a:p>
        </p:txBody>
      </p:sp>
      <p:sp>
        <p:nvSpPr>
          <p:cNvPr id="8" name="页脚占位符 1028"/>
          <p:cNvSpPr>
            <a:spLocks noGrp="1"/>
          </p:cNvSpPr>
          <p:nvPr>
            <p:ph type="ftr" sz="quarter" idx="11"/>
          </p:nvPr>
        </p:nvSpPr>
        <p:spPr/>
        <p:txBody>
          <a:bodyPr/>
          <a:lstStyle>
            <a:lvl1pPr>
              <a:defRPr/>
            </a:lvl1pPr>
          </a:lstStyle>
          <a:p>
            <a:pPr>
              <a:defRPr/>
            </a:pPr>
            <a:endParaRPr/>
          </a:p>
        </p:txBody>
      </p:sp>
      <p:sp>
        <p:nvSpPr>
          <p:cNvPr id="9" name="灯片编号占位符 1029"/>
          <p:cNvSpPr>
            <a:spLocks noGrp="1"/>
          </p:cNvSpPr>
          <p:nvPr>
            <p:ph type="sldNum" sz="quarter" idx="12"/>
          </p:nvPr>
        </p:nvSpPr>
        <p:spPr/>
        <p:txBody>
          <a:bodyPr/>
          <a:lstStyle>
            <a:lvl1pPr>
              <a:defRPr/>
            </a:lvl1pPr>
          </a:lstStyle>
          <a:p>
            <a:pPr>
              <a:defRPr/>
            </a:pPr>
            <a:fld id="{56B9FADC-1C99-4EDD-9B45-EB1C8D97F669}" type="slidenum">
              <a:rPr lang="zh-CN" altLang="en-US"/>
              <a:pPr>
                <a:defRPr/>
              </a:pPr>
              <a:t>‹#›</a:t>
            </a:fld>
            <a:endParaRPr lang="en-US" altLang="zh-CN"/>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1027"/>
          <p:cNvSpPr>
            <a:spLocks noGrp="1"/>
          </p:cNvSpPr>
          <p:nvPr>
            <p:ph type="dt" sz="half" idx="10"/>
          </p:nvPr>
        </p:nvSpPr>
        <p:spPr/>
        <p:txBody>
          <a:bodyPr/>
          <a:lstStyle>
            <a:lvl1pPr>
              <a:defRPr/>
            </a:lvl1pPr>
          </a:lstStyle>
          <a:p>
            <a:pPr>
              <a:defRPr/>
            </a:pPr>
            <a:endParaRPr/>
          </a:p>
        </p:txBody>
      </p:sp>
      <p:sp>
        <p:nvSpPr>
          <p:cNvPr id="4" name="页脚占位符 1028"/>
          <p:cNvSpPr>
            <a:spLocks noGrp="1"/>
          </p:cNvSpPr>
          <p:nvPr>
            <p:ph type="ftr" sz="quarter" idx="11"/>
          </p:nvPr>
        </p:nvSpPr>
        <p:spPr/>
        <p:txBody>
          <a:bodyPr/>
          <a:lstStyle>
            <a:lvl1pPr>
              <a:defRPr/>
            </a:lvl1pPr>
          </a:lstStyle>
          <a:p>
            <a:pPr>
              <a:defRPr/>
            </a:pPr>
            <a:endParaRPr/>
          </a:p>
        </p:txBody>
      </p:sp>
      <p:sp>
        <p:nvSpPr>
          <p:cNvPr id="5" name="灯片编号占位符 1029"/>
          <p:cNvSpPr>
            <a:spLocks noGrp="1"/>
          </p:cNvSpPr>
          <p:nvPr>
            <p:ph type="sldNum" sz="quarter" idx="12"/>
          </p:nvPr>
        </p:nvSpPr>
        <p:spPr/>
        <p:txBody>
          <a:bodyPr/>
          <a:lstStyle>
            <a:lvl1pPr>
              <a:defRPr/>
            </a:lvl1pPr>
          </a:lstStyle>
          <a:p>
            <a:pPr>
              <a:defRPr/>
            </a:pPr>
            <a:fld id="{7733F7C3-4FA0-4FD9-BA1F-A57C20773D68}" type="slidenum">
              <a:rPr lang="zh-CN" altLang="en-US"/>
              <a:pPr>
                <a:defRPr/>
              </a:pPr>
              <a:t>‹#›</a:t>
            </a:fld>
            <a:endParaRPr lang="en-US" altLang="zh-CN"/>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027"/>
          <p:cNvSpPr>
            <a:spLocks noGrp="1"/>
          </p:cNvSpPr>
          <p:nvPr>
            <p:ph type="dt" sz="half" idx="10"/>
          </p:nvPr>
        </p:nvSpPr>
        <p:spPr/>
        <p:txBody>
          <a:bodyPr/>
          <a:lstStyle>
            <a:lvl1pPr>
              <a:defRPr/>
            </a:lvl1pPr>
          </a:lstStyle>
          <a:p>
            <a:pPr>
              <a:defRPr/>
            </a:pPr>
            <a:endParaRPr/>
          </a:p>
        </p:txBody>
      </p:sp>
      <p:sp>
        <p:nvSpPr>
          <p:cNvPr id="3" name="页脚占位符 1028"/>
          <p:cNvSpPr>
            <a:spLocks noGrp="1"/>
          </p:cNvSpPr>
          <p:nvPr>
            <p:ph type="ftr" sz="quarter" idx="11"/>
          </p:nvPr>
        </p:nvSpPr>
        <p:spPr/>
        <p:txBody>
          <a:bodyPr/>
          <a:lstStyle>
            <a:lvl1pPr>
              <a:defRPr/>
            </a:lvl1pPr>
          </a:lstStyle>
          <a:p>
            <a:pPr>
              <a:defRPr/>
            </a:pPr>
            <a:endParaRPr/>
          </a:p>
        </p:txBody>
      </p:sp>
      <p:sp>
        <p:nvSpPr>
          <p:cNvPr id="4" name="灯片编号占位符 1029"/>
          <p:cNvSpPr>
            <a:spLocks noGrp="1"/>
          </p:cNvSpPr>
          <p:nvPr>
            <p:ph type="sldNum" sz="quarter" idx="12"/>
          </p:nvPr>
        </p:nvSpPr>
        <p:spPr/>
        <p:txBody>
          <a:bodyPr/>
          <a:lstStyle>
            <a:lvl1pPr>
              <a:defRPr/>
            </a:lvl1pPr>
          </a:lstStyle>
          <a:p>
            <a:pPr>
              <a:defRPr/>
            </a:pPr>
            <a:fld id="{E6841F2B-4A3B-449C-AFE7-540D0C8669D0}" type="slidenum">
              <a:rPr lang="zh-CN" altLang="en-US"/>
              <a:pPr>
                <a:defRPr/>
              </a:pPr>
              <a:t>‹#›</a:t>
            </a:fld>
            <a:endParaRPr lang="en-US" altLang="zh-CN"/>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noProof="1"/>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p>
        </p:txBody>
      </p:sp>
      <p:sp>
        <p:nvSpPr>
          <p:cNvPr id="5" name="日期占位符 1027"/>
          <p:cNvSpPr>
            <a:spLocks noGrp="1"/>
          </p:cNvSpPr>
          <p:nvPr>
            <p:ph type="dt" sz="half" idx="10"/>
          </p:nvPr>
        </p:nvSpPr>
        <p:spPr/>
        <p:txBody>
          <a:bodyPr/>
          <a:lstStyle>
            <a:lvl1pPr>
              <a:defRPr/>
            </a:lvl1pPr>
          </a:lstStyle>
          <a:p>
            <a:pPr>
              <a:defRPr/>
            </a:pPr>
            <a:endParaRPr/>
          </a:p>
        </p:txBody>
      </p:sp>
      <p:sp>
        <p:nvSpPr>
          <p:cNvPr id="6" name="页脚占位符 1028"/>
          <p:cNvSpPr>
            <a:spLocks noGrp="1"/>
          </p:cNvSpPr>
          <p:nvPr>
            <p:ph type="ftr" sz="quarter" idx="11"/>
          </p:nvPr>
        </p:nvSpPr>
        <p:spPr/>
        <p:txBody>
          <a:bodyPr/>
          <a:lstStyle>
            <a:lvl1pPr>
              <a:defRPr/>
            </a:lvl1pPr>
          </a:lstStyle>
          <a:p>
            <a:pPr>
              <a:defRPr/>
            </a:pPr>
            <a:endParaRPr/>
          </a:p>
        </p:txBody>
      </p:sp>
      <p:sp>
        <p:nvSpPr>
          <p:cNvPr id="7" name="灯片编号占位符 1029"/>
          <p:cNvSpPr>
            <a:spLocks noGrp="1"/>
          </p:cNvSpPr>
          <p:nvPr>
            <p:ph type="sldNum" sz="quarter" idx="12"/>
          </p:nvPr>
        </p:nvSpPr>
        <p:spPr/>
        <p:txBody>
          <a:bodyPr/>
          <a:lstStyle>
            <a:lvl1pPr>
              <a:defRPr/>
            </a:lvl1pPr>
          </a:lstStyle>
          <a:p>
            <a:pPr>
              <a:defRPr/>
            </a:pPr>
            <a:fld id="{B5756FB3-A1FE-40D0-BB8F-58A1CC6DD049}" type="slidenum">
              <a:rPr lang="zh-CN" altLang="en-US"/>
              <a:pPr>
                <a:defRPr/>
              </a:pPr>
              <a:t>‹#›</a:t>
            </a:fld>
            <a:endParaRPr lang="en-US" altLang="zh-CN"/>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1027"/>
          <p:cNvSpPr>
            <a:spLocks noGrp="1"/>
          </p:cNvSpPr>
          <p:nvPr>
            <p:ph type="dt" sz="half" idx="10"/>
          </p:nvPr>
        </p:nvSpPr>
        <p:spPr/>
        <p:txBody>
          <a:bodyPr/>
          <a:lstStyle>
            <a:lvl1pPr>
              <a:defRPr/>
            </a:lvl1pPr>
          </a:lstStyle>
          <a:p>
            <a:pPr>
              <a:defRPr/>
            </a:pPr>
            <a:endParaRPr/>
          </a:p>
        </p:txBody>
      </p:sp>
      <p:sp>
        <p:nvSpPr>
          <p:cNvPr id="5" name="页脚占位符 1028"/>
          <p:cNvSpPr>
            <a:spLocks noGrp="1"/>
          </p:cNvSpPr>
          <p:nvPr>
            <p:ph type="ftr" sz="quarter" idx="11"/>
          </p:nvPr>
        </p:nvSpPr>
        <p:spPr/>
        <p:txBody>
          <a:bodyPr/>
          <a:lstStyle>
            <a:lvl1pPr>
              <a:defRPr/>
            </a:lvl1pPr>
          </a:lstStyle>
          <a:p>
            <a:pPr>
              <a:defRPr/>
            </a:pPr>
            <a:endParaRPr/>
          </a:p>
        </p:txBody>
      </p:sp>
      <p:sp>
        <p:nvSpPr>
          <p:cNvPr id="6" name="灯片编号占位符 1029"/>
          <p:cNvSpPr>
            <a:spLocks noGrp="1"/>
          </p:cNvSpPr>
          <p:nvPr>
            <p:ph type="sldNum" sz="quarter" idx="12"/>
          </p:nvPr>
        </p:nvSpPr>
        <p:spPr/>
        <p:txBody>
          <a:bodyPr/>
          <a:lstStyle>
            <a:lvl1pPr>
              <a:defRPr/>
            </a:lvl1pPr>
          </a:lstStyle>
          <a:p>
            <a:pPr>
              <a:defRPr/>
            </a:pPr>
            <a:fld id="{64EADD42-790D-4F90-8D2C-3F015912EB22}" type="slidenum">
              <a:rPr lang="zh-CN" altLang="en-US"/>
              <a:pPr>
                <a:defRPr/>
              </a:pPr>
              <a:t>‹#›</a:t>
            </a:fld>
            <a:endParaRPr lang="en-US" altLang="zh-CN"/>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noProof="1"/>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a:t>单击此处编辑母版文本样式</a:t>
            </a:r>
          </a:p>
        </p:txBody>
      </p:sp>
      <p:sp>
        <p:nvSpPr>
          <p:cNvPr id="5" name="日期占位符 1027"/>
          <p:cNvSpPr>
            <a:spLocks noGrp="1"/>
          </p:cNvSpPr>
          <p:nvPr>
            <p:ph type="dt" sz="half" idx="10"/>
          </p:nvPr>
        </p:nvSpPr>
        <p:spPr/>
        <p:txBody>
          <a:bodyPr/>
          <a:lstStyle>
            <a:lvl1pPr>
              <a:defRPr/>
            </a:lvl1pPr>
          </a:lstStyle>
          <a:p>
            <a:pPr>
              <a:defRPr/>
            </a:pPr>
            <a:endParaRPr/>
          </a:p>
        </p:txBody>
      </p:sp>
      <p:sp>
        <p:nvSpPr>
          <p:cNvPr id="6" name="页脚占位符 1028"/>
          <p:cNvSpPr>
            <a:spLocks noGrp="1"/>
          </p:cNvSpPr>
          <p:nvPr>
            <p:ph type="ftr" sz="quarter" idx="11"/>
          </p:nvPr>
        </p:nvSpPr>
        <p:spPr/>
        <p:txBody>
          <a:bodyPr/>
          <a:lstStyle>
            <a:lvl1pPr>
              <a:defRPr/>
            </a:lvl1pPr>
          </a:lstStyle>
          <a:p>
            <a:pPr>
              <a:defRPr/>
            </a:pPr>
            <a:endParaRPr/>
          </a:p>
        </p:txBody>
      </p:sp>
      <p:sp>
        <p:nvSpPr>
          <p:cNvPr id="7" name="灯片编号占位符 1029"/>
          <p:cNvSpPr>
            <a:spLocks noGrp="1"/>
          </p:cNvSpPr>
          <p:nvPr>
            <p:ph type="sldNum" sz="quarter" idx="12"/>
          </p:nvPr>
        </p:nvSpPr>
        <p:spPr/>
        <p:txBody>
          <a:bodyPr/>
          <a:lstStyle>
            <a:lvl1pPr>
              <a:defRPr/>
            </a:lvl1pPr>
          </a:lstStyle>
          <a:p>
            <a:pPr>
              <a:defRPr/>
            </a:pPr>
            <a:fld id="{1A8F99D3-E30D-4375-83BB-871955DA6664}" type="slidenum">
              <a:rPr lang="zh-CN" altLang="en-US"/>
              <a:pPr>
                <a:defRPr/>
              </a:pPr>
              <a:t>‹#›</a:t>
            </a:fld>
            <a:endParaRPr lang="en-US" altLang="zh-CN"/>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1027"/>
          <p:cNvSpPr>
            <a:spLocks noGrp="1"/>
          </p:cNvSpPr>
          <p:nvPr>
            <p:ph type="dt" sz="half" idx="10"/>
          </p:nvPr>
        </p:nvSpPr>
        <p:spPr/>
        <p:txBody>
          <a:bodyPr/>
          <a:lstStyle>
            <a:lvl1pPr>
              <a:defRPr/>
            </a:lvl1pPr>
          </a:lstStyle>
          <a:p>
            <a:pPr>
              <a:defRPr/>
            </a:pPr>
            <a:endParaRPr/>
          </a:p>
        </p:txBody>
      </p:sp>
      <p:sp>
        <p:nvSpPr>
          <p:cNvPr id="5" name="页脚占位符 1028"/>
          <p:cNvSpPr>
            <a:spLocks noGrp="1"/>
          </p:cNvSpPr>
          <p:nvPr>
            <p:ph type="ftr" sz="quarter" idx="11"/>
          </p:nvPr>
        </p:nvSpPr>
        <p:spPr/>
        <p:txBody>
          <a:bodyPr/>
          <a:lstStyle>
            <a:lvl1pPr>
              <a:defRPr/>
            </a:lvl1pPr>
          </a:lstStyle>
          <a:p>
            <a:pPr>
              <a:defRPr/>
            </a:pPr>
            <a:endParaRPr/>
          </a:p>
        </p:txBody>
      </p:sp>
      <p:sp>
        <p:nvSpPr>
          <p:cNvPr id="6" name="灯片编号占位符 1029"/>
          <p:cNvSpPr>
            <a:spLocks noGrp="1"/>
          </p:cNvSpPr>
          <p:nvPr>
            <p:ph type="sldNum" sz="quarter" idx="12"/>
          </p:nvPr>
        </p:nvSpPr>
        <p:spPr/>
        <p:txBody>
          <a:bodyPr/>
          <a:lstStyle>
            <a:lvl1pPr>
              <a:defRPr/>
            </a:lvl1pPr>
          </a:lstStyle>
          <a:p>
            <a:pPr>
              <a:defRPr/>
            </a:pPr>
            <a:fld id="{5E132F79-1C25-41A4-A8D0-20675BDCCE50}" type="slidenum">
              <a:rPr lang="zh-CN" altLang="en-US"/>
              <a:pPr>
                <a:defRPr/>
              </a:pPr>
              <a:t>‹#›</a:t>
            </a:fld>
            <a:endParaRPr lang="en-US" altLang="zh-CN"/>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609600" y="274638"/>
            <a:ext cx="8070573" cy="5851525"/>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1027"/>
          <p:cNvSpPr>
            <a:spLocks noGrp="1"/>
          </p:cNvSpPr>
          <p:nvPr>
            <p:ph type="dt" sz="half" idx="10"/>
          </p:nvPr>
        </p:nvSpPr>
        <p:spPr/>
        <p:txBody>
          <a:bodyPr/>
          <a:lstStyle>
            <a:lvl1pPr>
              <a:defRPr/>
            </a:lvl1pPr>
          </a:lstStyle>
          <a:p>
            <a:pPr>
              <a:defRPr/>
            </a:pPr>
            <a:endParaRPr/>
          </a:p>
        </p:txBody>
      </p:sp>
      <p:sp>
        <p:nvSpPr>
          <p:cNvPr id="5" name="页脚占位符 1028"/>
          <p:cNvSpPr>
            <a:spLocks noGrp="1"/>
          </p:cNvSpPr>
          <p:nvPr>
            <p:ph type="ftr" sz="quarter" idx="11"/>
          </p:nvPr>
        </p:nvSpPr>
        <p:spPr/>
        <p:txBody>
          <a:bodyPr/>
          <a:lstStyle>
            <a:lvl1pPr>
              <a:defRPr/>
            </a:lvl1pPr>
          </a:lstStyle>
          <a:p>
            <a:pPr>
              <a:defRPr/>
            </a:pPr>
            <a:endParaRPr/>
          </a:p>
        </p:txBody>
      </p:sp>
      <p:sp>
        <p:nvSpPr>
          <p:cNvPr id="6" name="灯片编号占位符 1029"/>
          <p:cNvSpPr>
            <a:spLocks noGrp="1"/>
          </p:cNvSpPr>
          <p:nvPr>
            <p:ph type="sldNum" sz="quarter" idx="12"/>
          </p:nvPr>
        </p:nvSpPr>
        <p:spPr/>
        <p:txBody>
          <a:bodyPr/>
          <a:lstStyle>
            <a:lvl1pPr>
              <a:defRPr/>
            </a:lvl1pPr>
          </a:lstStyle>
          <a:p>
            <a:pPr>
              <a:defRPr/>
            </a:pPr>
            <a:fld id="{B1C95293-511C-43B7-9DCF-B3E2021A5BC6}" type="slidenum">
              <a:rPr lang="zh-CN" altLang="en-US"/>
              <a:pPr>
                <a:defRPr/>
              </a:pPr>
              <a:t>‹#›</a:t>
            </a:fld>
            <a:endParaRPr lang="en-US" altLang="zh-CN"/>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p>
        </p:txBody>
      </p:sp>
      <p:sp>
        <p:nvSpPr>
          <p:cNvPr id="4" name="日期占位符 1027"/>
          <p:cNvSpPr>
            <a:spLocks noGrp="1"/>
          </p:cNvSpPr>
          <p:nvPr>
            <p:ph type="dt" sz="half" idx="10"/>
          </p:nvPr>
        </p:nvSpPr>
        <p:spPr/>
        <p:txBody>
          <a:bodyPr/>
          <a:lstStyle>
            <a:lvl1pPr>
              <a:defRPr/>
            </a:lvl1pPr>
          </a:lstStyle>
          <a:p>
            <a:pPr>
              <a:defRPr/>
            </a:pPr>
            <a:endParaRPr/>
          </a:p>
        </p:txBody>
      </p:sp>
      <p:sp>
        <p:nvSpPr>
          <p:cNvPr id="5" name="页脚占位符 1028"/>
          <p:cNvSpPr>
            <a:spLocks noGrp="1"/>
          </p:cNvSpPr>
          <p:nvPr>
            <p:ph type="ftr" sz="quarter" idx="11"/>
          </p:nvPr>
        </p:nvSpPr>
        <p:spPr/>
        <p:txBody>
          <a:bodyPr/>
          <a:lstStyle>
            <a:lvl1pPr>
              <a:defRPr/>
            </a:lvl1pPr>
          </a:lstStyle>
          <a:p>
            <a:pPr>
              <a:defRPr/>
            </a:pPr>
            <a:endParaRPr/>
          </a:p>
        </p:txBody>
      </p:sp>
      <p:sp>
        <p:nvSpPr>
          <p:cNvPr id="6" name="灯片编号占位符 1029"/>
          <p:cNvSpPr>
            <a:spLocks noGrp="1"/>
          </p:cNvSpPr>
          <p:nvPr>
            <p:ph type="sldNum" sz="quarter" idx="12"/>
          </p:nvPr>
        </p:nvSpPr>
        <p:spPr/>
        <p:txBody>
          <a:bodyPr/>
          <a:lstStyle>
            <a:lvl1pPr>
              <a:defRPr/>
            </a:lvl1pPr>
          </a:lstStyle>
          <a:p>
            <a:pPr>
              <a:defRPr/>
            </a:pPr>
            <a:fld id="{24589E27-6017-44F2-A144-88FBE290C3FD}" type="slidenum">
              <a:rPr lang="zh-CN" altLang="en-US"/>
              <a:pPr>
                <a:defRPr/>
              </a:pPr>
              <a:t>‹#›</a:t>
            </a:fld>
            <a:endParaRPr lang="en-US" altLang="zh-CN"/>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1027"/>
          <p:cNvSpPr>
            <a:spLocks noGrp="1"/>
          </p:cNvSpPr>
          <p:nvPr>
            <p:ph type="dt" sz="half" idx="10"/>
          </p:nvPr>
        </p:nvSpPr>
        <p:spPr/>
        <p:txBody>
          <a:bodyPr/>
          <a:lstStyle>
            <a:lvl1pPr>
              <a:defRPr/>
            </a:lvl1pPr>
          </a:lstStyle>
          <a:p>
            <a:pPr>
              <a:defRPr/>
            </a:pPr>
            <a:endParaRPr/>
          </a:p>
        </p:txBody>
      </p:sp>
      <p:sp>
        <p:nvSpPr>
          <p:cNvPr id="5" name="页脚占位符 1028"/>
          <p:cNvSpPr>
            <a:spLocks noGrp="1"/>
          </p:cNvSpPr>
          <p:nvPr>
            <p:ph type="ftr" sz="quarter" idx="11"/>
          </p:nvPr>
        </p:nvSpPr>
        <p:spPr/>
        <p:txBody>
          <a:bodyPr/>
          <a:lstStyle>
            <a:lvl1pPr>
              <a:defRPr/>
            </a:lvl1pPr>
          </a:lstStyle>
          <a:p>
            <a:pPr>
              <a:defRPr/>
            </a:pPr>
            <a:endParaRPr/>
          </a:p>
        </p:txBody>
      </p:sp>
      <p:sp>
        <p:nvSpPr>
          <p:cNvPr id="6" name="灯片编号占位符 1029"/>
          <p:cNvSpPr>
            <a:spLocks noGrp="1"/>
          </p:cNvSpPr>
          <p:nvPr>
            <p:ph type="sldNum" sz="quarter" idx="12"/>
          </p:nvPr>
        </p:nvSpPr>
        <p:spPr/>
        <p:txBody>
          <a:bodyPr/>
          <a:lstStyle>
            <a:lvl1pPr>
              <a:defRPr/>
            </a:lvl1pPr>
          </a:lstStyle>
          <a:p>
            <a:pPr>
              <a:defRPr/>
            </a:pPr>
            <a:fld id="{E6C62B9F-B774-4894-AF81-6FC3C7B8F500}" type="slidenum">
              <a:rPr lang="zh-CN" altLang="en-US"/>
              <a:pPr>
                <a:defRPr/>
              </a:pPr>
              <a:t>‹#›</a:t>
            </a:fld>
            <a:endParaRPr lang="en-US" altLang="zh-CN"/>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noProof="1"/>
              <a:t>单击此处编辑母版标题样式</a:t>
            </a:r>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p>
        </p:txBody>
      </p:sp>
      <p:sp>
        <p:nvSpPr>
          <p:cNvPr id="4" name="日期占位符 1027"/>
          <p:cNvSpPr>
            <a:spLocks noGrp="1"/>
          </p:cNvSpPr>
          <p:nvPr>
            <p:ph type="dt" sz="half" idx="10"/>
          </p:nvPr>
        </p:nvSpPr>
        <p:spPr/>
        <p:txBody>
          <a:bodyPr/>
          <a:lstStyle>
            <a:lvl1pPr>
              <a:defRPr/>
            </a:lvl1pPr>
          </a:lstStyle>
          <a:p>
            <a:pPr>
              <a:defRPr/>
            </a:pPr>
            <a:endParaRPr/>
          </a:p>
        </p:txBody>
      </p:sp>
      <p:sp>
        <p:nvSpPr>
          <p:cNvPr id="5" name="页脚占位符 1028"/>
          <p:cNvSpPr>
            <a:spLocks noGrp="1"/>
          </p:cNvSpPr>
          <p:nvPr>
            <p:ph type="ftr" sz="quarter" idx="11"/>
          </p:nvPr>
        </p:nvSpPr>
        <p:spPr/>
        <p:txBody>
          <a:bodyPr/>
          <a:lstStyle>
            <a:lvl1pPr>
              <a:defRPr/>
            </a:lvl1pPr>
          </a:lstStyle>
          <a:p>
            <a:pPr>
              <a:defRPr/>
            </a:pPr>
            <a:endParaRPr/>
          </a:p>
        </p:txBody>
      </p:sp>
      <p:sp>
        <p:nvSpPr>
          <p:cNvPr id="6" name="灯片编号占位符 1029"/>
          <p:cNvSpPr>
            <a:spLocks noGrp="1"/>
          </p:cNvSpPr>
          <p:nvPr>
            <p:ph type="sldNum" sz="quarter" idx="12"/>
          </p:nvPr>
        </p:nvSpPr>
        <p:spPr/>
        <p:txBody>
          <a:bodyPr/>
          <a:lstStyle>
            <a:lvl1pPr>
              <a:defRPr/>
            </a:lvl1pPr>
          </a:lstStyle>
          <a:p>
            <a:pPr>
              <a:defRPr/>
            </a:pPr>
            <a:fld id="{FF601929-2557-4E86-93E4-0AD22957281D}" type="slidenum">
              <a:rPr lang="zh-CN" altLang="en-US"/>
              <a:pPr>
                <a:defRPr/>
              </a:pPr>
              <a:t>‹#›</a:t>
            </a:fld>
            <a:endParaRPr lang="en-US" altLang="zh-CN"/>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609600" y="1600200"/>
            <a:ext cx="5376672" cy="452596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6205728" y="1600200"/>
            <a:ext cx="5376672" cy="452596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1027"/>
          <p:cNvSpPr>
            <a:spLocks noGrp="1"/>
          </p:cNvSpPr>
          <p:nvPr>
            <p:ph type="dt" sz="half" idx="10"/>
          </p:nvPr>
        </p:nvSpPr>
        <p:spPr/>
        <p:txBody>
          <a:bodyPr/>
          <a:lstStyle>
            <a:lvl1pPr>
              <a:defRPr/>
            </a:lvl1pPr>
          </a:lstStyle>
          <a:p>
            <a:pPr>
              <a:defRPr/>
            </a:pPr>
            <a:endParaRPr/>
          </a:p>
        </p:txBody>
      </p:sp>
      <p:sp>
        <p:nvSpPr>
          <p:cNvPr id="6" name="页脚占位符 1028"/>
          <p:cNvSpPr>
            <a:spLocks noGrp="1"/>
          </p:cNvSpPr>
          <p:nvPr>
            <p:ph type="ftr" sz="quarter" idx="11"/>
          </p:nvPr>
        </p:nvSpPr>
        <p:spPr/>
        <p:txBody>
          <a:bodyPr/>
          <a:lstStyle>
            <a:lvl1pPr>
              <a:defRPr/>
            </a:lvl1pPr>
          </a:lstStyle>
          <a:p>
            <a:pPr>
              <a:defRPr/>
            </a:pPr>
            <a:endParaRPr/>
          </a:p>
        </p:txBody>
      </p:sp>
      <p:sp>
        <p:nvSpPr>
          <p:cNvPr id="7" name="灯片编号占位符 1029"/>
          <p:cNvSpPr>
            <a:spLocks noGrp="1"/>
          </p:cNvSpPr>
          <p:nvPr>
            <p:ph type="sldNum" sz="quarter" idx="12"/>
          </p:nvPr>
        </p:nvSpPr>
        <p:spPr/>
        <p:txBody>
          <a:bodyPr/>
          <a:lstStyle>
            <a:lvl1pPr>
              <a:defRPr/>
            </a:lvl1pPr>
          </a:lstStyle>
          <a:p>
            <a:pPr>
              <a:defRPr/>
            </a:pPr>
            <a:fld id="{BF36E494-BBAB-46A7-82F7-3CB7E91C6F4E}" type="slidenum">
              <a:rPr lang="zh-CN" altLang="en-US"/>
              <a:pPr>
                <a:defRPr/>
              </a:pPr>
              <a:t>‹#›</a:t>
            </a:fld>
            <a:endParaRPr lang="en-US" altLang="zh-CN"/>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a:t>单击此处编辑母版标题样式</a:t>
            </a:r>
          </a:p>
        </p:txBody>
      </p:sp>
      <p:sp>
        <p:nvSpPr>
          <p:cNvPr id="3" name="文本占位符 2"/>
          <p:cNvSpPr>
            <a:spLocks noGrp="1"/>
          </p:cNvSpPr>
          <p:nvPr>
            <p:ph type="body" idx="1"/>
          </p:nvPr>
        </p:nvSpPr>
        <p:spPr>
          <a:xfrm>
            <a:off x="1186775" y="1778438"/>
            <a:ext cx="4873575"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p>
        </p:txBody>
      </p:sp>
      <p:sp>
        <p:nvSpPr>
          <p:cNvPr id="4" name="内容占位符 3"/>
          <p:cNvSpPr>
            <a:spLocks noGrp="1"/>
          </p:cNvSpPr>
          <p:nvPr>
            <p:ph sz="half" idx="2"/>
          </p:nvPr>
        </p:nvSpPr>
        <p:spPr>
          <a:xfrm>
            <a:off x="1186775" y="2665379"/>
            <a:ext cx="4873575" cy="352428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6256939" y="1778438"/>
            <a:ext cx="4897576"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1027"/>
          <p:cNvSpPr>
            <a:spLocks noGrp="1"/>
          </p:cNvSpPr>
          <p:nvPr>
            <p:ph type="dt" sz="half" idx="10"/>
          </p:nvPr>
        </p:nvSpPr>
        <p:spPr/>
        <p:txBody>
          <a:bodyPr/>
          <a:lstStyle>
            <a:lvl1pPr>
              <a:defRPr/>
            </a:lvl1pPr>
          </a:lstStyle>
          <a:p>
            <a:pPr>
              <a:defRPr/>
            </a:pPr>
            <a:endParaRPr/>
          </a:p>
        </p:txBody>
      </p:sp>
      <p:sp>
        <p:nvSpPr>
          <p:cNvPr id="8" name="页脚占位符 1028"/>
          <p:cNvSpPr>
            <a:spLocks noGrp="1"/>
          </p:cNvSpPr>
          <p:nvPr>
            <p:ph type="ftr" sz="quarter" idx="11"/>
          </p:nvPr>
        </p:nvSpPr>
        <p:spPr/>
        <p:txBody>
          <a:bodyPr/>
          <a:lstStyle>
            <a:lvl1pPr>
              <a:defRPr/>
            </a:lvl1pPr>
          </a:lstStyle>
          <a:p>
            <a:pPr>
              <a:defRPr/>
            </a:pPr>
            <a:endParaRPr/>
          </a:p>
        </p:txBody>
      </p:sp>
      <p:sp>
        <p:nvSpPr>
          <p:cNvPr id="9" name="灯片编号占位符 1029"/>
          <p:cNvSpPr>
            <a:spLocks noGrp="1"/>
          </p:cNvSpPr>
          <p:nvPr>
            <p:ph type="sldNum" sz="quarter" idx="12"/>
          </p:nvPr>
        </p:nvSpPr>
        <p:spPr/>
        <p:txBody>
          <a:bodyPr/>
          <a:lstStyle>
            <a:lvl1pPr>
              <a:defRPr/>
            </a:lvl1pPr>
          </a:lstStyle>
          <a:p>
            <a:pPr>
              <a:defRPr/>
            </a:pPr>
            <a:fld id="{EE4C4045-0986-4E89-BE21-FBA80BB4EF6A}" type="slidenum">
              <a:rPr lang="zh-CN" altLang="en-US"/>
              <a:pPr>
                <a:defRPr/>
              </a:pPr>
              <a:t>‹#›</a:t>
            </a:fld>
            <a:endParaRPr lang="en-US" altLang="zh-CN"/>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1027"/>
          <p:cNvSpPr>
            <a:spLocks noGrp="1"/>
          </p:cNvSpPr>
          <p:nvPr>
            <p:ph type="dt" sz="half" idx="10"/>
          </p:nvPr>
        </p:nvSpPr>
        <p:spPr/>
        <p:txBody>
          <a:bodyPr/>
          <a:lstStyle>
            <a:lvl1pPr>
              <a:defRPr/>
            </a:lvl1pPr>
          </a:lstStyle>
          <a:p>
            <a:pPr>
              <a:defRPr/>
            </a:pPr>
            <a:endParaRPr/>
          </a:p>
        </p:txBody>
      </p:sp>
      <p:sp>
        <p:nvSpPr>
          <p:cNvPr id="4" name="页脚占位符 1028"/>
          <p:cNvSpPr>
            <a:spLocks noGrp="1"/>
          </p:cNvSpPr>
          <p:nvPr>
            <p:ph type="ftr" sz="quarter" idx="11"/>
          </p:nvPr>
        </p:nvSpPr>
        <p:spPr/>
        <p:txBody>
          <a:bodyPr/>
          <a:lstStyle>
            <a:lvl1pPr>
              <a:defRPr/>
            </a:lvl1pPr>
          </a:lstStyle>
          <a:p>
            <a:pPr>
              <a:defRPr/>
            </a:pPr>
            <a:endParaRPr/>
          </a:p>
        </p:txBody>
      </p:sp>
      <p:sp>
        <p:nvSpPr>
          <p:cNvPr id="5" name="灯片编号占位符 1029"/>
          <p:cNvSpPr>
            <a:spLocks noGrp="1"/>
          </p:cNvSpPr>
          <p:nvPr>
            <p:ph type="sldNum" sz="quarter" idx="12"/>
          </p:nvPr>
        </p:nvSpPr>
        <p:spPr/>
        <p:txBody>
          <a:bodyPr/>
          <a:lstStyle>
            <a:lvl1pPr>
              <a:defRPr/>
            </a:lvl1pPr>
          </a:lstStyle>
          <a:p>
            <a:pPr>
              <a:defRPr/>
            </a:pPr>
            <a:fld id="{B013BEA9-9792-4F01-994A-1529D394EC4B}" type="slidenum">
              <a:rPr lang="zh-CN" altLang="en-US"/>
              <a:pPr>
                <a:defRPr/>
              </a:pPr>
              <a:t>‹#›</a:t>
            </a:fld>
            <a:endParaRPr lang="en-US" altLang="zh-CN"/>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027"/>
          <p:cNvSpPr>
            <a:spLocks noGrp="1"/>
          </p:cNvSpPr>
          <p:nvPr>
            <p:ph type="dt" sz="half" idx="10"/>
          </p:nvPr>
        </p:nvSpPr>
        <p:spPr/>
        <p:txBody>
          <a:bodyPr/>
          <a:lstStyle>
            <a:lvl1pPr>
              <a:defRPr/>
            </a:lvl1pPr>
          </a:lstStyle>
          <a:p>
            <a:pPr>
              <a:defRPr/>
            </a:pPr>
            <a:endParaRPr/>
          </a:p>
        </p:txBody>
      </p:sp>
      <p:sp>
        <p:nvSpPr>
          <p:cNvPr id="3" name="页脚占位符 1028"/>
          <p:cNvSpPr>
            <a:spLocks noGrp="1"/>
          </p:cNvSpPr>
          <p:nvPr>
            <p:ph type="ftr" sz="quarter" idx="11"/>
          </p:nvPr>
        </p:nvSpPr>
        <p:spPr/>
        <p:txBody>
          <a:bodyPr/>
          <a:lstStyle>
            <a:lvl1pPr>
              <a:defRPr/>
            </a:lvl1pPr>
          </a:lstStyle>
          <a:p>
            <a:pPr>
              <a:defRPr/>
            </a:pPr>
            <a:endParaRPr/>
          </a:p>
        </p:txBody>
      </p:sp>
      <p:sp>
        <p:nvSpPr>
          <p:cNvPr id="4" name="灯片编号占位符 1029"/>
          <p:cNvSpPr>
            <a:spLocks noGrp="1"/>
          </p:cNvSpPr>
          <p:nvPr>
            <p:ph type="sldNum" sz="quarter" idx="12"/>
          </p:nvPr>
        </p:nvSpPr>
        <p:spPr/>
        <p:txBody>
          <a:bodyPr/>
          <a:lstStyle>
            <a:lvl1pPr>
              <a:defRPr/>
            </a:lvl1pPr>
          </a:lstStyle>
          <a:p>
            <a:pPr>
              <a:defRPr/>
            </a:pPr>
            <a:fld id="{2088F3CE-919B-4303-B03A-94DE3FA82891}" type="slidenum">
              <a:rPr lang="zh-CN" altLang="en-US"/>
              <a:pPr>
                <a:defRPr/>
              </a:pPr>
              <a:t>‹#›</a:t>
            </a:fld>
            <a:endParaRPr lang="en-US" altLang="zh-CN"/>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noProof="1"/>
              <a:t>单击此处编辑母版标题样式</a:t>
            </a:r>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p>
        </p:txBody>
      </p:sp>
      <p:sp>
        <p:nvSpPr>
          <p:cNvPr id="4" name="日期占位符 1027"/>
          <p:cNvSpPr>
            <a:spLocks noGrp="1"/>
          </p:cNvSpPr>
          <p:nvPr>
            <p:ph type="dt" sz="half" idx="10"/>
          </p:nvPr>
        </p:nvSpPr>
        <p:spPr/>
        <p:txBody>
          <a:bodyPr/>
          <a:lstStyle>
            <a:lvl1pPr>
              <a:defRPr/>
            </a:lvl1pPr>
          </a:lstStyle>
          <a:p>
            <a:pPr>
              <a:defRPr/>
            </a:pPr>
            <a:endParaRPr/>
          </a:p>
        </p:txBody>
      </p:sp>
      <p:sp>
        <p:nvSpPr>
          <p:cNvPr id="5" name="页脚占位符 1028"/>
          <p:cNvSpPr>
            <a:spLocks noGrp="1"/>
          </p:cNvSpPr>
          <p:nvPr>
            <p:ph type="ftr" sz="quarter" idx="11"/>
          </p:nvPr>
        </p:nvSpPr>
        <p:spPr/>
        <p:txBody>
          <a:bodyPr/>
          <a:lstStyle>
            <a:lvl1pPr>
              <a:defRPr/>
            </a:lvl1pPr>
          </a:lstStyle>
          <a:p>
            <a:pPr>
              <a:defRPr/>
            </a:pPr>
            <a:endParaRPr/>
          </a:p>
        </p:txBody>
      </p:sp>
      <p:sp>
        <p:nvSpPr>
          <p:cNvPr id="6" name="灯片编号占位符 1029"/>
          <p:cNvSpPr>
            <a:spLocks noGrp="1"/>
          </p:cNvSpPr>
          <p:nvPr>
            <p:ph type="sldNum" sz="quarter" idx="12"/>
          </p:nvPr>
        </p:nvSpPr>
        <p:spPr/>
        <p:txBody>
          <a:bodyPr/>
          <a:lstStyle>
            <a:lvl1pPr>
              <a:defRPr/>
            </a:lvl1pPr>
          </a:lstStyle>
          <a:p>
            <a:pPr>
              <a:defRPr/>
            </a:pPr>
            <a:fld id="{3045272B-D7B7-4AFA-B5FD-DEA8DB8841F1}" type="slidenum">
              <a:rPr lang="zh-CN" altLang="en-US"/>
              <a:pPr>
                <a:defRPr/>
              </a:pPr>
              <a:t>‹#›</a:t>
            </a:fld>
            <a:endParaRPr lang="en-US" altLang="zh-CN"/>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noProof="1"/>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p>
        </p:txBody>
      </p:sp>
      <p:sp>
        <p:nvSpPr>
          <p:cNvPr id="5" name="日期占位符 1027"/>
          <p:cNvSpPr>
            <a:spLocks noGrp="1"/>
          </p:cNvSpPr>
          <p:nvPr>
            <p:ph type="dt" sz="half" idx="10"/>
          </p:nvPr>
        </p:nvSpPr>
        <p:spPr/>
        <p:txBody>
          <a:bodyPr/>
          <a:lstStyle>
            <a:lvl1pPr>
              <a:defRPr/>
            </a:lvl1pPr>
          </a:lstStyle>
          <a:p>
            <a:pPr>
              <a:defRPr/>
            </a:pPr>
            <a:endParaRPr/>
          </a:p>
        </p:txBody>
      </p:sp>
      <p:sp>
        <p:nvSpPr>
          <p:cNvPr id="6" name="页脚占位符 1028"/>
          <p:cNvSpPr>
            <a:spLocks noGrp="1"/>
          </p:cNvSpPr>
          <p:nvPr>
            <p:ph type="ftr" sz="quarter" idx="11"/>
          </p:nvPr>
        </p:nvSpPr>
        <p:spPr/>
        <p:txBody>
          <a:bodyPr/>
          <a:lstStyle>
            <a:lvl1pPr>
              <a:defRPr/>
            </a:lvl1pPr>
          </a:lstStyle>
          <a:p>
            <a:pPr>
              <a:defRPr/>
            </a:pPr>
            <a:endParaRPr/>
          </a:p>
        </p:txBody>
      </p:sp>
      <p:sp>
        <p:nvSpPr>
          <p:cNvPr id="7" name="灯片编号占位符 1029"/>
          <p:cNvSpPr>
            <a:spLocks noGrp="1"/>
          </p:cNvSpPr>
          <p:nvPr>
            <p:ph type="sldNum" sz="quarter" idx="12"/>
          </p:nvPr>
        </p:nvSpPr>
        <p:spPr/>
        <p:txBody>
          <a:bodyPr/>
          <a:lstStyle>
            <a:lvl1pPr>
              <a:defRPr/>
            </a:lvl1pPr>
          </a:lstStyle>
          <a:p>
            <a:pPr>
              <a:defRPr/>
            </a:pPr>
            <a:fld id="{A00A5740-C5F0-4E4E-A552-7B5B8C5CE13B}" type="slidenum">
              <a:rPr lang="zh-CN" altLang="en-US"/>
              <a:pPr>
                <a:defRPr/>
              </a:pPr>
              <a:t>‹#›</a:t>
            </a:fld>
            <a:endParaRPr lang="en-US" altLang="zh-CN"/>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noProof="1"/>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a:t>单击此处编辑母版文本样式</a:t>
            </a:r>
          </a:p>
        </p:txBody>
      </p:sp>
      <p:sp>
        <p:nvSpPr>
          <p:cNvPr id="5" name="日期占位符 1027"/>
          <p:cNvSpPr>
            <a:spLocks noGrp="1"/>
          </p:cNvSpPr>
          <p:nvPr>
            <p:ph type="dt" sz="half" idx="10"/>
          </p:nvPr>
        </p:nvSpPr>
        <p:spPr/>
        <p:txBody>
          <a:bodyPr/>
          <a:lstStyle>
            <a:lvl1pPr>
              <a:defRPr/>
            </a:lvl1pPr>
          </a:lstStyle>
          <a:p>
            <a:pPr>
              <a:defRPr/>
            </a:pPr>
            <a:endParaRPr/>
          </a:p>
        </p:txBody>
      </p:sp>
      <p:sp>
        <p:nvSpPr>
          <p:cNvPr id="6" name="页脚占位符 1028"/>
          <p:cNvSpPr>
            <a:spLocks noGrp="1"/>
          </p:cNvSpPr>
          <p:nvPr>
            <p:ph type="ftr" sz="quarter" idx="11"/>
          </p:nvPr>
        </p:nvSpPr>
        <p:spPr/>
        <p:txBody>
          <a:bodyPr/>
          <a:lstStyle>
            <a:lvl1pPr>
              <a:defRPr/>
            </a:lvl1pPr>
          </a:lstStyle>
          <a:p>
            <a:pPr>
              <a:defRPr/>
            </a:pPr>
            <a:endParaRPr/>
          </a:p>
        </p:txBody>
      </p:sp>
      <p:sp>
        <p:nvSpPr>
          <p:cNvPr id="7" name="灯片编号占位符 1029"/>
          <p:cNvSpPr>
            <a:spLocks noGrp="1"/>
          </p:cNvSpPr>
          <p:nvPr>
            <p:ph type="sldNum" sz="quarter" idx="12"/>
          </p:nvPr>
        </p:nvSpPr>
        <p:spPr/>
        <p:txBody>
          <a:bodyPr/>
          <a:lstStyle>
            <a:lvl1pPr>
              <a:defRPr/>
            </a:lvl1pPr>
          </a:lstStyle>
          <a:p>
            <a:pPr>
              <a:defRPr/>
            </a:pPr>
            <a:fld id="{06B241F6-5E9B-4B8A-BD57-C72D66D45CE7}" type="slidenum">
              <a:rPr lang="zh-CN" altLang="en-US"/>
              <a:pPr>
                <a:defRPr/>
              </a:pPr>
              <a:t>‹#›</a:t>
            </a:fld>
            <a:endParaRPr lang="en-US" altLang="zh-CN"/>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1027"/>
          <p:cNvSpPr>
            <a:spLocks noGrp="1"/>
          </p:cNvSpPr>
          <p:nvPr>
            <p:ph type="dt" sz="half" idx="10"/>
          </p:nvPr>
        </p:nvSpPr>
        <p:spPr/>
        <p:txBody>
          <a:bodyPr/>
          <a:lstStyle>
            <a:lvl1pPr>
              <a:defRPr/>
            </a:lvl1pPr>
          </a:lstStyle>
          <a:p>
            <a:pPr>
              <a:defRPr/>
            </a:pPr>
            <a:endParaRPr/>
          </a:p>
        </p:txBody>
      </p:sp>
      <p:sp>
        <p:nvSpPr>
          <p:cNvPr id="5" name="页脚占位符 1028"/>
          <p:cNvSpPr>
            <a:spLocks noGrp="1"/>
          </p:cNvSpPr>
          <p:nvPr>
            <p:ph type="ftr" sz="quarter" idx="11"/>
          </p:nvPr>
        </p:nvSpPr>
        <p:spPr/>
        <p:txBody>
          <a:bodyPr/>
          <a:lstStyle>
            <a:lvl1pPr>
              <a:defRPr/>
            </a:lvl1pPr>
          </a:lstStyle>
          <a:p>
            <a:pPr>
              <a:defRPr/>
            </a:pPr>
            <a:endParaRPr/>
          </a:p>
        </p:txBody>
      </p:sp>
      <p:sp>
        <p:nvSpPr>
          <p:cNvPr id="6" name="灯片编号占位符 1029"/>
          <p:cNvSpPr>
            <a:spLocks noGrp="1"/>
          </p:cNvSpPr>
          <p:nvPr>
            <p:ph type="sldNum" sz="quarter" idx="12"/>
          </p:nvPr>
        </p:nvSpPr>
        <p:spPr/>
        <p:txBody>
          <a:bodyPr/>
          <a:lstStyle>
            <a:lvl1pPr>
              <a:defRPr/>
            </a:lvl1pPr>
          </a:lstStyle>
          <a:p>
            <a:pPr>
              <a:defRPr/>
            </a:pPr>
            <a:fld id="{0ECC86E5-EDCB-4B96-B1CF-B46B8F83973F}" type="slidenum">
              <a:rPr lang="zh-CN" altLang="en-US"/>
              <a:pPr>
                <a:defRPr/>
              </a:pPr>
              <a:t>‹#›</a:t>
            </a:fld>
            <a:endParaRPr lang="en-US" altLang="zh-CN"/>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609600" y="274638"/>
            <a:ext cx="8070573" cy="5851525"/>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1027"/>
          <p:cNvSpPr>
            <a:spLocks noGrp="1"/>
          </p:cNvSpPr>
          <p:nvPr>
            <p:ph type="dt" sz="half" idx="10"/>
          </p:nvPr>
        </p:nvSpPr>
        <p:spPr/>
        <p:txBody>
          <a:bodyPr/>
          <a:lstStyle>
            <a:lvl1pPr>
              <a:defRPr/>
            </a:lvl1pPr>
          </a:lstStyle>
          <a:p>
            <a:pPr>
              <a:defRPr/>
            </a:pPr>
            <a:endParaRPr/>
          </a:p>
        </p:txBody>
      </p:sp>
      <p:sp>
        <p:nvSpPr>
          <p:cNvPr id="5" name="页脚占位符 1028"/>
          <p:cNvSpPr>
            <a:spLocks noGrp="1"/>
          </p:cNvSpPr>
          <p:nvPr>
            <p:ph type="ftr" sz="quarter" idx="11"/>
          </p:nvPr>
        </p:nvSpPr>
        <p:spPr/>
        <p:txBody>
          <a:bodyPr/>
          <a:lstStyle>
            <a:lvl1pPr>
              <a:defRPr/>
            </a:lvl1pPr>
          </a:lstStyle>
          <a:p>
            <a:pPr>
              <a:defRPr/>
            </a:pPr>
            <a:endParaRPr/>
          </a:p>
        </p:txBody>
      </p:sp>
      <p:sp>
        <p:nvSpPr>
          <p:cNvPr id="6" name="灯片编号占位符 1029"/>
          <p:cNvSpPr>
            <a:spLocks noGrp="1"/>
          </p:cNvSpPr>
          <p:nvPr>
            <p:ph type="sldNum" sz="quarter" idx="12"/>
          </p:nvPr>
        </p:nvSpPr>
        <p:spPr/>
        <p:txBody>
          <a:bodyPr/>
          <a:lstStyle>
            <a:lvl1pPr>
              <a:defRPr/>
            </a:lvl1pPr>
          </a:lstStyle>
          <a:p>
            <a:pPr>
              <a:defRPr/>
            </a:pPr>
            <a:fld id="{95D0C33D-262D-40B9-B5A9-AC177EA4AC65}" type="slidenum">
              <a:rPr lang="zh-CN" altLang="en-US"/>
              <a:pPr>
                <a:defRPr/>
              </a:pPr>
              <a:t>‹#›</a:t>
            </a:fld>
            <a:endParaRPr lang="en-US" altLang="zh-CN"/>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p>
        </p:txBody>
      </p:sp>
      <p:sp>
        <p:nvSpPr>
          <p:cNvPr id="4" name="日期占位符 1027"/>
          <p:cNvSpPr>
            <a:spLocks noGrp="1"/>
          </p:cNvSpPr>
          <p:nvPr>
            <p:ph type="dt" sz="half" idx="10"/>
          </p:nvPr>
        </p:nvSpPr>
        <p:spPr/>
        <p:txBody>
          <a:bodyPr/>
          <a:lstStyle>
            <a:lvl1pPr>
              <a:defRPr/>
            </a:lvl1pPr>
          </a:lstStyle>
          <a:p>
            <a:pPr>
              <a:defRPr/>
            </a:pPr>
            <a:endParaRPr/>
          </a:p>
        </p:txBody>
      </p:sp>
      <p:sp>
        <p:nvSpPr>
          <p:cNvPr id="5" name="页脚占位符 1028"/>
          <p:cNvSpPr>
            <a:spLocks noGrp="1"/>
          </p:cNvSpPr>
          <p:nvPr>
            <p:ph type="ftr" sz="quarter" idx="11"/>
          </p:nvPr>
        </p:nvSpPr>
        <p:spPr/>
        <p:txBody>
          <a:bodyPr/>
          <a:lstStyle>
            <a:lvl1pPr>
              <a:defRPr/>
            </a:lvl1pPr>
          </a:lstStyle>
          <a:p>
            <a:pPr>
              <a:defRPr/>
            </a:pPr>
            <a:endParaRPr/>
          </a:p>
        </p:txBody>
      </p:sp>
      <p:sp>
        <p:nvSpPr>
          <p:cNvPr id="6" name="灯片编号占位符 1029"/>
          <p:cNvSpPr>
            <a:spLocks noGrp="1"/>
          </p:cNvSpPr>
          <p:nvPr>
            <p:ph type="sldNum" sz="quarter" idx="12"/>
          </p:nvPr>
        </p:nvSpPr>
        <p:spPr/>
        <p:txBody>
          <a:bodyPr/>
          <a:lstStyle>
            <a:lvl1pPr>
              <a:defRPr/>
            </a:lvl1pPr>
          </a:lstStyle>
          <a:p>
            <a:pPr>
              <a:defRPr/>
            </a:pPr>
            <a:fld id="{13F9FAED-9236-4425-8EDA-92DE929F7318}" type="slidenum">
              <a:rPr lang="zh-CN" altLang="en-US"/>
              <a:pPr>
                <a:defRPr/>
              </a:pPr>
              <a:t>‹#›</a:t>
            </a:fld>
            <a:endParaRPr lang="en-US" altLang="zh-CN"/>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1027"/>
          <p:cNvSpPr>
            <a:spLocks noGrp="1"/>
          </p:cNvSpPr>
          <p:nvPr>
            <p:ph type="dt" sz="half" idx="10"/>
          </p:nvPr>
        </p:nvSpPr>
        <p:spPr/>
        <p:txBody>
          <a:bodyPr/>
          <a:lstStyle>
            <a:lvl1pPr>
              <a:defRPr/>
            </a:lvl1pPr>
          </a:lstStyle>
          <a:p>
            <a:pPr>
              <a:defRPr/>
            </a:pPr>
            <a:endParaRPr/>
          </a:p>
        </p:txBody>
      </p:sp>
      <p:sp>
        <p:nvSpPr>
          <p:cNvPr id="5" name="页脚占位符 1028"/>
          <p:cNvSpPr>
            <a:spLocks noGrp="1"/>
          </p:cNvSpPr>
          <p:nvPr>
            <p:ph type="ftr" sz="quarter" idx="11"/>
          </p:nvPr>
        </p:nvSpPr>
        <p:spPr/>
        <p:txBody>
          <a:bodyPr/>
          <a:lstStyle>
            <a:lvl1pPr>
              <a:defRPr/>
            </a:lvl1pPr>
          </a:lstStyle>
          <a:p>
            <a:pPr>
              <a:defRPr/>
            </a:pPr>
            <a:endParaRPr/>
          </a:p>
        </p:txBody>
      </p:sp>
      <p:sp>
        <p:nvSpPr>
          <p:cNvPr id="6" name="灯片编号占位符 1029"/>
          <p:cNvSpPr>
            <a:spLocks noGrp="1"/>
          </p:cNvSpPr>
          <p:nvPr>
            <p:ph type="sldNum" sz="quarter" idx="12"/>
          </p:nvPr>
        </p:nvSpPr>
        <p:spPr/>
        <p:txBody>
          <a:bodyPr/>
          <a:lstStyle>
            <a:lvl1pPr>
              <a:defRPr/>
            </a:lvl1pPr>
          </a:lstStyle>
          <a:p>
            <a:pPr>
              <a:defRPr/>
            </a:pPr>
            <a:fld id="{CBB2807A-8511-4E22-8CFB-82EEBCDEDA81}" type="slidenum">
              <a:rPr lang="zh-CN" altLang="en-US"/>
              <a:pPr>
                <a:defRPr/>
              </a:pPr>
              <a:t>‹#›</a:t>
            </a:fld>
            <a:endParaRPr lang="en-US" altLang="zh-CN"/>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noProof="1"/>
              <a:t>单击此处编辑母版标题样式</a:t>
            </a:r>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p>
        </p:txBody>
      </p:sp>
      <p:sp>
        <p:nvSpPr>
          <p:cNvPr id="4" name="日期占位符 1027"/>
          <p:cNvSpPr>
            <a:spLocks noGrp="1"/>
          </p:cNvSpPr>
          <p:nvPr>
            <p:ph type="dt" sz="half" idx="10"/>
          </p:nvPr>
        </p:nvSpPr>
        <p:spPr/>
        <p:txBody>
          <a:bodyPr/>
          <a:lstStyle>
            <a:lvl1pPr>
              <a:defRPr/>
            </a:lvl1pPr>
          </a:lstStyle>
          <a:p>
            <a:pPr>
              <a:defRPr/>
            </a:pPr>
            <a:endParaRPr/>
          </a:p>
        </p:txBody>
      </p:sp>
      <p:sp>
        <p:nvSpPr>
          <p:cNvPr id="5" name="页脚占位符 1028"/>
          <p:cNvSpPr>
            <a:spLocks noGrp="1"/>
          </p:cNvSpPr>
          <p:nvPr>
            <p:ph type="ftr" sz="quarter" idx="11"/>
          </p:nvPr>
        </p:nvSpPr>
        <p:spPr/>
        <p:txBody>
          <a:bodyPr/>
          <a:lstStyle>
            <a:lvl1pPr>
              <a:defRPr/>
            </a:lvl1pPr>
          </a:lstStyle>
          <a:p>
            <a:pPr>
              <a:defRPr/>
            </a:pPr>
            <a:endParaRPr/>
          </a:p>
        </p:txBody>
      </p:sp>
      <p:sp>
        <p:nvSpPr>
          <p:cNvPr id="6" name="灯片编号占位符 1029"/>
          <p:cNvSpPr>
            <a:spLocks noGrp="1"/>
          </p:cNvSpPr>
          <p:nvPr>
            <p:ph type="sldNum" sz="quarter" idx="12"/>
          </p:nvPr>
        </p:nvSpPr>
        <p:spPr/>
        <p:txBody>
          <a:bodyPr/>
          <a:lstStyle>
            <a:lvl1pPr>
              <a:defRPr/>
            </a:lvl1pPr>
          </a:lstStyle>
          <a:p>
            <a:pPr>
              <a:defRPr/>
            </a:pPr>
            <a:fld id="{972C8A20-3932-4F63-B88B-EE6E7345FEBA}" type="slidenum">
              <a:rPr lang="zh-CN" altLang="en-US"/>
              <a:pPr>
                <a:defRPr/>
              </a:pPr>
              <a:t>‹#›</a:t>
            </a:fld>
            <a:endParaRPr lang="en-US" altLang="zh-CN"/>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609600" y="1600200"/>
            <a:ext cx="5376672" cy="452596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6205728" y="1600200"/>
            <a:ext cx="5376672" cy="452596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1027"/>
          <p:cNvSpPr>
            <a:spLocks noGrp="1"/>
          </p:cNvSpPr>
          <p:nvPr>
            <p:ph type="dt" sz="half" idx="10"/>
          </p:nvPr>
        </p:nvSpPr>
        <p:spPr/>
        <p:txBody>
          <a:bodyPr/>
          <a:lstStyle>
            <a:lvl1pPr>
              <a:defRPr/>
            </a:lvl1pPr>
          </a:lstStyle>
          <a:p>
            <a:pPr>
              <a:defRPr/>
            </a:pPr>
            <a:endParaRPr/>
          </a:p>
        </p:txBody>
      </p:sp>
      <p:sp>
        <p:nvSpPr>
          <p:cNvPr id="6" name="页脚占位符 1028"/>
          <p:cNvSpPr>
            <a:spLocks noGrp="1"/>
          </p:cNvSpPr>
          <p:nvPr>
            <p:ph type="ftr" sz="quarter" idx="11"/>
          </p:nvPr>
        </p:nvSpPr>
        <p:spPr/>
        <p:txBody>
          <a:bodyPr/>
          <a:lstStyle>
            <a:lvl1pPr>
              <a:defRPr/>
            </a:lvl1pPr>
          </a:lstStyle>
          <a:p>
            <a:pPr>
              <a:defRPr/>
            </a:pPr>
            <a:endParaRPr/>
          </a:p>
        </p:txBody>
      </p:sp>
      <p:sp>
        <p:nvSpPr>
          <p:cNvPr id="7" name="灯片编号占位符 1029"/>
          <p:cNvSpPr>
            <a:spLocks noGrp="1"/>
          </p:cNvSpPr>
          <p:nvPr>
            <p:ph type="sldNum" sz="quarter" idx="12"/>
          </p:nvPr>
        </p:nvSpPr>
        <p:spPr/>
        <p:txBody>
          <a:bodyPr/>
          <a:lstStyle>
            <a:lvl1pPr>
              <a:defRPr/>
            </a:lvl1pPr>
          </a:lstStyle>
          <a:p>
            <a:pPr>
              <a:defRPr/>
            </a:pPr>
            <a:fld id="{E73E3775-1829-486D-A200-F70CEB739AA6}" type="slidenum">
              <a:rPr lang="zh-CN" altLang="en-US"/>
              <a:pPr>
                <a:defRPr/>
              </a:pPr>
              <a:t>‹#›</a:t>
            </a:fld>
            <a:endParaRPr lang="en-US" altLang="zh-CN"/>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a:t>单击此处编辑母版标题样式</a:t>
            </a:r>
          </a:p>
        </p:txBody>
      </p:sp>
      <p:sp>
        <p:nvSpPr>
          <p:cNvPr id="3" name="文本占位符 2"/>
          <p:cNvSpPr>
            <a:spLocks noGrp="1"/>
          </p:cNvSpPr>
          <p:nvPr>
            <p:ph type="body" idx="1"/>
          </p:nvPr>
        </p:nvSpPr>
        <p:spPr>
          <a:xfrm>
            <a:off x="1186775" y="1778438"/>
            <a:ext cx="4873575"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p>
        </p:txBody>
      </p:sp>
      <p:sp>
        <p:nvSpPr>
          <p:cNvPr id="4" name="内容占位符 3"/>
          <p:cNvSpPr>
            <a:spLocks noGrp="1"/>
          </p:cNvSpPr>
          <p:nvPr>
            <p:ph sz="half" idx="2"/>
          </p:nvPr>
        </p:nvSpPr>
        <p:spPr>
          <a:xfrm>
            <a:off x="1186775" y="2665379"/>
            <a:ext cx="4873575" cy="352428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6256939" y="1778438"/>
            <a:ext cx="4897576"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1027"/>
          <p:cNvSpPr>
            <a:spLocks noGrp="1"/>
          </p:cNvSpPr>
          <p:nvPr>
            <p:ph type="dt" sz="half" idx="10"/>
          </p:nvPr>
        </p:nvSpPr>
        <p:spPr/>
        <p:txBody>
          <a:bodyPr/>
          <a:lstStyle>
            <a:lvl1pPr>
              <a:defRPr/>
            </a:lvl1pPr>
          </a:lstStyle>
          <a:p>
            <a:pPr>
              <a:defRPr/>
            </a:pPr>
            <a:endParaRPr/>
          </a:p>
        </p:txBody>
      </p:sp>
      <p:sp>
        <p:nvSpPr>
          <p:cNvPr id="8" name="页脚占位符 1028"/>
          <p:cNvSpPr>
            <a:spLocks noGrp="1"/>
          </p:cNvSpPr>
          <p:nvPr>
            <p:ph type="ftr" sz="quarter" idx="11"/>
          </p:nvPr>
        </p:nvSpPr>
        <p:spPr/>
        <p:txBody>
          <a:bodyPr/>
          <a:lstStyle>
            <a:lvl1pPr>
              <a:defRPr/>
            </a:lvl1pPr>
          </a:lstStyle>
          <a:p>
            <a:pPr>
              <a:defRPr/>
            </a:pPr>
            <a:endParaRPr/>
          </a:p>
        </p:txBody>
      </p:sp>
      <p:sp>
        <p:nvSpPr>
          <p:cNvPr id="9" name="灯片编号占位符 1029"/>
          <p:cNvSpPr>
            <a:spLocks noGrp="1"/>
          </p:cNvSpPr>
          <p:nvPr>
            <p:ph type="sldNum" sz="quarter" idx="12"/>
          </p:nvPr>
        </p:nvSpPr>
        <p:spPr/>
        <p:txBody>
          <a:bodyPr/>
          <a:lstStyle>
            <a:lvl1pPr>
              <a:defRPr/>
            </a:lvl1pPr>
          </a:lstStyle>
          <a:p>
            <a:pPr>
              <a:defRPr/>
            </a:pPr>
            <a:fld id="{11FBA65C-AF3B-4A7E-8A24-D9C3CBD3F81B}" type="slidenum">
              <a:rPr lang="zh-CN" altLang="en-US"/>
              <a:pPr>
                <a:defRPr/>
              </a:pPr>
              <a:t>‹#›</a:t>
            </a:fld>
            <a:endParaRPr lang="en-US" altLang="zh-CN"/>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1027"/>
          <p:cNvSpPr>
            <a:spLocks noGrp="1"/>
          </p:cNvSpPr>
          <p:nvPr>
            <p:ph type="dt" sz="half" idx="10"/>
          </p:nvPr>
        </p:nvSpPr>
        <p:spPr/>
        <p:txBody>
          <a:bodyPr/>
          <a:lstStyle>
            <a:lvl1pPr>
              <a:defRPr/>
            </a:lvl1pPr>
          </a:lstStyle>
          <a:p>
            <a:pPr>
              <a:defRPr/>
            </a:pPr>
            <a:endParaRPr/>
          </a:p>
        </p:txBody>
      </p:sp>
      <p:sp>
        <p:nvSpPr>
          <p:cNvPr id="4" name="页脚占位符 1028"/>
          <p:cNvSpPr>
            <a:spLocks noGrp="1"/>
          </p:cNvSpPr>
          <p:nvPr>
            <p:ph type="ftr" sz="quarter" idx="11"/>
          </p:nvPr>
        </p:nvSpPr>
        <p:spPr/>
        <p:txBody>
          <a:bodyPr/>
          <a:lstStyle>
            <a:lvl1pPr>
              <a:defRPr/>
            </a:lvl1pPr>
          </a:lstStyle>
          <a:p>
            <a:pPr>
              <a:defRPr/>
            </a:pPr>
            <a:endParaRPr/>
          </a:p>
        </p:txBody>
      </p:sp>
      <p:sp>
        <p:nvSpPr>
          <p:cNvPr id="5" name="灯片编号占位符 1029"/>
          <p:cNvSpPr>
            <a:spLocks noGrp="1"/>
          </p:cNvSpPr>
          <p:nvPr>
            <p:ph type="sldNum" sz="quarter" idx="12"/>
          </p:nvPr>
        </p:nvSpPr>
        <p:spPr/>
        <p:txBody>
          <a:bodyPr/>
          <a:lstStyle>
            <a:lvl1pPr>
              <a:defRPr/>
            </a:lvl1pPr>
          </a:lstStyle>
          <a:p>
            <a:pPr>
              <a:defRPr/>
            </a:pPr>
            <a:fld id="{768903D2-EC43-4252-B3DF-1BFA19877F15}" type="slidenum">
              <a:rPr lang="zh-CN" altLang="en-US"/>
              <a:pPr>
                <a:defRPr/>
              </a:pPr>
              <a:t>‹#›</a:t>
            </a:fld>
            <a:endParaRPr lang="en-US" altLang="zh-CN"/>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609600" y="1600200"/>
            <a:ext cx="5376672" cy="452596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6205728" y="1600200"/>
            <a:ext cx="5376672" cy="452596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1027"/>
          <p:cNvSpPr>
            <a:spLocks noGrp="1"/>
          </p:cNvSpPr>
          <p:nvPr>
            <p:ph type="dt" sz="half" idx="10"/>
          </p:nvPr>
        </p:nvSpPr>
        <p:spPr/>
        <p:txBody>
          <a:bodyPr/>
          <a:lstStyle>
            <a:lvl1pPr>
              <a:defRPr/>
            </a:lvl1pPr>
          </a:lstStyle>
          <a:p>
            <a:pPr>
              <a:defRPr/>
            </a:pPr>
            <a:endParaRPr/>
          </a:p>
        </p:txBody>
      </p:sp>
      <p:sp>
        <p:nvSpPr>
          <p:cNvPr id="6" name="页脚占位符 1028"/>
          <p:cNvSpPr>
            <a:spLocks noGrp="1"/>
          </p:cNvSpPr>
          <p:nvPr>
            <p:ph type="ftr" sz="quarter" idx="11"/>
          </p:nvPr>
        </p:nvSpPr>
        <p:spPr/>
        <p:txBody>
          <a:bodyPr/>
          <a:lstStyle>
            <a:lvl1pPr>
              <a:defRPr/>
            </a:lvl1pPr>
          </a:lstStyle>
          <a:p>
            <a:pPr>
              <a:defRPr/>
            </a:pPr>
            <a:endParaRPr/>
          </a:p>
        </p:txBody>
      </p:sp>
      <p:sp>
        <p:nvSpPr>
          <p:cNvPr id="7" name="灯片编号占位符 1029"/>
          <p:cNvSpPr>
            <a:spLocks noGrp="1"/>
          </p:cNvSpPr>
          <p:nvPr>
            <p:ph type="sldNum" sz="quarter" idx="12"/>
          </p:nvPr>
        </p:nvSpPr>
        <p:spPr/>
        <p:txBody>
          <a:bodyPr/>
          <a:lstStyle>
            <a:lvl1pPr>
              <a:defRPr/>
            </a:lvl1pPr>
          </a:lstStyle>
          <a:p>
            <a:pPr>
              <a:defRPr/>
            </a:pPr>
            <a:fld id="{0C1ACF62-CC85-43B3-8292-FCBBF41DC504}" type="slidenum">
              <a:rPr lang="zh-CN" altLang="en-US"/>
              <a:pPr>
                <a:defRPr/>
              </a:pPr>
              <a:t>‹#›</a:t>
            </a:fld>
            <a:endParaRPr lang="en-US" altLang="zh-CN"/>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027"/>
          <p:cNvSpPr>
            <a:spLocks noGrp="1"/>
          </p:cNvSpPr>
          <p:nvPr>
            <p:ph type="dt" sz="half" idx="10"/>
          </p:nvPr>
        </p:nvSpPr>
        <p:spPr/>
        <p:txBody>
          <a:bodyPr/>
          <a:lstStyle>
            <a:lvl1pPr>
              <a:defRPr/>
            </a:lvl1pPr>
          </a:lstStyle>
          <a:p>
            <a:pPr>
              <a:defRPr/>
            </a:pPr>
            <a:endParaRPr/>
          </a:p>
        </p:txBody>
      </p:sp>
      <p:sp>
        <p:nvSpPr>
          <p:cNvPr id="3" name="页脚占位符 1028"/>
          <p:cNvSpPr>
            <a:spLocks noGrp="1"/>
          </p:cNvSpPr>
          <p:nvPr>
            <p:ph type="ftr" sz="quarter" idx="11"/>
          </p:nvPr>
        </p:nvSpPr>
        <p:spPr/>
        <p:txBody>
          <a:bodyPr/>
          <a:lstStyle>
            <a:lvl1pPr>
              <a:defRPr/>
            </a:lvl1pPr>
          </a:lstStyle>
          <a:p>
            <a:pPr>
              <a:defRPr/>
            </a:pPr>
            <a:endParaRPr/>
          </a:p>
        </p:txBody>
      </p:sp>
      <p:sp>
        <p:nvSpPr>
          <p:cNvPr id="4" name="灯片编号占位符 1029"/>
          <p:cNvSpPr>
            <a:spLocks noGrp="1"/>
          </p:cNvSpPr>
          <p:nvPr>
            <p:ph type="sldNum" sz="quarter" idx="12"/>
          </p:nvPr>
        </p:nvSpPr>
        <p:spPr/>
        <p:txBody>
          <a:bodyPr/>
          <a:lstStyle>
            <a:lvl1pPr>
              <a:defRPr/>
            </a:lvl1pPr>
          </a:lstStyle>
          <a:p>
            <a:pPr>
              <a:defRPr/>
            </a:pPr>
            <a:fld id="{8015EB1F-F09A-496F-9EA3-E7423B585069}" type="slidenum">
              <a:rPr lang="zh-CN" altLang="en-US"/>
              <a:pPr>
                <a:defRPr/>
              </a:pPr>
              <a:t>‹#›</a:t>
            </a:fld>
            <a:endParaRPr lang="en-US" altLang="zh-CN"/>
          </a:p>
        </p:txBody>
      </p:sp>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noProof="1"/>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p>
        </p:txBody>
      </p:sp>
      <p:sp>
        <p:nvSpPr>
          <p:cNvPr id="5" name="日期占位符 1027"/>
          <p:cNvSpPr>
            <a:spLocks noGrp="1"/>
          </p:cNvSpPr>
          <p:nvPr>
            <p:ph type="dt" sz="half" idx="10"/>
          </p:nvPr>
        </p:nvSpPr>
        <p:spPr/>
        <p:txBody>
          <a:bodyPr/>
          <a:lstStyle>
            <a:lvl1pPr>
              <a:defRPr/>
            </a:lvl1pPr>
          </a:lstStyle>
          <a:p>
            <a:pPr>
              <a:defRPr/>
            </a:pPr>
            <a:endParaRPr/>
          </a:p>
        </p:txBody>
      </p:sp>
      <p:sp>
        <p:nvSpPr>
          <p:cNvPr id="6" name="页脚占位符 1028"/>
          <p:cNvSpPr>
            <a:spLocks noGrp="1"/>
          </p:cNvSpPr>
          <p:nvPr>
            <p:ph type="ftr" sz="quarter" idx="11"/>
          </p:nvPr>
        </p:nvSpPr>
        <p:spPr/>
        <p:txBody>
          <a:bodyPr/>
          <a:lstStyle>
            <a:lvl1pPr>
              <a:defRPr/>
            </a:lvl1pPr>
          </a:lstStyle>
          <a:p>
            <a:pPr>
              <a:defRPr/>
            </a:pPr>
            <a:endParaRPr/>
          </a:p>
        </p:txBody>
      </p:sp>
      <p:sp>
        <p:nvSpPr>
          <p:cNvPr id="7" name="灯片编号占位符 1029"/>
          <p:cNvSpPr>
            <a:spLocks noGrp="1"/>
          </p:cNvSpPr>
          <p:nvPr>
            <p:ph type="sldNum" sz="quarter" idx="12"/>
          </p:nvPr>
        </p:nvSpPr>
        <p:spPr/>
        <p:txBody>
          <a:bodyPr/>
          <a:lstStyle>
            <a:lvl1pPr>
              <a:defRPr/>
            </a:lvl1pPr>
          </a:lstStyle>
          <a:p>
            <a:pPr>
              <a:defRPr/>
            </a:pPr>
            <a:fld id="{B5D60E14-110F-461F-A9BA-7C7BAF7C79EB}" type="slidenum">
              <a:rPr lang="zh-CN" altLang="en-US"/>
              <a:pPr>
                <a:defRPr/>
              </a:pPr>
              <a:t>‹#›</a:t>
            </a:fld>
            <a:endParaRPr lang="en-US" altLang="zh-CN"/>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noProof="1"/>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a:t>单击此处编辑母版文本样式</a:t>
            </a:r>
          </a:p>
        </p:txBody>
      </p:sp>
      <p:sp>
        <p:nvSpPr>
          <p:cNvPr id="5" name="日期占位符 1027"/>
          <p:cNvSpPr>
            <a:spLocks noGrp="1"/>
          </p:cNvSpPr>
          <p:nvPr>
            <p:ph type="dt" sz="half" idx="10"/>
          </p:nvPr>
        </p:nvSpPr>
        <p:spPr/>
        <p:txBody>
          <a:bodyPr/>
          <a:lstStyle>
            <a:lvl1pPr>
              <a:defRPr/>
            </a:lvl1pPr>
          </a:lstStyle>
          <a:p>
            <a:pPr>
              <a:defRPr/>
            </a:pPr>
            <a:endParaRPr/>
          </a:p>
        </p:txBody>
      </p:sp>
      <p:sp>
        <p:nvSpPr>
          <p:cNvPr id="6" name="页脚占位符 1028"/>
          <p:cNvSpPr>
            <a:spLocks noGrp="1"/>
          </p:cNvSpPr>
          <p:nvPr>
            <p:ph type="ftr" sz="quarter" idx="11"/>
          </p:nvPr>
        </p:nvSpPr>
        <p:spPr/>
        <p:txBody>
          <a:bodyPr/>
          <a:lstStyle>
            <a:lvl1pPr>
              <a:defRPr/>
            </a:lvl1pPr>
          </a:lstStyle>
          <a:p>
            <a:pPr>
              <a:defRPr/>
            </a:pPr>
            <a:endParaRPr/>
          </a:p>
        </p:txBody>
      </p:sp>
      <p:sp>
        <p:nvSpPr>
          <p:cNvPr id="7" name="灯片编号占位符 1029"/>
          <p:cNvSpPr>
            <a:spLocks noGrp="1"/>
          </p:cNvSpPr>
          <p:nvPr>
            <p:ph type="sldNum" sz="quarter" idx="12"/>
          </p:nvPr>
        </p:nvSpPr>
        <p:spPr/>
        <p:txBody>
          <a:bodyPr/>
          <a:lstStyle>
            <a:lvl1pPr>
              <a:defRPr/>
            </a:lvl1pPr>
          </a:lstStyle>
          <a:p>
            <a:pPr>
              <a:defRPr/>
            </a:pPr>
            <a:fld id="{2948EDDE-B01C-4700-AD03-3A8424A36552}" type="slidenum">
              <a:rPr lang="zh-CN" altLang="en-US"/>
              <a:pPr>
                <a:defRPr/>
              </a:pPr>
              <a:t>‹#›</a:t>
            </a:fld>
            <a:endParaRPr lang="en-US" altLang="zh-CN"/>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1027"/>
          <p:cNvSpPr>
            <a:spLocks noGrp="1"/>
          </p:cNvSpPr>
          <p:nvPr>
            <p:ph type="dt" sz="half" idx="10"/>
          </p:nvPr>
        </p:nvSpPr>
        <p:spPr/>
        <p:txBody>
          <a:bodyPr/>
          <a:lstStyle>
            <a:lvl1pPr>
              <a:defRPr/>
            </a:lvl1pPr>
          </a:lstStyle>
          <a:p>
            <a:pPr>
              <a:defRPr/>
            </a:pPr>
            <a:endParaRPr/>
          </a:p>
        </p:txBody>
      </p:sp>
      <p:sp>
        <p:nvSpPr>
          <p:cNvPr id="5" name="页脚占位符 1028"/>
          <p:cNvSpPr>
            <a:spLocks noGrp="1"/>
          </p:cNvSpPr>
          <p:nvPr>
            <p:ph type="ftr" sz="quarter" idx="11"/>
          </p:nvPr>
        </p:nvSpPr>
        <p:spPr/>
        <p:txBody>
          <a:bodyPr/>
          <a:lstStyle>
            <a:lvl1pPr>
              <a:defRPr/>
            </a:lvl1pPr>
          </a:lstStyle>
          <a:p>
            <a:pPr>
              <a:defRPr/>
            </a:pPr>
            <a:endParaRPr/>
          </a:p>
        </p:txBody>
      </p:sp>
      <p:sp>
        <p:nvSpPr>
          <p:cNvPr id="6" name="灯片编号占位符 1029"/>
          <p:cNvSpPr>
            <a:spLocks noGrp="1"/>
          </p:cNvSpPr>
          <p:nvPr>
            <p:ph type="sldNum" sz="quarter" idx="12"/>
          </p:nvPr>
        </p:nvSpPr>
        <p:spPr/>
        <p:txBody>
          <a:bodyPr/>
          <a:lstStyle>
            <a:lvl1pPr>
              <a:defRPr/>
            </a:lvl1pPr>
          </a:lstStyle>
          <a:p>
            <a:pPr>
              <a:defRPr/>
            </a:pPr>
            <a:fld id="{54A8B65D-E6BE-4F12-BE2E-F4F2F6F76AE2}" type="slidenum">
              <a:rPr lang="zh-CN" altLang="en-US"/>
              <a:pPr>
                <a:defRPr/>
              </a:pPr>
              <a:t>‹#›</a:t>
            </a:fld>
            <a:endParaRPr lang="en-US" altLang="zh-CN"/>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609600" y="274638"/>
            <a:ext cx="8070573" cy="5851525"/>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1027"/>
          <p:cNvSpPr>
            <a:spLocks noGrp="1"/>
          </p:cNvSpPr>
          <p:nvPr>
            <p:ph type="dt" sz="half" idx="10"/>
          </p:nvPr>
        </p:nvSpPr>
        <p:spPr/>
        <p:txBody>
          <a:bodyPr/>
          <a:lstStyle>
            <a:lvl1pPr>
              <a:defRPr/>
            </a:lvl1pPr>
          </a:lstStyle>
          <a:p>
            <a:pPr>
              <a:defRPr/>
            </a:pPr>
            <a:endParaRPr/>
          </a:p>
        </p:txBody>
      </p:sp>
      <p:sp>
        <p:nvSpPr>
          <p:cNvPr id="5" name="页脚占位符 1028"/>
          <p:cNvSpPr>
            <a:spLocks noGrp="1"/>
          </p:cNvSpPr>
          <p:nvPr>
            <p:ph type="ftr" sz="quarter" idx="11"/>
          </p:nvPr>
        </p:nvSpPr>
        <p:spPr/>
        <p:txBody>
          <a:bodyPr/>
          <a:lstStyle>
            <a:lvl1pPr>
              <a:defRPr/>
            </a:lvl1pPr>
          </a:lstStyle>
          <a:p>
            <a:pPr>
              <a:defRPr/>
            </a:pPr>
            <a:endParaRPr/>
          </a:p>
        </p:txBody>
      </p:sp>
      <p:sp>
        <p:nvSpPr>
          <p:cNvPr id="6" name="灯片编号占位符 1029"/>
          <p:cNvSpPr>
            <a:spLocks noGrp="1"/>
          </p:cNvSpPr>
          <p:nvPr>
            <p:ph type="sldNum" sz="quarter" idx="12"/>
          </p:nvPr>
        </p:nvSpPr>
        <p:spPr/>
        <p:txBody>
          <a:bodyPr/>
          <a:lstStyle>
            <a:lvl1pPr>
              <a:defRPr/>
            </a:lvl1pPr>
          </a:lstStyle>
          <a:p>
            <a:pPr>
              <a:defRPr/>
            </a:pPr>
            <a:fld id="{6B6D7B3B-675A-4890-BF7B-985762ED46BF}" type="slidenum">
              <a:rPr lang="zh-CN" altLang="en-US"/>
              <a:pPr>
                <a:defRPr/>
              </a:pPr>
              <a:t>‹#›</a:t>
            </a:fld>
            <a:endParaRPr lang="en-US" altLang="zh-CN"/>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p>
        </p:txBody>
      </p:sp>
      <p:sp>
        <p:nvSpPr>
          <p:cNvPr id="4" name="日期占位符 1027"/>
          <p:cNvSpPr>
            <a:spLocks noGrp="1"/>
          </p:cNvSpPr>
          <p:nvPr>
            <p:ph type="dt" sz="half" idx="10"/>
          </p:nvPr>
        </p:nvSpPr>
        <p:spPr/>
        <p:txBody>
          <a:bodyPr/>
          <a:lstStyle>
            <a:lvl1pPr>
              <a:defRPr/>
            </a:lvl1pPr>
          </a:lstStyle>
          <a:p>
            <a:pPr>
              <a:defRPr/>
            </a:pPr>
            <a:endParaRPr/>
          </a:p>
        </p:txBody>
      </p:sp>
      <p:sp>
        <p:nvSpPr>
          <p:cNvPr id="5" name="页脚占位符 1028"/>
          <p:cNvSpPr>
            <a:spLocks noGrp="1"/>
          </p:cNvSpPr>
          <p:nvPr>
            <p:ph type="ftr" sz="quarter" idx="11"/>
          </p:nvPr>
        </p:nvSpPr>
        <p:spPr/>
        <p:txBody>
          <a:bodyPr/>
          <a:lstStyle>
            <a:lvl1pPr>
              <a:defRPr/>
            </a:lvl1pPr>
          </a:lstStyle>
          <a:p>
            <a:pPr>
              <a:defRPr/>
            </a:pPr>
            <a:endParaRPr/>
          </a:p>
        </p:txBody>
      </p:sp>
      <p:sp>
        <p:nvSpPr>
          <p:cNvPr id="6" name="灯片编号占位符 1029"/>
          <p:cNvSpPr>
            <a:spLocks noGrp="1"/>
          </p:cNvSpPr>
          <p:nvPr>
            <p:ph type="sldNum" sz="quarter" idx="12"/>
          </p:nvPr>
        </p:nvSpPr>
        <p:spPr/>
        <p:txBody>
          <a:bodyPr/>
          <a:lstStyle>
            <a:lvl1pPr>
              <a:defRPr/>
            </a:lvl1pPr>
          </a:lstStyle>
          <a:p>
            <a:pPr>
              <a:defRPr/>
            </a:pPr>
            <a:fld id="{4AFE5A14-F16A-471D-9351-9A2780CC10B5}" type="slidenum">
              <a:rPr lang="zh-CN" altLang="en-US"/>
              <a:pPr>
                <a:defRPr/>
              </a:pPr>
              <a:t>‹#›</a:t>
            </a:fld>
            <a:endParaRPr lang="en-US" altLang="zh-CN"/>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1027"/>
          <p:cNvSpPr>
            <a:spLocks noGrp="1"/>
          </p:cNvSpPr>
          <p:nvPr>
            <p:ph type="dt" sz="half" idx="10"/>
          </p:nvPr>
        </p:nvSpPr>
        <p:spPr/>
        <p:txBody>
          <a:bodyPr/>
          <a:lstStyle>
            <a:lvl1pPr>
              <a:defRPr/>
            </a:lvl1pPr>
          </a:lstStyle>
          <a:p>
            <a:pPr>
              <a:defRPr/>
            </a:pPr>
            <a:endParaRPr/>
          </a:p>
        </p:txBody>
      </p:sp>
      <p:sp>
        <p:nvSpPr>
          <p:cNvPr id="5" name="页脚占位符 1028"/>
          <p:cNvSpPr>
            <a:spLocks noGrp="1"/>
          </p:cNvSpPr>
          <p:nvPr>
            <p:ph type="ftr" sz="quarter" idx="11"/>
          </p:nvPr>
        </p:nvSpPr>
        <p:spPr/>
        <p:txBody>
          <a:bodyPr/>
          <a:lstStyle>
            <a:lvl1pPr>
              <a:defRPr/>
            </a:lvl1pPr>
          </a:lstStyle>
          <a:p>
            <a:pPr>
              <a:defRPr/>
            </a:pPr>
            <a:endParaRPr/>
          </a:p>
        </p:txBody>
      </p:sp>
      <p:sp>
        <p:nvSpPr>
          <p:cNvPr id="6" name="灯片编号占位符 1029"/>
          <p:cNvSpPr>
            <a:spLocks noGrp="1"/>
          </p:cNvSpPr>
          <p:nvPr>
            <p:ph type="sldNum" sz="quarter" idx="12"/>
          </p:nvPr>
        </p:nvSpPr>
        <p:spPr/>
        <p:txBody>
          <a:bodyPr/>
          <a:lstStyle>
            <a:lvl1pPr>
              <a:defRPr/>
            </a:lvl1pPr>
          </a:lstStyle>
          <a:p>
            <a:pPr>
              <a:defRPr/>
            </a:pPr>
            <a:fld id="{5DC3705B-1EC0-4127-BCD8-4F670A1B32A4}" type="slidenum">
              <a:rPr lang="zh-CN" altLang="en-US"/>
              <a:pPr>
                <a:defRPr/>
              </a:pPr>
              <a:t>‹#›</a:t>
            </a:fld>
            <a:endParaRPr lang="en-US" altLang="zh-CN"/>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noProof="1"/>
              <a:t>单击此处编辑母版标题样式</a:t>
            </a:r>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p>
        </p:txBody>
      </p:sp>
      <p:sp>
        <p:nvSpPr>
          <p:cNvPr id="4" name="日期占位符 1027"/>
          <p:cNvSpPr>
            <a:spLocks noGrp="1"/>
          </p:cNvSpPr>
          <p:nvPr>
            <p:ph type="dt" sz="half" idx="10"/>
          </p:nvPr>
        </p:nvSpPr>
        <p:spPr/>
        <p:txBody>
          <a:bodyPr/>
          <a:lstStyle>
            <a:lvl1pPr>
              <a:defRPr/>
            </a:lvl1pPr>
          </a:lstStyle>
          <a:p>
            <a:pPr>
              <a:defRPr/>
            </a:pPr>
            <a:endParaRPr/>
          </a:p>
        </p:txBody>
      </p:sp>
      <p:sp>
        <p:nvSpPr>
          <p:cNvPr id="5" name="页脚占位符 1028"/>
          <p:cNvSpPr>
            <a:spLocks noGrp="1"/>
          </p:cNvSpPr>
          <p:nvPr>
            <p:ph type="ftr" sz="quarter" idx="11"/>
          </p:nvPr>
        </p:nvSpPr>
        <p:spPr/>
        <p:txBody>
          <a:bodyPr/>
          <a:lstStyle>
            <a:lvl1pPr>
              <a:defRPr/>
            </a:lvl1pPr>
          </a:lstStyle>
          <a:p>
            <a:pPr>
              <a:defRPr/>
            </a:pPr>
            <a:endParaRPr/>
          </a:p>
        </p:txBody>
      </p:sp>
      <p:sp>
        <p:nvSpPr>
          <p:cNvPr id="6" name="灯片编号占位符 1029"/>
          <p:cNvSpPr>
            <a:spLocks noGrp="1"/>
          </p:cNvSpPr>
          <p:nvPr>
            <p:ph type="sldNum" sz="quarter" idx="12"/>
          </p:nvPr>
        </p:nvSpPr>
        <p:spPr/>
        <p:txBody>
          <a:bodyPr/>
          <a:lstStyle>
            <a:lvl1pPr>
              <a:defRPr/>
            </a:lvl1pPr>
          </a:lstStyle>
          <a:p>
            <a:pPr>
              <a:defRPr/>
            </a:pPr>
            <a:fld id="{800C4202-0E9D-4216-AF7B-023DCAD816A1}" type="slidenum">
              <a:rPr lang="zh-CN" altLang="en-US"/>
              <a:pPr>
                <a:defRPr/>
              </a:pPr>
              <a:t>‹#›</a:t>
            </a:fld>
            <a:endParaRPr lang="en-US" altLang="zh-CN"/>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609600" y="1600200"/>
            <a:ext cx="5376672" cy="452596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6205728" y="1600200"/>
            <a:ext cx="5376672" cy="452596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1027"/>
          <p:cNvSpPr>
            <a:spLocks noGrp="1"/>
          </p:cNvSpPr>
          <p:nvPr>
            <p:ph type="dt" sz="half" idx="10"/>
          </p:nvPr>
        </p:nvSpPr>
        <p:spPr/>
        <p:txBody>
          <a:bodyPr/>
          <a:lstStyle>
            <a:lvl1pPr>
              <a:defRPr/>
            </a:lvl1pPr>
          </a:lstStyle>
          <a:p>
            <a:pPr>
              <a:defRPr/>
            </a:pPr>
            <a:endParaRPr/>
          </a:p>
        </p:txBody>
      </p:sp>
      <p:sp>
        <p:nvSpPr>
          <p:cNvPr id="6" name="页脚占位符 1028"/>
          <p:cNvSpPr>
            <a:spLocks noGrp="1"/>
          </p:cNvSpPr>
          <p:nvPr>
            <p:ph type="ftr" sz="quarter" idx="11"/>
          </p:nvPr>
        </p:nvSpPr>
        <p:spPr/>
        <p:txBody>
          <a:bodyPr/>
          <a:lstStyle>
            <a:lvl1pPr>
              <a:defRPr/>
            </a:lvl1pPr>
          </a:lstStyle>
          <a:p>
            <a:pPr>
              <a:defRPr/>
            </a:pPr>
            <a:endParaRPr/>
          </a:p>
        </p:txBody>
      </p:sp>
      <p:sp>
        <p:nvSpPr>
          <p:cNvPr id="7" name="灯片编号占位符 1029"/>
          <p:cNvSpPr>
            <a:spLocks noGrp="1"/>
          </p:cNvSpPr>
          <p:nvPr>
            <p:ph type="sldNum" sz="quarter" idx="12"/>
          </p:nvPr>
        </p:nvSpPr>
        <p:spPr/>
        <p:txBody>
          <a:bodyPr/>
          <a:lstStyle>
            <a:lvl1pPr>
              <a:defRPr/>
            </a:lvl1pPr>
          </a:lstStyle>
          <a:p>
            <a:pPr>
              <a:defRPr/>
            </a:pPr>
            <a:fld id="{2B2C16AE-B306-4FF5-8A42-D9CFC169C9EF}" type="slidenum">
              <a:rPr lang="zh-CN" altLang="en-US"/>
              <a:pPr>
                <a:defRPr/>
              </a:pPr>
              <a:t>‹#›</a:t>
            </a:fld>
            <a:endParaRPr lang="en-US" altLang="zh-CN"/>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a:t>单击此处编辑母版标题样式</a:t>
            </a:r>
          </a:p>
        </p:txBody>
      </p:sp>
      <p:sp>
        <p:nvSpPr>
          <p:cNvPr id="3" name="文本占位符 2"/>
          <p:cNvSpPr>
            <a:spLocks noGrp="1"/>
          </p:cNvSpPr>
          <p:nvPr>
            <p:ph type="body" idx="1"/>
          </p:nvPr>
        </p:nvSpPr>
        <p:spPr>
          <a:xfrm>
            <a:off x="1186775" y="1778438"/>
            <a:ext cx="4873575"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p>
        </p:txBody>
      </p:sp>
      <p:sp>
        <p:nvSpPr>
          <p:cNvPr id="4" name="内容占位符 3"/>
          <p:cNvSpPr>
            <a:spLocks noGrp="1"/>
          </p:cNvSpPr>
          <p:nvPr>
            <p:ph sz="half" idx="2"/>
          </p:nvPr>
        </p:nvSpPr>
        <p:spPr>
          <a:xfrm>
            <a:off x="1186775" y="2665379"/>
            <a:ext cx="4873575" cy="352428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6256939" y="1778438"/>
            <a:ext cx="4897576"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1027"/>
          <p:cNvSpPr>
            <a:spLocks noGrp="1"/>
          </p:cNvSpPr>
          <p:nvPr>
            <p:ph type="dt" sz="half" idx="10"/>
          </p:nvPr>
        </p:nvSpPr>
        <p:spPr/>
        <p:txBody>
          <a:bodyPr/>
          <a:lstStyle>
            <a:lvl1pPr>
              <a:defRPr/>
            </a:lvl1pPr>
          </a:lstStyle>
          <a:p>
            <a:pPr>
              <a:defRPr/>
            </a:pPr>
            <a:endParaRPr/>
          </a:p>
        </p:txBody>
      </p:sp>
      <p:sp>
        <p:nvSpPr>
          <p:cNvPr id="8" name="页脚占位符 1028"/>
          <p:cNvSpPr>
            <a:spLocks noGrp="1"/>
          </p:cNvSpPr>
          <p:nvPr>
            <p:ph type="ftr" sz="quarter" idx="11"/>
          </p:nvPr>
        </p:nvSpPr>
        <p:spPr/>
        <p:txBody>
          <a:bodyPr/>
          <a:lstStyle>
            <a:lvl1pPr>
              <a:defRPr/>
            </a:lvl1pPr>
          </a:lstStyle>
          <a:p>
            <a:pPr>
              <a:defRPr/>
            </a:pPr>
            <a:endParaRPr/>
          </a:p>
        </p:txBody>
      </p:sp>
      <p:sp>
        <p:nvSpPr>
          <p:cNvPr id="9" name="灯片编号占位符 1029"/>
          <p:cNvSpPr>
            <a:spLocks noGrp="1"/>
          </p:cNvSpPr>
          <p:nvPr>
            <p:ph type="sldNum" sz="quarter" idx="12"/>
          </p:nvPr>
        </p:nvSpPr>
        <p:spPr/>
        <p:txBody>
          <a:bodyPr/>
          <a:lstStyle>
            <a:lvl1pPr>
              <a:defRPr/>
            </a:lvl1pPr>
          </a:lstStyle>
          <a:p>
            <a:pPr>
              <a:defRPr/>
            </a:pPr>
            <a:fld id="{69A2B0FE-2CDF-4072-9054-334D8BE709D9}" type="slidenum">
              <a:rPr lang="zh-CN" altLang="en-US"/>
              <a:pPr>
                <a:defRPr/>
              </a:pPr>
              <a:t>‹#›</a:t>
            </a:fld>
            <a:endParaRPr lang="en-US" altLang="zh-CN"/>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a:t>单击此处编辑母版标题样式</a:t>
            </a:r>
          </a:p>
        </p:txBody>
      </p:sp>
      <p:sp>
        <p:nvSpPr>
          <p:cNvPr id="3" name="文本占位符 2"/>
          <p:cNvSpPr>
            <a:spLocks noGrp="1"/>
          </p:cNvSpPr>
          <p:nvPr>
            <p:ph type="body" idx="1"/>
          </p:nvPr>
        </p:nvSpPr>
        <p:spPr>
          <a:xfrm>
            <a:off x="1186775" y="1778438"/>
            <a:ext cx="4873575"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p>
        </p:txBody>
      </p:sp>
      <p:sp>
        <p:nvSpPr>
          <p:cNvPr id="4" name="内容占位符 3"/>
          <p:cNvSpPr>
            <a:spLocks noGrp="1"/>
          </p:cNvSpPr>
          <p:nvPr>
            <p:ph sz="half" idx="2"/>
          </p:nvPr>
        </p:nvSpPr>
        <p:spPr>
          <a:xfrm>
            <a:off x="1186775" y="2665379"/>
            <a:ext cx="4873575" cy="352428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6256939" y="1778438"/>
            <a:ext cx="4897576"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1027"/>
          <p:cNvSpPr>
            <a:spLocks noGrp="1"/>
          </p:cNvSpPr>
          <p:nvPr>
            <p:ph type="dt" sz="half" idx="10"/>
          </p:nvPr>
        </p:nvSpPr>
        <p:spPr/>
        <p:txBody>
          <a:bodyPr/>
          <a:lstStyle>
            <a:lvl1pPr>
              <a:defRPr/>
            </a:lvl1pPr>
          </a:lstStyle>
          <a:p>
            <a:pPr>
              <a:defRPr/>
            </a:pPr>
            <a:endParaRPr/>
          </a:p>
        </p:txBody>
      </p:sp>
      <p:sp>
        <p:nvSpPr>
          <p:cNvPr id="8" name="页脚占位符 1028"/>
          <p:cNvSpPr>
            <a:spLocks noGrp="1"/>
          </p:cNvSpPr>
          <p:nvPr>
            <p:ph type="ftr" sz="quarter" idx="11"/>
          </p:nvPr>
        </p:nvSpPr>
        <p:spPr/>
        <p:txBody>
          <a:bodyPr/>
          <a:lstStyle>
            <a:lvl1pPr>
              <a:defRPr/>
            </a:lvl1pPr>
          </a:lstStyle>
          <a:p>
            <a:pPr>
              <a:defRPr/>
            </a:pPr>
            <a:endParaRPr/>
          </a:p>
        </p:txBody>
      </p:sp>
      <p:sp>
        <p:nvSpPr>
          <p:cNvPr id="9" name="灯片编号占位符 1029"/>
          <p:cNvSpPr>
            <a:spLocks noGrp="1"/>
          </p:cNvSpPr>
          <p:nvPr>
            <p:ph type="sldNum" sz="quarter" idx="12"/>
          </p:nvPr>
        </p:nvSpPr>
        <p:spPr/>
        <p:txBody>
          <a:bodyPr/>
          <a:lstStyle>
            <a:lvl1pPr>
              <a:defRPr/>
            </a:lvl1pPr>
          </a:lstStyle>
          <a:p>
            <a:pPr>
              <a:defRPr/>
            </a:pPr>
            <a:fld id="{C1515D2B-C648-4659-A68E-48F1D6E94913}" type="slidenum">
              <a:rPr lang="zh-CN" altLang="en-US"/>
              <a:pPr>
                <a:defRPr/>
              </a:pPr>
              <a:t>‹#›</a:t>
            </a:fld>
            <a:endParaRPr lang="en-US" altLang="zh-CN"/>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1027"/>
          <p:cNvSpPr>
            <a:spLocks noGrp="1"/>
          </p:cNvSpPr>
          <p:nvPr>
            <p:ph type="dt" sz="half" idx="10"/>
          </p:nvPr>
        </p:nvSpPr>
        <p:spPr/>
        <p:txBody>
          <a:bodyPr/>
          <a:lstStyle>
            <a:lvl1pPr>
              <a:defRPr/>
            </a:lvl1pPr>
          </a:lstStyle>
          <a:p>
            <a:pPr>
              <a:defRPr/>
            </a:pPr>
            <a:endParaRPr/>
          </a:p>
        </p:txBody>
      </p:sp>
      <p:sp>
        <p:nvSpPr>
          <p:cNvPr id="4" name="页脚占位符 1028"/>
          <p:cNvSpPr>
            <a:spLocks noGrp="1"/>
          </p:cNvSpPr>
          <p:nvPr>
            <p:ph type="ftr" sz="quarter" idx="11"/>
          </p:nvPr>
        </p:nvSpPr>
        <p:spPr/>
        <p:txBody>
          <a:bodyPr/>
          <a:lstStyle>
            <a:lvl1pPr>
              <a:defRPr/>
            </a:lvl1pPr>
          </a:lstStyle>
          <a:p>
            <a:pPr>
              <a:defRPr/>
            </a:pPr>
            <a:endParaRPr/>
          </a:p>
        </p:txBody>
      </p:sp>
      <p:sp>
        <p:nvSpPr>
          <p:cNvPr id="5" name="灯片编号占位符 1029"/>
          <p:cNvSpPr>
            <a:spLocks noGrp="1"/>
          </p:cNvSpPr>
          <p:nvPr>
            <p:ph type="sldNum" sz="quarter" idx="12"/>
          </p:nvPr>
        </p:nvSpPr>
        <p:spPr/>
        <p:txBody>
          <a:bodyPr/>
          <a:lstStyle>
            <a:lvl1pPr>
              <a:defRPr/>
            </a:lvl1pPr>
          </a:lstStyle>
          <a:p>
            <a:pPr>
              <a:defRPr/>
            </a:pPr>
            <a:fld id="{EBF7B532-88C3-4784-A1B0-38A2416A3E75}" type="slidenum">
              <a:rPr lang="zh-CN" altLang="en-US"/>
              <a:pPr>
                <a:defRPr/>
              </a:pPr>
              <a:t>‹#›</a:t>
            </a:fld>
            <a:endParaRPr lang="en-US" altLang="zh-CN"/>
          </a:p>
        </p:txBody>
      </p:sp>
    </p:spTree>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027"/>
          <p:cNvSpPr>
            <a:spLocks noGrp="1"/>
          </p:cNvSpPr>
          <p:nvPr>
            <p:ph type="dt" sz="half" idx="10"/>
          </p:nvPr>
        </p:nvSpPr>
        <p:spPr/>
        <p:txBody>
          <a:bodyPr/>
          <a:lstStyle>
            <a:lvl1pPr>
              <a:defRPr/>
            </a:lvl1pPr>
          </a:lstStyle>
          <a:p>
            <a:pPr>
              <a:defRPr/>
            </a:pPr>
            <a:endParaRPr/>
          </a:p>
        </p:txBody>
      </p:sp>
      <p:sp>
        <p:nvSpPr>
          <p:cNvPr id="3" name="页脚占位符 1028"/>
          <p:cNvSpPr>
            <a:spLocks noGrp="1"/>
          </p:cNvSpPr>
          <p:nvPr>
            <p:ph type="ftr" sz="quarter" idx="11"/>
          </p:nvPr>
        </p:nvSpPr>
        <p:spPr/>
        <p:txBody>
          <a:bodyPr/>
          <a:lstStyle>
            <a:lvl1pPr>
              <a:defRPr/>
            </a:lvl1pPr>
          </a:lstStyle>
          <a:p>
            <a:pPr>
              <a:defRPr/>
            </a:pPr>
            <a:endParaRPr/>
          </a:p>
        </p:txBody>
      </p:sp>
      <p:sp>
        <p:nvSpPr>
          <p:cNvPr id="4" name="灯片编号占位符 1029"/>
          <p:cNvSpPr>
            <a:spLocks noGrp="1"/>
          </p:cNvSpPr>
          <p:nvPr>
            <p:ph type="sldNum" sz="quarter" idx="12"/>
          </p:nvPr>
        </p:nvSpPr>
        <p:spPr/>
        <p:txBody>
          <a:bodyPr/>
          <a:lstStyle>
            <a:lvl1pPr>
              <a:defRPr/>
            </a:lvl1pPr>
          </a:lstStyle>
          <a:p>
            <a:pPr>
              <a:defRPr/>
            </a:pPr>
            <a:fld id="{D1A764FC-8B2C-416E-996C-D62FA905DEAC}" type="slidenum">
              <a:rPr lang="zh-CN" altLang="en-US"/>
              <a:pPr>
                <a:defRPr/>
              </a:pPr>
              <a:t>‹#›</a:t>
            </a:fld>
            <a:endParaRPr lang="en-US" altLang="zh-CN"/>
          </a:p>
        </p:txBody>
      </p:sp>
    </p:spTree>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noProof="1"/>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p>
        </p:txBody>
      </p:sp>
      <p:sp>
        <p:nvSpPr>
          <p:cNvPr id="5" name="日期占位符 1027"/>
          <p:cNvSpPr>
            <a:spLocks noGrp="1"/>
          </p:cNvSpPr>
          <p:nvPr>
            <p:ph type="dt" sz="half" idx="10"/>
          </p:nvPr>
        </p:nvSpPr>
        <p:spPr/>
        <p:txBody>
          <a:bodyPr/>
          <a:lstStyle>
            <a:lvl1pPr>
              <a:defRPr/>
            </a:lvl1pPr>
          </a:lstStyle>
          <a:p>
            <a:pPr>
              <a:defRPr/>
            </a:pPr>
            <a:endParaRPr/>
          </a:p>
        </p:txBody>
      </p:sp>
      <p:sp>
        <p:nvSpPr>
          <p:cNvPr id="6" name="页脚占位符 1028"/>
          <p:cNvSpPr>
            <a:spLocks noGrp="1"/>
          </p:cNvSpPr>
          <p:nvPr>
            <p:ph type="ftr" sz="quarter" idx="11"/>
          </p:nvPr>
        </p:nvSpPr>
        <p:spPr/>
        <p:txBody>
          <a:bodyPr/>
          <a:lstStyle>
            <a:lvl1pPr>
              <a:defRPr/>
            </a:lvl1pPr>
          </a:lstStyle>
          <a:p>
            <a:pPr>
              <a:defRPr/>
            </a:pPr>
            <a:endParaRPr/>
          </a:p>
        </p:txBody>
      </p:sp>
      <p:sp>
        <p:nvSpPr>
          <p:cNvPr id="7" name="灯片编号占位符 1029"/>
          <p:cNvSpPr>
            <a:spLocks noGrp="1"/>
          </p:cNvSpPr>
          <p:nvPr>
            <p:ph type="sldNum" sz="quarter" idx="12"/>
          </p:nvPr>
        </p:nvSpPr>
        <p:spPr/>
        <p:txBody>
          <a:bodyPr/>
          <a:lstStyle>
            <a:lvl1pPr>
              <a:defRPr/>
            </a:lvl1pPr>
          </a:lstStyle>
          <a:p>
            <a:pPr>
              <a:defRPr/>
            </a:pPr>
            <a:fld id="{FFD3E5F3-CBF6-4ADF-8D62-EF8E97BF3726}" type="slidenum">
              <a:rPr lang="zh-CN" altLang="en-US"/>
              <a:pPr>
                <a:defRPr/>
              </a:pPr>
              <a:t>‹#›</a:t>
            </a:fld>
            <a:endParaRPr lang="en-US" altLang="zh-CN"/>
          </a:p>
        </p:txBody>
      </p:sp>
    </p:spTree>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noProof="1"/>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a:t>单击此处编辑母版文本样式</a:t>
            </a:r>
          </a:p>
        </p:txBody>
      </p:sp>
      <p:sp>
        <p:nvSpPr>
          <p:cNvPr id="5" name="日期占位符 1027"/>
          <p:cNvSpPr>
            <a:spLocks noGrp="1"/>
          </p:cNvSpPr>
          <p:nvPr>
            <p:ph type="dt" sz="half" idx="10"/>
          </p:nvPr>
        </p:nvSpPr>
        <p:spPr/>
        <p:txBody>
          <a:bodyPr/>
          <a:lstStyle>
            <a:lvl1pPr>
              <a:defRPr/>
            </a:lvl1pPr>
          </a:lstStyle>
          <a:p>
            <a:pPr>
              <a:defRPr/>
            </a:pPr>
            <a:endParaRPr/>
          </a:p>
        </p:txBody>
      </p:sp>
      <p:sp>
        <p:nvSpPr>
          <p:cNvPr id="6" name="页脚占位符 1028"/>
          <p:cNvSpPr>
            <a:spLocks noGrp="1"/>
          </p:cNvSpPr>
          <p:nvPr>
            <p:ph type="ftr" sz="quarter" idx="11"/>
          </p:nvPr>
        </p:nvSpPr>
        <p:spPr/>
        <p:txBody>
          <a:bodyPr/>
          <a:lstStyle>
            <a:lvl1pPr>
              <a:defRPr/>
            </a:lvl1pPr>
          </a:lstStyle>
          <a:p>
            <a:pPr>
              <a:defRPr/>
            </a:pPr>
            <a:endParaRPr/>
          </a:p>
        </p:txBody>
      </p:sp>
      <p:sp>
        <p:nvSpPr>
          <p:cNvPr id="7" name="灯片编号占位符 1029"/>
          <p:cNvSpPr>
            <a:spLocks noGrp="1"/>
          </p:cNvSpPr>
          <p:nvPr>
            <p:ph type="sldNum" sz="quarter" idx="12"/>
          </p:nvPr>
        </p:nvSpPr>
        <p:spPr/>
        <p:txBody>
          <a:bodyPr/>
          <a:lstStyle>
            <a:lvl1pPr>
              <a:defRPr/>
            </a:lvl1pPr>
          </a:lstStyle>
          <a:p>
            <a:pPr>
              <a:defRPr/>
            </a:pPr>
            <a:fld id="{24030DB9-0924-43EA-90F6-A7D176834B6A}" type="slidenum">
              <a:rPr lang="zh-CN" altLang="en-US"/>
              <a:pPr>
                <a:defRPr/>
              </a:pPr>
              <a:t>‹#›</a:t>
            </a:fld>
            <a:endParaRPr lang="en-US" altLang="zh-CN"/>
          </a:p>
        </p:txBody>
      </p:sp>
    </p:spTree>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1027"/>
          <p:cNvSpPr>
            <a:spLocks noGrp="1"/>
          </p:cNvSpPr>
          <p:nvPr>
            <p:ph type="dt" sz="half" idx="10"/>
          </p:nvPr>
        </p:nvSpPr>
        <p:spPr/>
        <p:txBody>
          <a:bodyPr/>
          <a:lstStyle>
            <a:lvl1pPr>
              <a:defRPr/>
            </a:lvl1pPr>
          </a:lstStyle>
          <a:p>
            <a:pPr>
              <a:defRPr/>
            </a:pPr>
            <a:endParaRPr/>
          </a:p>
        </p:txBody>
      </p:sp>
      <p:sp>
        <p:nvSpPr>
          <p:cNvPr id="5" name="页脚占位符 1028"/>
          <p:cNvSpPr>
            <a:spLocks noGrp="1"/>
          </p:cNvSpPr>
          <p:nvPr>
            <p:ph type="ftr" sz="quarter" idx="11"/>
          </p:nvPr>
        </p:nvSpPr>
        <p:spPr/>
        <p:txBody>
          <a:bodyPr/>
          <a:lstStyle>
            <a:lvl1pPr>
              <a:defRPr/>
            </a:lvl1pPr>
          </a:lstStyle>
          <a:p>
            <a:pPr>
              <a:defRPr/>
            </a:pPr>
            <a:endParaRPr/>
          </a:p>
        </p:txBody>
      </p:sp>
      <p:sp>
        <p:nvSpPr>
          <p:cNvPr id="6" name="灯片编号占位符 1029"/>
          <p:cNvSpPr>
            <a:spLocks noGrp="1"/>
          </p:cNvSpPr>
          <p:nvPr>
            <p:ph type="sldNum" sz="quarter" idx="12"/>
          </p:nvPr>
        </p:nvSpPr>
        <p:spPr/>
        <p:txBody>
          <a:bodyPr/>
          <a:lstStyle>
            <a:lvl1pPr>
              <a:defRPr/>
            </a:lvl1pPr>
          </a:lstStyle>
          <a:p>
            <a:pPr>
              <a:defRPr/>
            </a:pPr>
            <a:fld id="{A60D6C0F-0A2B-47E4-83CA-5281E488ADF5}" type="slidenum">
              <a:rPr lang="zh-CN" altLang="en-US"/>
              <a:pPr>
                <a:defRPr/>
              </a:pPr>
              <a:t>‹#›</a:t>
            </a:fld>
            <a:endParaRPr lang="en-US" altLang="zh-CN"/>
          </a:p>
        </p:txBody>
      </p:sp>
    </p:spTree>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609600" y="274638"/>
            <a:ext cx="8070573" cy="5851525"/>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1027"/>
          <p:cNvSpPr>
            <a:spLocks noGrp="1"/>
          </p:cNvSpPr>
          <p:nvPr>
            <p:ph type="dt" sz="half" idx="10"/>
          </p:nvPr>
        </p:nvSpPr>
        <p:spPr/>
        <p:txBody>
          <a:bodyPr/>
          <a:lstStyle>
            <a:lvl1pPr>
              <a:defRPr/>
            </a:lvl1pPr>
          </a:lstStyle>
          <a:p>
            <a:pPr>
              <a:defRPr/>
            </a:pPr>
            <a:endParaRPr/>
          </a:p>
        </p:txBody>
      </p:sp>
      <p:sp>
        <p:nvSpPr>
          <p:cNvPr id="5" name="页脚占位符 1028"/>
          <p:cNvSpPr>
            <a:spLocks noGrp="1"/>
          </p:cNvSpPr>
          <p:nvPr>
            <p:ph type="ftr" sz="quarter" idx="11"/>
          </p:nvPr>
        </p:nvSpPr>
        <p:spPr/>
        <p:txBody>
          <a:bodyPr/>
          <a:lstStyle>
            <a:lvl1pPr>
              <a:defRPr/>
            </a:lvl1pPr>
          </a:lstStyle>
          <a:p>
            <a:pPr>
              <a:defRPr/>
            </a:pPr>
            <a:endParaRPr/>
          </a:p>
        </p:txBody>
      </p:sp>
      <p:sp>
        <p:nvSpPr>
          <p:cNvPr id="6" name="灯片编号占位符 1029"/>
          <p:cNvSpPr>
            <a:spLocks noGrp="1"/>
          </p:cNvSpPr>
          <p:nvPr>
            <p:ph type="sldNum" sz="quarter" idx="12"/>
          </p:nvPr>
        </p:nvSpPr>
        <p:spPr/>
        <p:txBody>
          <a:bodyPr/>
          <a:lstStyle>
            <a:lvl1pPr>
              <a:defRPr/>
            </a:lvl1pPr>
          </a:lstStyle>
          <a:p>
            <a:pPr>
              <a:defRPr/>
            </a:pPr>
            <a:fld id="{A7217AB2-64F4-40A7-8E30-5EC515CE47C1}" type="slidenum">
              <a:rPr lang="zh-CN" altLang="en-US"/>
              <a:pPr>
                <a:defRPr/>
              </a:pPr>
              <a:t>‹#›</a:t>
            </a:fld>
            <a:endParaRPr lang="en-US" altLang="zh-CN"/>
          </a:p>
        </p:txBody>
      </p:sp>
    </p:spTree>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p>
        </p:txBody>
      </p:sp>
      <p:sp>
        <p:nvSpPr>
          <p:cNvPr id="4" name="日期占位符 1027"/>
          <p:cNvSpPr>
            <a:spLocks noGrp="1"/>
          </p:cNvSpPr>
          <p:nvPr>
            <p:ph type="dt" sz="half" idx="10"/>
          </p:nvPr>
        </p:nvSpPr>
        <p:spPr/>
        <p:txBody>
          <a:bodyPr/>
          <a:lstStyle>
            <a:lvl1pPr>
              <a:defRPr/>
            </a:lvl1pPr>
          </a:lstStyle>
          <a:p>
            <a:pPr>
              <a:defRPr/>
            </a:pPr>
            <a:endParaRPr/>
          </a:p>
        </p:txBody>
      </p:sp>
      <p:sp>
        <p:nvSpPr>
          <p:cNvPr id="5" name="页脚占位符 1028"/>
          <p:cNvSpPr>
            <a:spLocks noGrp="1"/>
          </p:cNvSpPr>
          <p:nvPr>
            <p:ph type="ftr" sz="quarter" idx="11"/>
          </p:nvPr>
        </p:nvSpPr>
        <p:spPr/>
        <p:txBody>
          <a:bodyPr/>
          <a:lstStyle>
            <a:lvl1pPr>
              <a:defRPr/>
            </a:lvl1pPr>
          </a:lstStyle>
          <a:p>
            <a:pPr>
              <a:defRPr/>
            </a:pPr>
            <a:endParaRPr/>
          </a:p>
        </p:txBody>
      </p:sp>
      <p:sp>
        <p:nvSpPr>
          <p:cNvPr id="6" name="灯片编号占位符 1029"/>
          <p:cNvSpPr>
            <a:spLocks noGrp="1"/>
          </p:cNvSpPr>
          <p:nvPr>
            <p:ph type="sldNum" sz="quarter" idx="12"/>
          </p:nvPr>
        </p:nvSpPr>
        <p:spPr/>
        <p:txBody>
          <a:bodyPr/>
          <a:lstStyle>
            <a:lvl1pPr>
              <a:defRPr/>
            </a:lvl1pPr>
          </a:lstStyle>
          <a:p>
            <a:pPr>
              <a:defRPr/>
            </a:pPr>
            <a:fld id="{2E8024D4-3993-475B-AE2D-58796B13AB08}" type="slidenum">
              <a:rPr lang="zh-CN" altLang="en-US"/>
              <a:pPr>
                <a:defRPr/>
              </a:pPr>
              <a:t>‹#›</a:t>
            </a:fld>
            <a:endParaRPr lang="en-US" altLang="zh-CN"/>
          </a:p>
        </p:txBody>
      </p:sp>
    </p:spTree>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1027"/>
          <p:cNvSpPr>
            <a:spLocks noGrp="1"/>
          </p:cNvSpPr>
          <p:nvPr>
            <p:ph type="dt" sz="half" idx="10"/>
          </p:nvPr>
        </p:nvSpPr>
        <p:spPr/>
        <p:txBody>
          <a:bodyPr/>
          <a:lstStyle>
            <a:lvl1pPr>
              <a:defRPr/>
            </a:lvl1pPr>
          </a:lstStyle>
          <a:p>
            <a:pPr>
              <a:defRPr/>
            </a:pPr>
            <a:endParaRPr/>
          </a:p>
        </p:txBody>
      </p:sp>
      <p:sp>
        <p:nvSpPr>
          <p:cNvPr id="5" name="页脚占位符 1028"/>
          <p:cNvSpPr>
            <a:spLocks noGrp="1"/>
          </p:cNvSpPr>
          <p:nvPr>
            <p:ph type="ftr" sz="quarter" idx="11"/>
          </p:nvPr>
        </p:nvSpPr>
        <p:spPr/>
        <p:txBody>
          <a:bodyPr/>
          <a:lstStyle>
            <a:lvl1pPr>
              <a:defRPr/>
            </a:lvl1pPr>
          </a:lstStyle>
          <a:p>
            <a:pPr>
              <a:defRPr/>
            </a:pPr>
            <a:endParaRPr/>
          </a:p>
        </p:txBody>
      </p:sp>
      <p:sp>
        <p:nvSpPr>
          <p:cNvPr id="6" name="灯片编号占位符 1029"/>
          <p:cNvSpPr>
            <a:spLocks noGrp="1"/>
          </p:cNvSpPr>
          <p:nvPr>
            <p:ph type="sldNum" sz="quarter" idx="12"/>
          </p:nvPr>
        </p:nvSpPr>
        <p:spPr/>
        <p:txBody>
          <a:bodyPr/>
          <a:lstStyle>
            <a:lvl1pPr>
              <a:defRPr/>
            </a:lvl1pPr>
          </a:lstStyle>
          <a:p>
            <a:pPr>
              <a:defRPr/>
            </a:pPr>
            <a:fld id="{191F503B-F12D-497C-8CD3-C53E34782BBE}" type="slidenum">
              <a:rPr lang="zh-CN" altLang="en-US"/>
              <a:pPr>
                <a:defRPr/>
              </a:pPr>
              <a:t>‹#›</a:t>
            </a:fld>
            <a:endParaRPr lang="en-US" altLang="zh-CN"/>
          </a:p>
        </p:txBody>
      </p:sp>
    </p:spTree>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noProof="1"/>
              <a:t>单击此处编辑母版标题样式</a:t>
            </a:r>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p>
        </p:txBody>
      </p:sp>
      <p:sp>
        <p:nvSpPr>
          <p:cNvPr id="4" name="日期占位符 1027"/>
          <p:cNvSpPr>
            <a:spLocks noGrp="1"/>
          </p:cNvSpPr>
          <p:nvPr>
            <p:ph type="dt" sz="half" idx="10"/>
          </p:nvPr>
        </p:nvSpPr>
        <p:spPr/>
        <p:txBody>
          <a:bodyPr/>
          <a:lstStyle>
            <a:lvl1pPr>
              <a:defRPr/>
            </a:lvl1pPr>
          </a:lstStyle>
          <a:p>
            <a:pPr>
              <a:defRPr/>
            </a:pPr>
            <a:endParaRPr/>
          </a:p>
        </p:txBody>
      </p:sp>
      <p:sp>
        <p:nvSpPr>
          <p:cNvPr id="5" name="页脚占位符 1028"/>
          <p:cNvSpPr>
            <a:spLocks noGrp="1"/>
          </p:cNvSpPr>
          <p:nvPr>
            <p:ph type="ftr" sz="quarter" idx="11"/>
          </p:nvPr>
        </p:nvSpPr>
        <p:spPr/>
        <p:txBody>
          <a:bodyPr/>
          <a:lstStyle>
            <a:lvl1pPr>
              <a:defRPr/>
            </a:lvl1pPr>
          </a:lstStyle>
          <a:p>
            <a:pPr>
              <a:defRPr/>
            </a:pPr>
            <a:endParaRPr/>
          </a:p>
        </p:txBody>
      </p:sp>
      <p:sp>
        <p:nvSpPr>
          <p:cNvPr id="6" name="灯片编号占位符 1029"/>
          <p:cNvSpPr>
            <a:spLocks noGrp="1"/>
          </p:cNvSpPr>
          <p:nvPr>
            <p:ph type="sldNum" sz="quarter" idx="12"/>
          </p:nvPr>
        </p:nvSpPr>
        <p:spPr/>
        <p:txBody>
          <a:bodyPr/>
          <a:lstStyle>
            <a:lvl1pPr>
              <a:defRPr/>
            </a:lvl1pPr>
          </a:lstStyle>
          <a:p>
            <a:pPr>
              <a:defRPr/>
            </a:pPr>
            <a:fld id="{57A407E0-F822-44C2-AABC-61649938CC5D}" type="slidenum">
              <a:rPr lang="zh-CN" altLang="en-US"/>
              <a:pPr>
                <a:defRPr/>
              </a:pPr>
              <a:t>‹#›</a:t>
            </a:fld>
            <a:endParaRPr lang="en-US" altLang="zh-CN"/>
          </a:p>
        </p:txBody>
      </p:sp>
    </p:spTree>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609600" y="1600200"/>
            <a:ext cx="5376672" cy="452596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6205728" y="1600200"/>
            <a:ext cx="5376672" cy="452596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1027"/>
          <p:cNvSpPr>
            <a:spLocks noGrp="1"/>
          </p:cNvSpPr>
          <p:nvPr>
            <p:ph type="dt" sz="half" idx="10"/>
          </p:nvPr>
        </p:nvSpPr>
        <p:spPr/>
        <p:txBody>
          <a:bodyPr/>
          <a:lstStyle>
            <a:lvl1pPr>
              <a:defRPr/>
            </a:lvl1pPr>
          </a:lstStyle>
          <a:p>
            <a:pPr>
              <a:defRPr/>
            </a:pPr>
            <a:endParaRPr/>
          </a:p>
        </p:txBody>
      </p:sp>
      <p:sp>
        <p:nvSpPr>
          <p:cNvPr id="6" name="页脚占位符 1028"/>
          <p:cNvSpPr>
            <a:spLocks noGrp="1"/>
          </p:cNvSpPr>
          <p:nvPr>
            <p:ph type="ftr" sz="quarter" idx="11"/>
          </p:nvPr>
        </p:nvSpPr>
        <p:spPr/>
        <p:txBody>
          <a:bodyPr/>
          <a:lstStyle>
            <a:lvl1pPr>
              <a:defRPr/>
            </a:lvl1pPr>
          </a:lstStyle>
          <a:p>
            <a:pPr>
              <a:defRPr/>
            </a:pPr>
            <a:endParaRPr/>
          </a:p>
        </p:txBody>
      </p:sp>
      <p:sp>
        <p:nvSpPr>
          <p:cNvPr id="7" name="灯片编号占位符 1029"/>
          <p:cNvSpPr>
            <a:spLocks noGrp="1"/>
          </p:cNvSpPr>
          <p:nvPr>
            <p:ph type="sldNum" sz="quarter" idx="12"/>
          </p:nvPr>
        </p:nvSpPr>
        <p:spPr/>
        <p:txBody>
          <a:bodyPr/>
          <a:lstStyle>
            <a:lvl1pPr>
              <a:defRPr/>
            </a:lvl1pPr>
          </a:lstStyle>
          <a:p>
            <a:pPr>
              <a:defRPr/>
            </a:pPr>
            <a:fld id="{4B66982E-37EE-4B6B-AC0C-8B995AAE7B82}" type="slidenum">
              <a:rPr lang="zh-CN" altLang="en-US"/>
              <a:pPr>
                <a:defRPr/>
              </a:pPr>
              <a:t>‹#›</a:t>
            </a:fld>
            <a:endParaRPr lang="en-US" altLang="zh-CN"/>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1027"/>
          <p:cNvSpPr>
            <a:spLocks noGrp="1"/>
          </p:cNvSpPr>
          <p:nvPr>
            <p:ph type="dt" sz="half" idx="10"/>
          </p:nvPr>
        </p:nvSpPr>
        <p:spPr/>
        <p:txBody>
          <a:bodyPr/>
          <a:lstStyle>
            <a:lvl1pPr>
              <a:defRPr/>
            </a:lvl1pPr>
          </a:lstStyle>
          <a:p>
            <a:pPr>
              <a:defRPr/>
            </a:pPr>
            <a:endParaRPr/>
          </a:p>
        </p:txBody>
      </p:sp>
      <p:sp>
        <p:nvSpPr>
          <p:cNvPr id="4" name="页脚占位符 1028"/>
          <p:cNvSpPr>
            <a:spLocks noGrp="1"/>
          </p:cNvSpPr>
          <p:nvPr>
            <p:ph type="ftr" sz="quarter" idx="11"/>
          </p:nvPr>
        </p:nvSpPr>
        <p:spPr/>
        <p:txBody>
          <a:bodyPr/>
          <a:lstStyle>
            <a:lvl1pPr>
              <a:defRPr/>
            </a:lvl1pPr>
          </a:lstStyle>
          <a:p>
            <a:pPr>
              <a:defRPr/>
            </a:pPr>
            <a:endParaRPr/>
          </a:p>
        </p:txBody>
      </p:sp>
      <p:sp>
        <p:nvSpPr>
          <p:cNvPr id="5" name="灯片编号占位符 1029"/>
          <p:cNvSpPr>
            <a:spLocks noGrp="1"/>
          </p:cNvSpPr>
          <p:nvPr>
            <p:ph type="sldNum" sz="quarter" idx="12"/>
          </p:nvPr>
        </p:nvSpPr>
        <p:spPr/>
        <p:txBody>
          <a:bodyPr/>
          <a:lstStyle>
            <a:lvl1pPr>
              <a:defRPr/>
            </a:lvl1pPr>
          </a:lstStyle>
          <a:p>
            <a:pPr>
              <a:defRPr/>
            </a:pPr>
            <a:fld id="{98F395AE-B9F4-49D9-9334-4260DBBE5116}" type="slidenum">
              <a:rPr lang="zh-CN" altLang="en-US"/>
              <a:pPr>
                <a:defRPr/>
              </a:pPr>
              <a:t>‹#›</a:t>
            </a:fld>
            <a:endParaRPr lang="en-US" altLang="zh-CN"/>
          </a:p>
        </p:txBody>
      </p:sp>
    </p:spTree>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a:t>单击此处编辑母版标题样式</a:t>
            </a:r>
          </a:p>
        </p:txBody>
      </p:sp>
      <p:sp>
        <p:nvSpPr>
          <p:cNvPr id="3" name="文本占位符 2"/>
          <p:cNvSpPr>
            <a:spLocks noGrp="1"/>
          </p:cNvSpPr>
          <p:nvPr>
            <p:ph type="body" idx="1"/>
          </p:nvPr>
        </p:nvSpPr>
        <p:spPr>
          <a:xfrm>
            <a:off x="1186775" y="1778438"/>
            <a:ext cx="4873575"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p>
        </p:txBody>
      </p:sp>
      <p:sp>
        <p:nvSpPr>
          <p:cNvPr id="4" name="内容占位符 3"/>
          <p:cNvSpPr>
            <a:spLocks noGrp="1"/>
          </p:cNvSpPr>
          <p:nvPr>
            <p:ph sz="half" idx="2"/>
          </p:nvPr>
        </p:nvSpPr>
        <p:spPr>
          <a:xfrm>
            <a:off x="1186775" y="2665379"/>
            <a:ext cx="4873575" cy="352428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6256939" y="1778438"/>
            <a:ext cx="4897576"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1027"/>
          <p:cNvSpPr>
            <a:spLocks noGrp="1"/>
          </p:cNvSpPr>
          <p:nvPr>
            <p:ph type="dt" sz="half" idx="10"/>
          </p:nvPr>
        </p:nvSpPr>
        <p:spPr/>
        <p:txBody>
          <a:bodyPr/>
          <a:lstStyle>
            <a:lvl1pPr>
              <a:defRPr/>
            </a:lvl1pPr>
          </a:lstStyle>
          <a:p>
            <a:pPr>
              <a:defRPr/>
            </a:pPr>
            <a:endParaRPr/>
          </a:p>
        </p:txBody>
      </p:sp>
      <p:sp>
        <p:nvSpPr>
          <p:cNvPr id="8" name="页脚占位符 1028"/>
          <p:cNvSpPr>
            <a:spLocks noGrp="1"/>
          </p:cNvSpPr>
          <p:nvPr>
            <p:ph type="ftr" sz="quarter" idx="11"/>
          </p:nvPr>
        </p:nvSpPr>
        <p:spPr/>
        <p:txBody>
          <a:bodyPr/>
          <a:lstStyle>
            <a:lvl1pPr>
              <a:defRPr/>
            </a:lvl1pPr>
          </a:lstStyle>
          <a:p>
            <a:pPr>
              <a:defRPr/>
            </a:pPr>
            <a:endParaRPr/>
          </a:p>
        </p:txBody>
      </p:sp>
      <p:sp>
        <p:nvSpPr>
          <p:cNvPr id="9" name="灯片编号占位符 1029"/>
          <p:cNvSpPr>
            <a:spLocks noGrp="1"/>
          </p:cNvSpPr>
          <p:nvPr>
            <p:ph type="sldNum" sz="quarter" idx="12"/>
          </p:nvPr>
        </p:nvSpPr>
        <p:spPr/>
        <p:txBody>
          <a:bodyPr/>
          <a:lstStyle>
            <a:lvl1pPr>
              <a:defRPr/>
            </a:lvl1pPr>
          </a:lstStyle>
          <a:p>
            <a:pPr>
              <a:defRPr/>
            </a:pPr>
            <a:fld id="{0A5F1933-E1B6-4154-A5FD-131DF0AC419A}" type="slidenum">
              <a:rPr lang="zh-CN" altLang="en-US"/>
              <a:pPr>
                <a:defRPr/>
              </a:pPr>
              <a:t>‹#›</a:t>
            </a:fld>
            <a:endParaRPr lang="en-US" altLang="zh-CN"/>
          </a:p>
        </p:txBody>
      </p:sp>
    </p:spTree>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1027"/>
          <p:cNvSpPr>
            <a:spLocks noGrp="1"/>
          </p:cNvSpPr>
          <p:nvPr>
            <p:ph type="dt" sz="half" idx="10"/>
          </p:nvPr>
        </p:nvSpPr>
        <p:spPr/>
        <p:txBody>
          <a:bodyPr/>
          <a:lstStyle>
            <a:lvl1pPr>
              <a:defRPr/>
            </a:lvl1pPr>
          </a:lstStyle>
          <a:p>
            <a:pPr>
              <a:defRPr/>
            </a:pPr>
            <a:endParaRPr/>
          </a:p>
        </p:txBody>
      </p:sp>
      <p:sp>
        <p:nvSpPr>
          <p:cNvPr id="4" name="页脚占位符 1028"/>
          <p:cNvSpPr>
            <a:spLocks noGrp="1"/>
          </p:cNvSpPr>
          <p:nvPr>
            <p:ph type="ftr" sz="quarter" idx="11"/>
          </p:nvPr>
        </p:nvSpPr>
        <p:spPr/>
        <p:txBody>
          <a:bodyPr/>
          <a:lstStyle>
            <a:lvl1pPr>
              <a:defRPr/>
            </a:lvl1pPr>
          </a:lstStyle>
          <a:p>
            <a:pPr>
              <a:defRPr/>
            </a:pPr>
            <a:endParaRPr/>
          </a:p>
        </p:txBody>
      </p:sp>
      <p:sp>
        <p:nvSpPr>
          <p:cNvPr id="5" name="灯片编号占位符 1029"/>
          <p:cNvSpPr>
            <a:spLocks noGrp="1"/>
          </p:cNvSpPr>
          <p:nvPr>
            <p:ph type="sldNum" sz="quarter" idx="12"/>
          </p:nvPr>
        </p:nvSpPr>
        <p:spPr/>
        <p:txBody>
          <a:bodyPr/>
          <a:lstStyle>
            <a:lvl1pPr>
              <a:defRPr/>
            </a:lvl1pPr>
          </a:lstStyle>
          <a:p>
            <a:pPr>
              <a:defRPr/>
            </a:pPr>
            <a:fld id="{712BF16F-5CD1-401A-90F8-E5E63369336A}" type="slidenum">
              <a:rPr lang="zh-CN" altLang="en-US"/>
              <a:pPr>
                <a:defRPr/>
              </a:pPr>
              <a:t>‹#›</a:t>
            </a:fld>
            <a:endParaRPr lang="en-US" altLang="zh-CN"/>
          </a:p>
        </p:txBody>
      </p:sp>
    </p:spTree>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027"/>
          <p:cNvSpPr>
            <a:spLocks noGrp="1"/>
          </p:cNvSpPr>
          <p:nvPr>
            <p:ph type="dt" sz="half" idx="10"/>
          </p:nvPr>
        </p:nvSpPr>
        <p:spPr/>
        <p:txBody>
          <a:bodyPr/>
          <a:lstStyle>
            <a:lvl1pPr>
              <a:defRPr/>
            </a:lvl1pPr>
          </a:lstStyle>
          <a:p>
            <a:pPr>
              <a:defRPr/>
            </a:pPr>
            <a:endParaRPr/>
          </a:p>
        </p:txBody>
      </p:sp>
      <p:sp>
        <p:nvSpPr>
          <p:cNvPr id="3" name="页脚占位符 1028"/>
          <p:cNvSpPr>
            <a:spLocks noGrp="1"/>
          </p:cNvSpPr>
          <p:nvPr>
            <p:ph type="ftr" sz="quarter" idx="11"/>
          </p:nvPr>
        </p:nvSpPr>
        <p:spPr/>
        <p:txBody>
          <a:bodyPr/>
          <a:lstStyle>
            <a:lvl1pPr>
              <a:defRPr/>
            </a:lvl1pPr>
          </a:lstStyle>
          <a:p>
            <a:pPr>
              <a:defRPr/>
            </a:pPr>
            <a:endParaRPr/>
          </a:p>
        </p:txBody>
      </p:sp>
      <p:sp>
        <p:nvSpPr>
          <p:cNvPr id="4" name="灯片编号占位符 1029"/>
          <p:cNvSpPr>
            <a:spLocks noGrp="1"/>
          </p:cNvSpPr>
          <p:nvPr>
            <p:ph type="sldNum" sz="quarter" idx="12"/>
          </p:nvPr>
        </p:nvSpPr>
        <p:spPr/>
        <p:txBody>
          <a:bodyPr/>
          <a:lstStyle>
            <a:lvl1pPr>
              <a:defRPr/>
            </a:lvl1pPr>
          </a:lstStyle>
          <a:p>
            <a:pPr>
              <a:defRPr/>
            </a:pPr>
            <a:fld id="{64203DAB-227E-4014-B001-16D99DB9ED3C}" type="slidenum">
              <a:rPr lang="zh-CN" altLang="en-US"/>
              <a:pPr>
                <a:defRPr/>
              </a:pPr>
              <a:t>‹#›</a:t>
            </a:fld>
            <a:endParaRPr lang="en-US" altLang="zh-CN"/>
          </a:p>
        </p:txBody>
      </p:sp>
    </p:spTree>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noProof="1"/>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p>
        </p:txBody>
      </p:sp>
      <p:sp>
        <p:nvSpPr>
          <p:cNvPr id="5" name="日期占位符 1027"/>
          <p:cNvSpPr>
            <a:spLocks noGrp="1"/>
          </p:cNvSpPr>
          <p:nvPr>
            <p:ph type="dt" sz="half" idx="10"/>
          </p:nvPr>
        </p:nvSpPr>
        <p:spPr/>
        <p:txBody>
          <a:bodyPr/>
          <a:lstStyle>
            <a:lvl1pPr>
              <a:defRPr/>
            </a:lvl1pPr>
          </a:lstStyle>
          <a:p>
            <a:pPr>
              <a:defRPr/>
            </a:pPr>
            <a:endParaRPr/>
          </a:p>
        </p:txBody>
      </p:sp>
      <p:sp>
        <p:nvSpPr>
          <p:cNvPr id="6" name="页脚占位符 1028"/>
          <p:cNvSpPr>
            <a:spLocks noGrp="1"/>
          </p:cNvSpPr>
          <p:nvPr>
            <p:ph type="ftr" sz="quarter" idx="11"/>
          </p:nvPr>
        </p:nvSpPr>
        <p:spPr/>
        <p:txBody>
          <a:bodyPr/>
          <a:lstStyle>
            <a:lvl1pPr>
              <a:defRPr/>
            </a:lvl1pPr>
          </a:lstStyle>
          <a:p>
            <a:pPr>
              <a:defRPr/>
            </a:pPr>
            <a:endParaRPr/>
          </a:p>
        </p:txBody>
      </p:sp>
      <p:sp>
        <p:nvSpPr>
          <p:cNvPr id="7" name="灯片编号占位符 1029"/>
          <p:cNvSpPr>
            <a:spLocks noGrp="1"/>
          </p:cNvSpPr>
          <p:nvPr>
            <p:ph type="sldNum" sz="quarter" idx="12"/>
          </p:nvPr>
        </p:nvSpPr>
        <p:spPr/>
        <p:txBody>
          <a:bodyPr/>
          <a:lstStyle>
            <a:lvl1pPr>
              <a:defRPr/>
            </a:lvl1pPr>
          </a:lstStyle>
          <a:p>
            <a:pPr>
              <a:defRPr/>
            </a:pPr>
            <a:fld id="{451591CC-8FFC-43CE-8788-927C0E17B96D}" type="slidenum">
              <a:rPr lang="zh-CN" altLang="en-US"/>
              <a:pPr>
                <a:defRPr/>
              </a:pPr>
              <a:t>‹#›</a:t>
            </a:fld>
            <a:endParaRPr lang="en-US" altLang="zh-CN"/>
          </a:p>
        </p:txBody>
      </p:sp>
    </p:spTree>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noProof="1"/>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a:t>单击此处编辑母版文本样式</a:t>
            </a:r>
          </a:p>
        </p:txBody>
      </p:sp>
      <p:sp>
        <p:nvSpPr>
          <p:cNvPr id="5" name="日期占位符 1027"/>
          <p:cNvSpPr>
            <a:spLocks noGrp="1"/>
          </p:cNvSpPr>
          <p:nvPr>
            <p:ph type="dt" sz="half" idx="10"/>
          </p:nvPr>
        </p:nvSpPr>
        <p:spPr/>
        <p:txBody>
          <a:bodyPr/>
          <a:lstStyle>
            <a:lvl1pPr>
              <a:defRPr/>
            </a:lvl1pPr>
          </a:lstStyle>
          <a:p>
            <a:pPr>
              <a:defRPr/>
            </a:pPr>
            <a:endParaRPr/>
          </a:p>
        </p:txBody>
      </p:sp>
      <p:sp>
        <p:nvSpPr>
          <p:cNvPr id="6" name="页脚占位符 1028"/>
          <p:cNvSpPr>
            <a:spLocks noGrp="1"/>
          </p:cNvSpPr>
          <p:nvPr>
            <p:ph type="ftr" sz="quarter" idx="11"/>
          </p:nvPr>
        </p:nvSpPr>
        <p:spPr/>
        <p:txBody>
          <a:bodyPr/>
          <a:lstStyle>
            <a:lvl1pPr>
              <a:defRPr/>
            </a:lvl1pPr>
          </a:lstStyle>
          <a:p>
            <a:pPr>
              <a:defRPr/>
            </a:pPr>
            <a:endParaRPr/>
          </a:p>
        </p:txBody>
      </p:sp>
      <p:sp>
        <p:nvSpPr>
          <p:cNvPr id="7" name="灯片编号占位符 1029"/>
          <p:cNvSpPr>
            <a:spLocks noGrp="1"/>
          </p:cNvSpPr>
          <p:nvPr>
            <p:ph type="sldNum" sz="quarter" idx="12"/>
          </p:nvPr>
        </p:nvSpPr>
        <p:spPr/>
        <p:txBody>
          <a:bodyPr/>
          <a:lstStyle>
            <a:lvl1pPr>
              <a:defRPr/>
            </a:lvl1pPr>
          </a:lstStyle>
          <a:p>
            <a:pPr>
              <a:defRPr/>
            </a:pPr>
            <a:fld id="{81C2559F-B401-4BED-B641-AB19D5ABD484}" type="slidenum">
              <a:rPr lang="zh-CN" altLang="en-US"/>
              <a:pPr>
                <a:defRPr/>
              </a:pPr>
              <a:t>‹#›</a:t>
            </a:fld>
            <a:endParaRPr lang="en-US" altLang="zh-CN"/>
          </a:p>
        </p:txBody>
      </p:sp>
    </p:spTree>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1027"/>
          <p:cNvSpPr>
            <a:spLocks noGrp="1"/>
          </p:cNvSpPr>
          <p:nvPr>
            <p:ph type="dt" sz="half" idx="10"/>
          </p:nvPr>
        </p:nvSpPr>
        <p:spPr/>
        <p:txBody>
          <a:bodyPr/>
          <a:lstStyle>
            <a:lvl1pPr>
              <a:defRPr/>
            </a:lvl1pPr>
          </a:lstStyle>
          <a:p>
            <a:pPr>
              <a:defRPr/>
            </a:pPr>
            <a:endParaRPr/>
          </a:p>
        </p:txBody>
      </p:sp>
      <p:sp>
        <p:nvSpPr>
          <p:cNvPr id="5" name="页脚占位符 1028"/>
          <p:cNvSpPr>
            <a:spLocks noGrp="1"/>
          </p:cNvSpPr>
          <p:nvPr>
            <p:ph type="ftr" sz="quarter" idx="11"/>
          </p:nvPr>
        </p:nvSpPr>
        <p:spPr/>
        <p:txBody>
          <a:bodyPr/>
          <a:lstStyle>
            <a:lvl1pPr>
              <a:defRPr/>
            </a:lvl1pPr>
          </a:lstStyle>
          <a:p>
            <a:pPr>
              <a:defRPr/>
            </a:pPr>
            <a:endParaRPr/>
          </a:p>
        </p:txBody>
      </p:sp>
      <p:sp>
        <p:nvSpPr>
          <p:cNvPr id="6" name="灯片编号占位符 1029"/>
          <p:cNvSpPr>
            <a:spLocks noGrp="1"/>
          </p:cNvSpPr>
          <p:nvPr>
            <p:ph type="sldNum" sz="quarter" idx="12"/>
          </p:nvPr>
        </p:nvSpPr>
        <p:spPr/>
        <p:txBody>
          <a:bodyPr/>
          <a:lstStyle>
            <a:lvl1pPr>
              <a:defRPr/>
            </a:lvl1pPr>
          </a:lstStyle>
          <a:p>
            <a:pPr>
              <a:defRPr/>
            </a:pPr>
            <a:fld id="{930F3F82-9949-4333-87C3-8F5F4CF5E8F2}" type="slidenum">
              <a:rPr lang="zh-CN" altLang="en-US"/>
              <a:pPr>
                <a:defRPr/>
              </a:pPr>
              <a:t>‹#›</a:t>
            </a:fld>
            <a:endParaRPr lang="en-US" altLang="zh-CN"/>
          </a:p>
        </p:txBody>
      </p:sp>
    </p:spTree>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609600" y="274638"/>
            <a:ext cx="8070573" cy="5851525"/>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1027"/>
          <p:cNvSpPr>
            <a:spLocks noGrp="1"/>
          </p:cNvSpPr>
          <p:nvPr>
            <p:ph type="dt" sz="half" idx="10"/>
          </p:nvPr>
        </p:nvSpPr>
        <p:spPr/>
        <p:txBody>
          <a:bodyPr/>
          <a:lstStyle>
            <a:lvl1pPr>
              <a:defRPr/>
            </a:lvl1pPr>
          </a:lstStyle>
          <a:p>
            <a:pPr>
              <a:defRPr/>
            </a:pPr>
            <a:endParaRPr/>
          </a:p>
        </p:txBody>
      </p:sp>
      <p:sp>
        <p:nvSpPr>
          <p:cNvPr id="5" name="页脚占位符 1028"/>
          <p:cNvSpPr>
            <a:spLocks noGrp="1"/>
          </p:cNvSpPr>
          <p:nvPr>
            <p:ph type="ftr" sz="quarter" idx="11"/>
          </p:nvPr>
        </p:nvSpPr>
        <p:spPr/>
        <p:txBody>
          <a:bodyPr/>
          <a:lstStyle>
            <a:lvl1pPr>
              <a:defRPr/>
            </a:lvl1pPr>
          </a:lstStyle>
          <a:p>
            <a:pPr>
              <a:defRPr/>
            </a:pPr>
            <a:endParaRPr/>
          </a:p>
        </p:txBody>
      </p:sp>
      <p:sp>
        <p:nvSpPr>
          <p:cNvPr id="6" name="灯片编号占位符 1029"/>
          <p:cNvSpPr>
            <a:spLocks noGrp="1"/>
          </p:cNvSpPr>
          <p:nvPr>
            <p:ph type="sldNum" sz="quarter" idx="12"/>
          </p:nvPr>
        </p:nvSpPr>
        <p:spPr/>
        <p:txBody>
          <a:bodyPr/>
          <a:lstStyle>
            <a:lvl1pPr>
              <a:defRPr/>
            </a:lvl1pPr>
          </a:lstStyle>
          <a:p>
            <a:pPr>
              <a:defRPr/>
            </a:pPr>
            <a:fld id="{DFA65F78-A23F-428C-BC61-973960F01D60}" type="slidenum">
              <a:rPr lang="zh-CN" altLang="en-US"/>
              <a:pPr>
                <a:defRPr/>
              </a:pPr>
              <a:t>‹#›</a:t>
            </a:fld>
            <a:endParaRPr lang="en-US" altLang="zh-CN"/>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027"/>
          <p:cNvSpPr>
            <a:spLocks noGrp="1"/>
          </p:cNvSpPr>
          <p:nvPr>
            <p:ph type="dt" sz="half" idx="10"/>
          </p:nvPr>
        </p:nvSpPr>
        <p:spPr/>
        <p:txBody>
          <a:bodyPr/>
          <a:lstStyle>
            <a:lvl1pPr>
              <a:defRPr/>
            </a:lvl1pPr>
          </a:lstStyle>
          <a:p>
            <a:pPr>
              <a:defRPr/>
            </a:pPr>
            <a:endParaRPr/>
          </a:p>
        </p:txBody>
      </p:sp>
      <p:sp>
        <p:nvSpPr>
          <p:cNvPr id="3" name="页脚占位符 1028"/>
          <p:cNvSpPr>
            <a:spLocks noGrp="1"/>
          </p:cNvSpPr>
          <p:nvPr>
            <p:ph type="ftr" sz="quarter" idx="11"/>
          </p:nvPr>
        </p:nvSpPr>
        <p:spPr/>
        <p:txBody>
          <a:bodyPr/>
          <a:lstStyle>
            <a:lvl1pPr>
              <a:defRPr/>
            </a:lvl1pPr>
          </a:lstStyle>
          <a:p>
            <a:pPr>
              <a:defRPr/>
            </a:pPr>
            <a:endParaRPr/>
          </a:p>
        </p:txBody>
      </p:sp>
      <p:sp>
        <p:nvSpPr>
          <p:cNvPr id="4" name="灯片编号占位符 1029"/>
          <p:cNvSpPr>
            <a:spLocks noGrp="1"/>
          </p:cNvSpPr>
          <p:nvPr>
            <p:ph type="sldNum" sz="quarter" idx="12"/>
          </p:nvPr>
        </p:nvSpPr>
        <p:spPr/>
        <p:txBody>
          <a:bodyPr/>
          <a:lstStyle>
            <a:lvl1pPr>
              <a:defRPr/>
            </a:lvl1pPr>
          </a:lstStyle>
          <a:p>
            <a:pPr>
              <a:defRPr/>
            </a:pPr>
            <a:fld id="{AFD2BF9C-BE28-486B-9AED-71ED8E618420}" type="slidenum">
              <a:rPr lang="zh-CN" altLang="en-US"/>
              <a:pPr>
                <a:defRPr/>
              </a:pPr>
              <a:t>‹#›</a:t>
            </a:fld>
            <a:endParaRPr lang="en-US" altLang="zh-CN"/>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noProof="1"/>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p>
        </p:txBody>
      </p:sp>
      <p:sp>
        <p:nvSpPr>
          <p:cNvPr id="5" name="日期占位符 1027"/>
          <p:cNvSpPr>
            <a:spLocks noGrp="1"/>
          </p:cNvSpPr>
          <p:nvPr>
            <p:ph type="dt" sz="half" idx="10"/>
          </p:nvPr>
        </p:nvSpPr>
        <p:spPr/>
        <p:txBody>
          <a:bodyPr/>
          <a:lstStyle>
            <a:lvl1pPr>
              <a:defRPr/>
            </a:lvl1pPr>
          </a:lstStyle>
          <a:p>
            <a:pPr>
              <a:defRPr/>
            </a:pPr>
            <a:endParaRPr/>
          </a:p>
        </p:txBody>
      </p:sp>
      <p:sp>
        <p:nvSpPr>
          <p:cNvPr id="6" name="页脚占位符 1028"/>
          <p:cNvSpPr>
            <a:spLocks noGrp="1"/>
          </p:cNvSpPr>
          <p:nvPr>
            <p:ph type="ftr" sz="quarter" idx="11"/>
          </p:nvPr>
        </p:nvSpPr>
        <p:spPr/>
        <p:txBody>
          <a:bodyPr/>
          <a:lstStyle>
            <a:lvl1pPr>
              <a:defRPr/>
            </a:lvl1pPr>
          </a:lstStyle>
          <a:p>
            <a:pPr>
              <a:defRPr/>
            </a:pPr>
            <a:endParaRPr/>
          </a:p>
        </p:txBody>
      </p:sp>
      <p:sp>
        <p:nvSpPr>
          <p:cNvPr id="7" name="灯片编号占位符 1029"/>
          <p:cNvSpPr>
            <a:spLocks noGrp="1"/>
          </p:cNvSpPr>
          <p:nvPr>
            <p:ph type="sldNum" sz="quarter" idx="12"/>
          </p:nvPr>
        </p:nvSpPr>
        <p:spPr/>
        <p:txBody>
          <a:bodyPr/>
          <a:lstStyle>
            <a:lvl1pPr>
              <a:defRPr/>
            </a:lvl1pPr>
          </a:lstStyle>
          <a:p>
            <a:pPr>
              <a:defRPr/>
            </a:pPr>
            <a:fld id="{8CA3E486-C46C-4BDE-A362-02652ED0F9E6}" type="slidenum">
              <a:rPr lang="zh-CN" altLang="en-US"/>
              <a:pPr>
                <a:defRPr/>
              </a:pPr>
              <a:t>‹#›</a:t>
            </a:fld>
            <a:endParaRPr lang="en-US" altLang="zh-CN"/>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noProof="1"/>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a:t>单击此处编辑母版文本样式</a:t>
            </a:r>
          </a:p>
        </p:txBody>
      </p:sp>
      <p:sp>
        <p:nvSpPr>
          <p:cNvPr id="5" name="日期占位符 1027"/>
          <p:cNvSpPr>
            <a:spLocks noGrp="1"/>
          </p:cNvSpPr>
          <p:nvPr>
            <p:ph type="dt" sz="half" idx="10"/>
          </p:nvPr>
        </p:nvSpPr>
        <p:spPr/>
        <p:txBody>
          <a:bodyPr/>
          <a:lstStyle>
            <a:lvl1pPr>
              <a:defRPr/>
            </a:lvl1pPr>
          </a:lstStyle>
          <a:p>
            <a:pPr>
              <a:defRPr/>
            </a:pPr>
            <a:endParaRPr/>
          </a:p>
        </p:txBody>
      </p:sp>
      <p:sp>
        <p:nvSpPr>
          <p:cNvPr id="6" name="页脚占位符 1028"/>
          <p:cNvSpPr>
            <a:spLocks noGrp="1"/>
          </p:cNvSpPr>
          <p:nvPr>
            <p:ph type="ftr" sz="quarter" idx="11"/>
          </p:nvPr>
        </p:nvSpPr>
        <p:spPr/>
        <p:txBody>
          <a:bodyPr/>
          <a:lstStyle>
            <a:lvl1pPr>
              <a:defRPr/>
            </a:lvl1pPr>
          </a:lstStyle>
          <a:p>
            <a:pPr>
              <a:defRPr/>
            </a:pPr>
            <a:endParaRPr/>
          </a:p>
        </p:txBody>
      </p:sp>
      <p:sp>
        <p:nvSpPr>
          <p:cNvPr id="7" name="灯片编号占位符 1029"/>
          <p:cNvSpPr>
            <a:spLocks noGrp="1"/>
          </p:cNvSpPr>
          <p:nvPr>
            <p:ph type="sldNum" sz="quarter" idx="12"/>
          </p:nvPr>
        </p:nvSpPr>
        <p:spPr/>
        <p:txBody>
          <a:bodyPr/>
          <a:lstStyle>
            <a:lvl1pPr>
              <a:defRPr/>
            </a:lvl1pPr>
          </a:lstStyle>
          <a:p>
            <a:pPr>
              <a:defRPr/>
            </a:pPr>
            <a:fld id="{9D1694A3-954A-4082-A6A0-C3E7D55F8B8D}" type="slidenum">
              <a:rPr lang="zh-CN" altLang="en-US"/>
              <a:pPr>
                <a:defRPr/>
              </a:pPr>
              <a:t>‹#›</a:t>
            </a:fld>
            <a:endParaRPr lang="en-US" altLang="zh-CN"/>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noChangeArrowheads="1"/>
          </p:cNvSpPr>
          <p:nvPr>
            <p:ph type="title" idx="4294967295"/>
          </p:nvPr>
        </p:nvSpPr>
        <p:spPr bwMode="auto">
          <a:xfrm>
            <a:off x="609600" y="274638"/>
            <a:ext cx="10972800" cy="1143000"/>
          </a:xfrm>
          <a:prstGeom prst="rect">
            <a:avLst/>
          </a:prstGeom>
          <a:noFill/>
          <a:ln w="9525">
            <a:noFill/>
            <a:miter lim="800000"/>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1026"/>
          <p:cNvSpPr>
            <a:spLocks noGrp="1" noChangeArrowheads="1"/>
          </p:cNvSpPr>
          <p:nvPr>
            <p:ph type="body" idx="5"/>
          </p:nvPr>
        </p:nvSpPr>
        <p:spPr bwMode="auto">
          <a:xfrm>
            <a:off x="609600" y="1600200"/>
            <a:ext cx="10972800" cy="4525963"/>
          </a:xfrm>
          <a:prstGeom prst="rect">
            <a:avLst/>
          </a:prstGeom>
          <a:noFill/>
          <a:ln w="9525">
            <a:noFill/>
            <a:miter lim="800000"/>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nchor="t" anchorCtr="0"/>
          <a:lstStyle>
            <a:lvl1pPr marL="0" lvl="0" indent="0" algn="l" defTabSz="914400" rtl="0" eaLnBrk="1" fontAlgn="base" latinLnBrk="0" hangingPunct="1">
              <a:lnSpc>
                <a:spcPct val="100000"/>
              </a:lnSpc>
              <a:spcBef>
                <a:spcPct val="0"/>
              </a:spcBef>
              <a:spcAft>
                <a:spcPct val="0"/>
              </a:spcAft>
              <a:buClrTx/>
              <a:buSzTx/>
              <a:buFontTx/>
              <a:buNone/>
              <a:defRPr lang="zh-CN" altLang="en-US" sz="1400" b="0" i="0" u="none" kern="1200" baseline="0" noProof="1">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9pPr>
          </a:lstStyle>
          <a:p>
            <a:pPr>
              <a:defRPr/>
            </a:pPr>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nchor="t" anchorCtr="0"/>
          <a:lstStyle>
            <a:lvl1pPr marL="0" lvl="0" indent="0" algn="ctr" defTabSz="914400" rtl="0" eaLnBrk="1" fontAlgn="base" latinLnBrk="0" hangingPunct="1">
              <a:lnSpc>
                <a:spcPct val="100000"/>
              </a:lnSpc>
              <a:spcBef>
                <a:spcPct val="0"/>
              </a:spcBef>
              <a:spcAft>
                <a:spcPct val="0"/>
              </a:spcAft>
              <a:buClrTx/>
              <a:buSzTx/>
              <a:buFontTx/>
              <a:buNone/>
              <a:defRPr lang="zh-CN" altLang="en-US" sz="1400" b="0" i="0" u="none" kern="1200" baseline="0" noProof="1">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9pPr>
          </a:lstStyle>
          <a:p>
            <a:pPr>
              <a:defRPr/>
            </a:pPr>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vert="horz" wrap="square" lIns="91440" tIns="45720" rIns="91440" bIns="45720" numCol="1" anchor="t" anchorCtr="0" compatLnSpc="1">
            <a:prstTxWarp prst="textNoShape">
              <a:avLst/>
            </a:prstTxWarp>
          </a:bodyPr>
          <a:lstStyle>
            <a:lvl1pPr algn="r">
              <a:defRPr sz="1400"/>
            </a:lvl1pPr>
          </a:lstStyle>
          <a:p>
            <a:pPr>
              <a:defRPr/>
            </a:pPr>
            <a:fld id="{FAC13183-CF1E-4BF2-8500-9A0AFA1FA12B}"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4036" r:id="rId1"/>
    <p:sldLayoutId id="2147484037" r:id="rId2"/>
    <p:sldLayoutId id="2147484038" r:id="rId3"/>
    <p:sldLayoutId id="2147484039" r:id="rId4"/>
    <p:sldLayoutId id="2147484040" r:id="rId5"/>
    <p:sldLayoutId id="2147484041" r:id="rId6"/>
    <p:sldLayoutId id="2147484042" r:id="rId7"/>
    <p:sldLayoutId id="2147484043" r:id="rId8"/>
    <p:sldLayoutId id="2147484044" r:id="rId9"/>
    <p:sldLayoutId id="2147484045" r:id="rId10"/>
    <p:sldLayoutId id="2147484046" r:id="rId11"/>
  </p:sldLayoutIdLst>
  <p:transition/>
  <p:txStyles>
    <p:titleStyle>
      <a:lvl1pPr algn="ctr" rtl="0" eaLnBrk="0" fontAlgn="base" hangingPunct="0">
        <a:spcBef>
          <a:spcPct val="0"/>
        </a:spcBef>
        <a:spcAft>
          <a:spcPct val="0"/>
        </a:spcAft>
        <a:buFont typeface="Arial" panose="020B0604020202020204" pitchFamily="34" charset="0"/>
        <a:defRPr sz="4400" kern="1200">
          <a:solidFill>
            <a:schemeClr val="tx2"/>
          </a:solidFill>
          <a:latin typeface="+mj-lt"/>
          <a:ea typeface="+mj-ea"/>
          <a:cs typeface="+mj-cs"/>
        </a:defRPr>
      </a:lvl1pPr>
      <a:lvl2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cs typeface="Arial" panose="020B0604020202020204" pitchFamily="34" charset="0"/>
        </a:defRPr>
      </a:lvl2pPr>
      <a:lvl3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cs typeface="Arial" panose="020B0604020202020204" pitchFamily="34" charset="0"/>
        </a:defRPr>
      </a:lvl3pPr>
      <a:lvl4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cs typeface="Arial" panose="020B0604020202020204" pitchFamily="34" charset="0"/>
        </a:defRPr>
      </a:lvl4pPr>
      <a:lvl5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cs typeface="Arial" panose="020B0604020202020204" pitchFamily="34" charset="0"/>
        </a:defRPr>
      </a:lvl5pPr>
      <a:lvl6pPr marL="4572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标题 1025"/>
          <p:cNvSpPr>
            <a:spLocks noGrp="1" noChangeArrowheads="1"/>
          </p:cNvSpPr>
          <p:nvPr>
            <p:ph type="title" idx="4294967295"/>
          </p:nvPr>
        </p:nvSpPr>
        <p:spPr bwMode="auto">
          <a:xfrm>
            <a:off x="609600" y="274638"/>
            <a:ext cx="10972800" cy="1143000"/>
          </a:xfrm>
          <a:prstGeom prst="rect">
            <a:avLst/>
          </a:prstGeom>
          <a:noFill/>
          <a:ln w="9525">
            <a:noFill/>
            <a:miter lim="800000"/>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1" name="文本占位符 1026"/>
          <p:cNvSpPr>
            <a:spLocks noGrp="1" noChangeArrowheads="1"/>
          </p:cNvSpPr>
          <p:nvPr>
            <p:ph type="body" idx="5"/>
          </p:nvPr>
        </p:nvSpPr>
        <p:spPr bwMode="auto">
          <a:xfrm>
            <a:off x="609600" y="1600200"/>
            <a:ext cx="10972800" cy="4525963"/>
          </a:xfrm>
          <a:prstGeom prst="rect">
            <a:avLst/>
          </a:prstGeom>
          <a:noFill/>
          <a:ln w="9525">
            <a:noFill/>
            <a:miter lim="800000"/>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2052" name="日期占位符 1027"/>
          <p:cNvSpPr>
            <a:spLocks noGrp="1"/>
          </p:cNvSpPr>
          <p:nvPr>
            <p:ph type="dt" sz="half" idx="2"/>
          </p:nvPr>
        </p:nvSpPr>
        <p:spPr>
          <a:xfrm>
            <a:off x="609600" y="6245225"/>
            <a:ext cx="2844800" cy="476250"/>
          </a:xfrm>
          <a:prstGeom prst="rect">
            <a:avLst/>
          </a:prstGeom>
          <a:noFill/>
          <a:ln w="9525">
            <a:noFill/>
          </a:ln>
        </p:spPr>
        <p:txBody>
          <a:bodyPr anchor="t" anchorCtr="0"/>
          <a:lstStyle>
            <a:lvl1pPr marL="0" lvl="0" indent="0" algn="l" defTabSz="914400" rtl="0" eaLnBrk="1" fontAlgn="base" latinLnBrk="0" hangingPunct="1">
              <a:lnSpc>
                <a:spcPct val="100000"/>
              </a:lnSpc>
              <a:spcBef>
                <a:spcPct val="0"/>
              </a:spcBef>
              <a:spcAft>
                <a:spcPct val="0"/>
              </a:spcAft>
              <a:buClrTx/>
              <a:buSzTx/>
              <a:buFontTx/>
              <a:buNone/>
              <a:defRPr lang="zh-CN" altLang="en-US" sz="1400" b="0" i="0" u="none" kern="1200" baseline="0" noProof="1">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9pPr>
          </a:lstStyle>
          <a:p>
            <a:pPr>
              <a:defRPr/>
            </a:pPr>
            <a:endParaRPr/>
          </a:p>
        </p:txBody>
      </p:sp>
      <p:sp>
        <p:nvSpPr>
          <p:cNvPr id="2053" name="页脚占位符 1028"/>
          <p:cNvSpPr>
            <a:spLocks noGrp="1"/>
          </p:cNvSpPr>
          <p:nvPr>
            <p:ph type="ftr" sz="quarter" idx="3"/>
          </p:nvPr>
        </p:nvSpPr>
        <p:spPr>
          <a:xfrm>
            <a:off x="4165600" y="6245225"/>
            <a:ext cx="3860800" cy="476250"/>
          </a:xfrm>
          <a:prstGeom prst="rect">
            <a:avLst/>
          </a:prstGeom>
          <a:noFill/>
          <a:ln w="9525">
            <a:noFill/>
          </a:ln>
        </p:spPr>
        <p:txBody>
          <a:bodyPr anchor="t" anchorCtr="0"/>
          <a:lstStyle>
            <a:lvl1pPr marL="0" lvl="0" indent="0" algn="ctr" defTabSz="914400" rtl="0" eaLnBrk="1" fontAlgn="base" latinLnBrk="0" hangingPunct="1">
              <a:lnSpc>
                <a:spcPct val="100000"/>
              </a:lnSpc>
              <a:spcBef>
                <a:spcPct val="0"/>
              </a:spcBef>
              <a:spcAft>
                <a:spcPct val="0"/>
              </a:spcAft>
              <a:buClrTx/>
              <a:buSzTx/>
              <a:buFontTx/>
              <a:buNone/>
              <a:defRPr lang="zh-CN" altLang="en-US" sz="1400" b="0" i="0" u="none" kern="1200" baseline="0" noProof="1">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9pPr>
          </a:lstStyle>
          <a:p>
            <a:pPr>
              <a:defRPr/>
            </a:pPr>
            <a:endParaRPr/>
          </a:p>
        </p:txBody>
      </p:sp>
      <p:sp>
        <p:nvSpPr>
          <p:cNvPr id="2054" name="灯片编号占位符 1029"/>
          <p:cNvSpPr>
            <a:spLocks noGrp="1"/>
          </p:cNvSpPr>
          <p:nvPr>
            <p:ph type="sldNum" sz="quarter" idx="4"/>
          </p:nvPr>
        </p:nvSpPr>
        <p:spPr>
          <a:xfrm>
            <a:off x="8737600" y="6245225"/>
            <a:ext cx="2844800" cy="476250"/>
          </a:xfrm>
          <a:prstGeom prst="rect">
            <a:avLst/>
          </a:prstGeom>
          <a:noFill/>
          <a:ln w="9525">
            <a:noFill/>
          </a:ln>
        </p:spPr>
        <p:txBody>
          <a:bodyPr vert="horz" wrap="square" lIns="91440" tIns="45720" rIns="91440" bIns="45720" numCol="1" anchor="t" anchorCtr="0" compatLnSpc="1">
            <a:prstTxWarp prst="textNoShape">
              <a:avLst/>
            </a:prstTxWarp>
          </a:bodyPr>
          <a:lstStyle>
            <a:lvl1pPr algn="r">
              <a:defRPr sz="1400"/>
            </a:lvl1pPr>
          </a:lstStyle>
          <a:p>
            <a:pPr>
              <a:defRPr/>
            </a:pPr>
            <a:fld id="{8A2AE2DC-9523-454A-BD43-564F362D8F06}"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4047" r:id="rId1"/>
    <p:sldLayoutId id="2147484048" r:id="rId2"/>
    <p:sldLayoutId id="2147484049" r:id="rId3"/>
    <p:sldLayoutId id="2147484050" r:id="rId4"/>
    <p:sldLayoutId id="2147484051" r:id="rId5"/>
    <p:sldLayoutId id="2147484052" r:id="rId6"/>
    <p:sldLayoutId id="2147484053" r:id="rId7"/>
    <p:sldLayoutId id="2147484054" r:id="rId8"/>
    <p:sldLayoutId id="2147484055" r:id="rId9"/>
    <p:sldLayoutId id="2147484056" r:id="rId10"/>
    <p:sldLayoutId id="2147484057" r:id="rId11"/>
  </p:sldLayoutIdLst>
  <p:transition/>
  <p:txStyles>
    <p:titleStyle>
      <a:lvl1pPr algn="ctr" rtl="0" eaLnBrk="0" fontAlgn="base" hangingPunct="0">
        <a:spcBef>
          <a:spcPct val="0"/>
        </a:spcBef>
        <a:spcAft>
          <a:spcPct val="0"/>
        </a:spcAft>
        <a:buFont typeface="Arial" panose="020B0604020202020204" pitchFamily="34" charset="0"/>
        <a:defRPr sz="4400" kern="1200">
          <a:solidFill>
            <a:schemeClr val="tx2"/>
          </a:solidFill>
          <a:latin typeface="+mj-lt"/>
          <a:ea typeface="+mj-ea"/>
          <a:cs typeface="+mj-cs"/>
        </a:defRPr>
      </a:lvl1pPr>
      <a:lvl2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cs typeface="Arial" panose="020B0604020202020204" pitchFamily="34" charset="0"/>
        </a:defRPr>
      </a:lvl2pPr>
      <a:lvl3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cs typeface="Arial" panose="020B0604020202020204" pitchFamily="34" charset="0"/>
        </a:defRPr>
      </a:lvl3pPr>
      <a:lvl4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cs typeface="Arial" panose="020B0604020202020204" pitchFamily="34" charset="0"/>
        </a:defRPr>
      </a:lvl4pPr>
      <a:lvl5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cs typeface="Arial" panose="020B0604020202020204" pitchFamily="34" charset="0"/>
        </a:defRPr>
      </a:lvl5pPr>
      <a:lvl6pPr marL="4572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标题 1025"/>
          <p:cNvSpPr>
            <a:spLocks noGrp="1" noChangeArrowheads="1"/>
          </p:cNvSpPr>
          <p:nvPr>
            <p:ph type="title" idx="4294967295"/>
          </p:nvPr>
        </p:nvSpPr>
        <p:spPr bwMode="auto">
          <a:xfrm>
            <a:off x="609600" y="274638"/>
            <a:ext cx="10972800" cy="1143000"/>
          </a:xfrm>
          <a:prstGeom prst="rect">
            <a:avLst/>
          </a:prstGeom>
          <a:noFill/>
          <a:ln w="9525">
            <a:noFill/>
            <a:miter lim="800000"/>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3075" name="文本占位符 1026"/>
          <p:cNvSpPr>
            <a:spLocks noGrp="1" noChangeArrowheads="1"/>
          </p:cNvSpPr>
          <p:nvPr>
            <p:ph type="body" idx="5"/>
          </p:nvPr>
        </p:nvSpPr>
        <p:spPr bwMode="auto">
          <a:xfrm>
            <a:off x="609600" y="1600200"/>
            <a:ext cx="10972800" cy="4525963"/>
          </a:xfrm>
          <a:prstGeom prst="rect">
            <a:avLst/>
          </a:prstGeom>
          <a:noFill/>
          <a:ln w="9525">
            <a:noFill/>
            <a:miter lim="800000"/>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3076" name="日期占位符 1027"/>
          <p:cNvSpPr>
            <a:spLocks noGrp="1"/>
          </p:cNvSpPr>
          <p:nvPr>
            <p:ph type="dt" sz="half" idx="2"/>
          </p:nvPr>
        </p:nvSpPr>
        <p:spPr>
          <a:xfrm>
            <a:off x="609600" y="6245225"/>
            <a:ext cx="2844800" cy="476250"/>
          </a:xfrm>
          <a:prstGeom prst="rect">
            <a:avLst/>
          </a:prstGeom>
          <a:noFill/>
          <a:ln w="9525">
            <a:noFill/>
          </a:ln>
        </p:spPr>
        <p:txBody>
          <a:bodyPr anchor="t" anchorCtr="0"/>
          <a:lstStyle>
            <a:lvl1pPr marL="0" lvl="0" indent="0" algn="l" defTabSz="914400" rtl="0" eaLnBrk="1" fontAlgn="base" latinLnBrk="0" hangingPunct="1">
              <a:lnSpc>
                <a:spcPct val="100000"/>
              </a:lnSpc>
              <a:spcBef>
                <a:spcPct val="0"/>
              </a:spcBef>
              <a:spcAft>
                <a:spcPct val="0"/>
              </a:spcAft>
              <a:buClrTx/>
              <a:buSzTx/>
              <a:buFontTx/>
              <a:buNone/>
              <a:defRPr lang="zh-CN" altLang="en-US" sz="1400" b="0" i="0" u="none" kern="1200" baseline="0" noProof="1">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9pPr>
          </a:lstStyle>
          <a:p>
            <a:pPr>
              <a:defRPr/>
            </a:pPr>
            <a:endParaRPr/>
          </a:p>
        </p:txBody>
      </p:sp>
      <p:sp>
        <p:nvSpPr>
          <p:cNvPr id="3077" name="页脚占位符 1028"/>
          <p:cNvSpPr>
            <a:spLocks noGrp="1"/>
          </p:cNvSpPr>
          <p:nvPr>
            <p:ph type="ftr" sz="quarter" idx="3"/>
          </p:nvPr>
        </p:nvSpPr>
        <p:spPr>
          <a:xfrm>
            <a:off x="4165600" y="6245225"/>
            <a:ext cx="3860800" cy="476250"/>
          </a:xfrm>
          <a:prstGeom prst="rect">
            <a:avLst/>
          </a:prstGeom>
          <a:noFill/>
          <a:ln w="9525">
            <a:noFill/>
          </a:ln>
        </p:spPr>
        <p:txBody>
          <a:bodyPr anchor="t" anchorCtr="0"/>
          <a:lstStyle>
            <a:lvl1pPr marL="0" lvl="0" indent="0" algn="ctr" defTabSz="914400" rtl="0" eaLnBrk="1" fontAlgn="base" latinLnBrk="0" hangingPunct="1">
              <a:lnSpc>
                <a:spcPct val="100000"/>
              </a:lnSpc>
              <a:spcBef>
                <a:spcPct val="0"/>
              </a:spcBef>
              <a:spcAft>
                <a:spcPct val="0"/>
              </a:spcAft>
              <a:buClrTx/>
              <a:buSzTx/>
              <a:buFontTx/>
              <a:buNone/>
              <a:defRPr lang="zh-CN" altLang="en-US" sz="1400" b="0" i="0" u="none" kern="1200" baseline="0" noProof="1">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9pPr>
          </a:lstStyle>
          <a:p>
            <a:pPr>
              <a:defRPr/>
            </a:pPr>
            <a:endParaRPr/>
          </a:p>
        </p:txBody>
      </p:sp>
      <p:sp>
        <p:nvSpPr>
          <p:cNvPr id="3078" name="灯片编号占位符 1029"/>
          <p:cNvSpPr>
            <a:spLocks noGrp="1"/>
          </p:cNvSpPr>
          <p:nvPr>
            <p:ph type="sldNum" sz="quarter" idx="4"/>
          </p:nvPr>
        </p:nvSpPr>
        <p:spPr>
          <a:xfrm>
            <a:off x="8737600" y="6245225"/>
            <a:ext cx="2844800" cy="476250"/>
          </a:xfrm>
          <a:prstGeom prst="rect">
            <a:avLst/>
          </a:prstGeom>
          <a:noFill/>
          <a:ln w="9525">
            <a:noFill/>
          </a:ln>
        </p:spPr>
        <p:txBody>
          <a:bodyPr vert="horz" wrap="square" lIns="91440" tIns="45720" rIns="91440" bIns="45720" numCol="1" anchor="t" anchorCtr="0" compatLnSpc="1">
            <a:prstTxWarp prst="textNoShape">
              <a:avLst/>
            </a:prstTxWarp>
          </a:bodyPr>
          <a:lstStyle>
            <a:lvl1pPr algn="r">
              <a:defRPr sz="1400"/>
            </a:lvl1pPr>
          </a:lstStyle>
          <a:p>
            <a:pPr>
              <a:defRPr/>
            </a:pPr>
            <a:fld id="{6A7903FB-CE6D-4BC1-9745-72F6FE6162B8}"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4058" r:id="rId1"/>
    <p:sldLayoutId id="2147484059" r:id="rId2"/>
    <p:sldLayoutId id="2147484060" r:id="rId3"/>
    <p:sldLayoutId id="2147484061" r:id="rId4"/>
    <p:sldLayoutId id="2147484062" r:id="rId5"/>
    <p:sldLayoutId id="2147484063" r:id="rId6"/>
    <p:sldLayoutId id="2147484064" r:id="rId7"/>
    <p:sldLayoutId id="2147484065" r:id="rId8"/>
    <p:sldLayoutId id="2147484066" r:id="rId9"/>
    <p:sldLayoutId id="2147484067" r:id="rId10"/>
    <p:sldLayoutId id="2147484068" r:id="rId11"/>
  </p:sldLayoutIdLst>
  <p:transition/>
  <p:txStyles>
    <p:titleStyle>
      <a:lvl1pPr algn="ctr" rtl="0" eaLnBrk="0" fontAlgn="base" hangingPunct="0">
        <a:spcBef>
          <a:spcPct val="0"/>
        </a:spcBef>
        <a:spcAft>
          <a:spcPct val="0"/>
        </a:spcAft>
        <a:buFont typeface="Arial" panose="020B0604020202020204" pitchFamily="34" charset="0"/>
        <a:defRPr sz="4400" kern="1200">
          <a:solidFill>
            <a:schemeClr val="tx2"/>
          </a:solidFill>
          <a:latin typeface="+mj-lt"/>
          <a:ea typeface="+mj-ea"/>
          <a:cs typeface="+mj-cs"/>
        </a:defRPr>
      </a:lvl1pPr>
      <a:lvl2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cs typeface="Arial" panose="020B0604020202020204" pitchFamily="34" charset="0"/>
        </a:defRPr>
      </a:lvl2pPr>
      <a:lvl3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cs typeface="Arial" panose="020B0604020202020204" pitchFamily="34" charset="0"/>
        </a:defRPr>
      </a:lvl3pPr>
      <a:lvl4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cs typeface="Arial" panose="020B0604020202020204" pitchFamily="34" charset="0"/>
        </a:defRPr>
      </a:lvl4pPr>
      <a:lvl5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cs typeface="Arial" panose="020B0604020202020204" pitchFamily="34" charset="0"/>
        </a:defRPr>
      </a:lvl5pPr>
      <a:lvl6pPr marL="4572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标题 1025"/>
          <p:cNvSpPr>
            <a:spLocks noGrp="1" noChangeArrowheads="1"/>
          </p:cNvSpPr>
          <p:nvPr>
            <p:ph type="title" idx="4294967295"/>
          </p:nvPr>
        </p:nvSpPr>
        <p:spPr bwMode="auto">
          <a:xfrm>
            <a:off x="609600" y="274638"/>
            <a:ext cx="10972800" cy="1143000"/>
          </a:xfrm>
          <a:prstGeom prst="rect">
            <a:avLst/>
          </a:prstGeom>
          <a:noFill/>
          <a:ln w="9525">
            <a:noFill/>
            <a:miter lim="800000"/>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4099" name="文本占位符 1026"/>
          <p:cNvSpPr>
            <a:spLocks noGrp="1" noChangeArrowheads="1"/>
          </p:cNvSpPr>
          <p:nvPr>
            <p:ph type="body" idx="5"/>
          </p:nvPr>
        </p:nvSpPr>
        <p:spPr bwMode="auto">
          <a:xfrm>
            <a:off x="609600" y="1600200"/>
            <a:ext cx="10972800" cy="4525963"/>
          </a:xfrm>
          <a:prstGeom prst="rect">
            <a:avLst/>
          </a:prstGeom>
          <a:noFill/>
          <a:ln w="9525">
            <a:noFill/>
            <a:miter lim="800000"/>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nchor="t" anchorCtr="0"/>
          <a:lstStyle>
            <a:lvl1pPr marL="0" lvl="0" indent="0" algn="l" defTabSz="914400" rtl="0" eaLnBrk="1" fontAlgn="base" latinLnBrk="0" hangingPunct="1">
              <a:lnSpc>
                <a:spcPct val="100000"/>
              </a:lnSpc>
              <a:spcBef>
                <a:spcPct val="0"/>
              </a:spcBef>
              <a:spcAft>
                <a:spcPct val="0"/>
              </a:spcAft>
              <a:buClrTx/>
              <a:buSzTx/>
              <a:buFontTx/>
              <a:buNone/>
              <a:defRPr lang="zh-CN" altLang="en-US" sz="1400" b="0" i="0" u="none" kern="1200" baseline="0" noProof="1">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9pPr>
          </a:lstStyle>
          <a:p>
            <a:pPr>
              <a:defRPr/>
            </a:pPr>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nchor="t" anchorCtr="0"/>
          <a:lstStyle>
            <a:lvl1pPr marL="0" lvl="0" indent="0" algn="ctr" defTabSz="914400" rtl="0" eaLnBrk="1" fontAlgn="base" latinLnBrk="0" hangingPunct="1">
              <a:lnSpc>
                <a:spcPct val="100000"/>
              </a:lnSpc>
              <a:spcBef>
                <a:spcPct val="0"/>
              </a:spcBef>
              <a:spcAft>
                <a:spcPct val="0"/>
              </a:spcAft>
              <a:buClrTx/>
              <a:buSzTx/>
              <a:buFontTx/>
              <a:buNone/>
              <a:defRPr lang="zh-CN" altLang="en-US" sz="1400" b="0" i="0" u="none" kern="1200" baseline="0" noProof="1">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9pPr>
          </a:lstStyle>
          <a:p>
            <a:pPr>
              <a:defRPr/>
            </a:pPr>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vert="horz" wrap="square" lIns="91440" tIns="45720" rIns="91440" bIns="45720" numCol="1" anchor="t" anchorCtr="0" compatLnSpc="1">
            <a:prstTxWarp prst="textNoShape">
              <a:avLst/>
            </a:prstTxWarp>
          </a:bodyPr>
          <a:lstStyle>
            <a:lvl1pPr algn="r">
              <a:defRPr sz="1400"/>
            </a:lvl1pPr>
          </a:lstStyle>
          <a:p>
            <a:pPr>
              <a:defRPr/>
            </a:pPr>
            <a:fld id="{D65F073A-1A00-407E-B563-3C10EDD968FD}"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4069" r:id="rId1"/>
    <p:sldLayoutId id="2147484070" r:id="rId2"/>
    <p:sldLayoutId id="2147484071" r:id="rId3"/>
    <p:sldLayoutId id="2147484072" r:id="rId4"/>
    <p:sldLayoutId id="2147484073" r:id="rId5"/>
    <p:sldLayoutId id="2147484074" r:id="rId6"/>
    <p:sldLayoutId id="2147484075" r:id="rId7"/>
    <p:sldLayoutId id="2147484076" r:id="rId8"/>
    <p:sldLayoutId id="2147484077" r:id="rId9"/>
    <p:sldLayoutId id="2147484078" r:id="rId10"/>
    <p:sldLayoutId id="2147484079" r:id="rId11"/>
  </p:sldLayoutIdLst>
  <p:transition/>
  <p:txStyles>
    <p:titleStyle>
      <a:lvl1pPr algn="ctr" rtl="0" eaLnBrk="0" fontAlgn="base" hangingPunct="0">
        <a:spcBef>
          <a:spcPct val="0"/>
        </a:spcBef>
        <a:spcAft>
          <a:spcPct val="0"/>
        </a:spcAft>
        <a:buFont typeface="Arial" panose="020B0604020202020204" pitchFamily="34" charset="0"/>
        <a:defRPr sz="4400" kern="1200">
          <a:solidFill>
            <a:schemeClr val="tx2"/>
          </a:solidFill>
          <a:latin typeface="+mj-lt"/>
          <a:ea typeface="+mj-ea"/>
          <a:cs typeface="+mj-cs"/>
        </a:defRPr>
      </a:lvl1pPr>
      <a:lvl2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cs typeface="Arial" panose="020B0604020202020204" pitchFamily="34" charset="0"/>
        </a:defRPr>
      </a:lvl2pPr>
      <a:lvl3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cs typeface="Arial" panose="020B0604020202020204" pitchFamily="34" charset="0"/>
        </a:defRPr>
      </a:lvl3pPr>
      <a:lvl4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cs typeface="Arial" panose="020B0604020202020204" pitchFamily="34" charset="0"/>
        </a:defRPr>
      </a:lvl4pPr>
      <a:lvl5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cs typeface="Arial" panose="020B0604020202020204" pitchFamily="34" charset="0"/>
        </a:defRPr>
      </a:lvl5pPr>
      <a:lvl6pPr marL="4572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5122" name="标题 1025"/>
          <p:cNvSpPr>
            <a:spLocks noGrp="1" noChangeArrowheads="1"/>
          </p:cNvSpPr>
          <p:nvPr>
            <p:ph type="title" idx="4294967295"/>
          </p:nvPr>
        </p:nvSpPr>
        <p:spPr bwMode="auto">
          <a:xfrm>
            <a:off x="609600" y="274638"/>
            <a:ext cx="10972800" cy="1143000"/>
          </a:xfrm>
          <a:prstGeom prst="rect">
            <a:avLst/>
          </a:prstGeom>
          <a:noFill/>
          <a:ln w="9525">
            <a:noFill/>
            <a:miter lim="800000"/>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5123" name="文本占位符 1026"/>
          <p:cNvSpPr>
            <a:spLocks noGrp="1" noChangeArrowheads="1"/>
          </p:cNvSpPr>
          <p:nvPr>
            <p:ph type="body" idx="5"/>
          </p:nvPr>
        </p:nvSpPr>
        <p:spPr bwMode="auto">
          <a:xfrm>
            <a:off x="609600" y="1600200"/>
            <a:ext cx="10972800" cy="4525963"/>
          </a:xfrm>
          <a:prstGeom prst="rect">
            <a:avLst/>
          </a:prstGeom>
          <a:noFill/>
          <a:ln w="9525">
            <a:noFill/>
            <a:miter lim="800000"/>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nchor="t" anchorCtr="0"/>
          <a:lstStyle>
            <a:lvl1pPr marL="0" lvl="0" indent="0" algn="l" defTabSz="914400" rtl="0" eaLnBrk="1" fontAlgn="base" latinLnBrk="0" hangingPunct="1">
              <a:lnSpc>
                <a:spcPct val="100000"/>
              </a:lnSpc>
              <a:spcBef>
                <a:spcPct val="0"/>
              </a:spcBef>
              <a:spcAft>
                <a:spcPct val="0"/>
              </a:spcAft>
              <a:buClrTx/>
              <a:buSzTx/>
              <a:buFontTx/>
              <a:buNone/>
              <a:defRPr lang="zh-CN" altLang="en-US" sz="1400" b="0" i="0" u="none" kern="1200" baseline="0" noProof="1">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9pPr>
          </a:lstStyle>
          <a:p>
            <a:pPr>
              <a:defRPr/>
            </a:pPr>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nchor="t" anchorCtr="0"/>
          <a:lstStyle>
            <a:lvl1pPr marL="0" lvl="0" indent="0" algn="ctr" defTabSz="914400" rtl="0" eaLnBrk="1" fontAlgn="base" latinLnBrk="0" hangingPunct="1">
              <a:lnSpc>
                <a:spcPct val="100000"/>
              </a:lnSpc>
              <a:spcBef>
                <a:spcPct val="0"/>
              </a:spcBef>
              <a:spcAft>
                <a:spcPct val="0"/>
              </a:spcAft>
              <a:buClrTx/>
              <a:buSzTx/>
              <a:buFontTx/>
              <a:buNone/>
              <a:defRPr lang="zh-CN" altLang="en-US" sz="1400" b="0" i="0" u="none" kern="1200" baseline="0" noProof="1">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9pPr>
          </a:lstStyle>
          <a:p>
            <a:pPr>
              <a:defRPr/>
            </a:pPr>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vert="horz" wrap="square" lIns="91440" tIns="45720" rIns="91440" bIns="45720" numCol="1" anchor="t" anchorCtr="0" compatLnSpc="1">
            <a:prstTxWarp prst="textNoShape">
              <a:avLst/>
            </a:prstTxWarp>
          </a:bodyPr>
          <a:lstStyle>
            <a:lvl1pPr algn="r">
              <a:defRPr sz="1400"/>
            </a:lvl1pPr>
          </a:lstStyle>
          <a:p>
            <a:pPr>
              <a:defRPr/>
            </a:pPr>
            <a:fld id="{51CF40D6-152D-453B-9B50-66761DDA0CE3}"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4080" r:id="rId1"/>
    <p:sldLayoutId id="2147484081" r:id="rId2"/>
    <p:sldLayoutId id="2147484082" r:id="rId3"/>
    <p:sldLayoutId id="2147484083" r:id="rId4"/>
    <p:sldLayoutId id="2147484084" r:id="rId5"/>
    <p:sldLayoutId id="2147484085" r:id="rId6"/>
    <p:sldLayoutId id="2147484086" r:id="rId7"/>
    <p:sldLayoutId id="2147484087" r:id="rId8"/>
    <p:sldLayoutId id="2147484088" r:id="rId9"/>
    <p:sldLayoutId id="2147484089" r:id="rId10"/>
    <p:sldLayoutId id="2147484090" r:id="rId11"/>
  </p:sldLayoutIdLst>
  <p:transition/>
  <p:txStyles>
    <p:titleStyle>
      <a:lvl1pPr algn="ctr" rtl="0" eaLnBrk="0" fontAlgn="base" hangingPunct="0">
        <a:spcBef>
          <a:spcPct val="0"/>
        </a:spcBef>
        <a:spcAft>
          <a:spcPct val="0"/>
        </a:spcAft>
        <a:buFont typeface="Arial" panose="020B0604020202020204" pitchFamily="34" charset="0"/>
        <a:defRPr sz="4400" kern="1200">
          <a:solidFill>
            <a:schemeClr val="tx2"/>
          </a:solidFill>
          <a:latin typeface="+mj-lt"/>
          <a:ea typeface="+mj-ea"/>
          <a:cs typeface="+mj-cs"/>
        </a:defRPr>
      </a:lvl1pPr>
      <a:lvl2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cs typeface="Arial" panose="020B0604020202020204" pitchFamily="34" charset="0"/>
        </a:defRPr>
      </a:lvl2pPr>
      <a:lvl3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cs typeface="Arial" panose="020B0604020202020204" pitchFamily="34" charset="0"/>
        </a:defRPr>
      </a:lvl3pPr>
      <a:lvl4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cs typeface="Arial" panose="020B0604020202020204" pitchFamily="34" charset="0"/>
        </a:defRPr>
      </a:lvl4pPr>
      <a:lvl5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cs typeface="Arial" panose="020B0604020202020204" pitchFamily="34" charset="0"/>
        </a:defRPr>
      </a:lvl5pPr>
      <a:lvl6pPr marL="4572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6146" name="标题 1025"/>
          <p:cNvSpPr>
            <a:spLocks noGrp="1" noChangeArrowheads="1"/>
          </p:cNvSpPr>
          <p:nvPr>
            <p:ph type="title" idx="4294967295"/>
          </p:nvPr>
        </p:nvSpPr>
        <p:spPr bwMode="auto">
          <a:xfrm>
            <a:off x="609600" y="274638"/>
            <a:ext cx="10972800" cy="1143000"/>
          </a:xfrm>
          <a:prstGeom prst="rect">
            <a:avLst/>
          </a:prstGeom>
          <a:noFill/>
          <a:ln w="9525">
            <a:noFill/>
            <a:miter lim="800000"/>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6147" name="文本占位符 1026"/>
          <p:cNvSpPr>
            <a:spLocks noGrp="1" noChangeArrowheads="1"/>
          </p:cNvSpPr>
          <p:nvPr>
            <p:ph type="body" idx="5"/>
          </p:nvPr>
        </p:nvSpPr>
        <p:spPr bwMode="auto">
          <a:xfrm>
            <a:off x="609600" y="1600200"/>
            <a:ext cx="10972800" cy="4525963"/>
          </a:xfrm>
          <a:prstGeom prst="rect">
            <a:avLst/>
          </a:prstGeom>
          <a:noFill/>
          <a:ln w="9525">
            <a:noFill/>
            <a:miter lim="800000"/>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4100" name="日期占位符 1027"/>
          <p:cNvSpPr>
            <a:spLocks noGrp="1"/>
          </p:cNvSpPr>
          <p:nvPr>
            <p:ph type="dt" sz="half" idx="2"/>
          </p:nvPr>
        </p:nvSpPr>
        <p:spPr>
          <a:xfrm>
            <a:off x="609600" y="6245225"/>
            <a:ext cx="2844800" cy="476250"/>
          </a:xfrm>
          <a:prstGeom prst="rect">
            <a:avLst/>
          </a:prstGeom>
          <a:noFill/>
          <a:ln w="9525">
            <a:noFill/>
          </a:ln>
        </p:spPr>
        <p:txBody>
          <a:bodyPr anchor="t" anchorCtr="0"/>
          <a:lstStyle>
            <a:lvl1pPr marL="0" lvl="0" indent="0" algn="l" defTabSz="914400" rtl="0" eaLnBrk="1" fontAlgn="base" latinLnBrk="0" hangingPunct="1">
              <a:lnSpc>
                <a:spcPct val="100000"/>
              </a:lnSpc>
              <a:spcBef>
                <a:spcPct val="0"/>
              </a:spcBef>
              <a:spcAft>
                <a:spcPct val="0"/>
              </a:spcAft>
              <a:buClrTx/>
              <a:buSzTx/>
              <a:buFontTx/>
              <a:buNone/>
              <a:defRPr lang="zh-CN" altLang="en-US" sz="1400" b="0" i="0" u="none" kern="1200" baseline="0" noProof="1">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9pPr>
          </a:lstStyle>
          <a:p>
            <a:pPr>
              <a:defRPr/>
            </a:pPr>
            <a:endParaRPr/>
          </a:p>
        </p:txBody>
      </p:sp>
      <p:sp>
        <p:nvSpPr>
          <p:cNvPr id="4101" name="页脚占位符 1028"/>
          <p:cNvSpPr>
            <a:spLocks noGrp="1"/>
          </p:cNvSpPr>
          <p:nvPr>
            <p:ph type="ftr" sz="quarter" idx="3"/>
          </p:nvPr>
        </p:nvSpPr>
        <p:spPr>
          <a:xfrm>
            <a:off x="4165600" y="6245225"/>
            <a:ext cx="3860800" cy="476250"/>
          </a:xfrm>
          <a:prstGeom prst="rect">
            <a:avLst/>
          </a:prstGeom>
          <a:noFill/>
          <a:ln w="9525">
            <a:noFill/>
          </a:ln>
        </p:spPr>
        <p:txBody>
          <a:bodyPr anchor="t" anchorCtr="0"/>
          <a:lstStyle>
            <a:lvl1pPr marL="0" lvl="0" indent="0" algn="ctr" defTabSz="914400" rtl="0" eaLnBrk="1" fontAlgn="base" latinLnBrk="0" hangingPunct="1">
              <a:lnSpc>
                <a:spcPct val="100000"/>
              </a:lnSpc>
              <a:spcBef>
                <a:spcPct val="0"/>
              </a:spcBef>
              <a:spcAft>
                <a:spcPct val="0"/>
              </a:spcAft>
              <a:buClrTx/>
              <a:buSzTx/>
              <a:buFontTx/>
              <a:buNone/>
              <a:defRPr lang="zh-CN" altLang="en-US" sz="1400" b="0" i="0" u="none" kern="1200" baseline="0" noProof="1">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9pPr>
          </a:lstStyle>
          <a:p>
            <a:pPr>
              <a:defRPr/>
            </a:pPr>
            <a:endParaRPr/>
          </a:p>
        </p:txBody>
      </p:sp>
      <p:sp>
        <p:nvSpPr>
          <p:cNvPr id="4102" name="灯片编号占位符 1029"/>
          <p:cNvSpPr>
            <a:spLocks noGrp="1"/>
          </p:cNvSpPr>
          <p:nvPr>
            <p:ph type="sldNum" sz="quarter" idx="4"/>
          </p:nvPr>
        </p:nvSpPr>
        <p:spPr>
          <a:xfrm>
            <a:off x="8737600" y="6245225"/>
            <a:ext cx="2844800" cy="476250"/>
          </a:xfrm>
          <a:prstGeom prst="rect">
            <a:avLst/>
          </a:prstGeom>
          <a:noFill/>
          <a:ln w="9525">
            <a:noFill/>
          </a:ln>
        </p:spPr>
        <p:txBody>
          <a:bodyPr vert="horz" wrap="square" lIns="91440" tIns="45720" rIns="91440" bIns="45720" numCol="1" anchor="t" anchorCtr="0" compatLnSpc="1">
            <a:prstTxWarp prst="textNoShape">
              <a:avLst/>
            </a:prstTxWarp>
          </a:bodyPr>
          <a:lstStyle>
            <a:lvl1pPr algn="r">
              <a:defRPr sz="1400"/>
            </a:lvl1pPr>
          </a:lstStyle>
          <a:p>
            <a:pPr>
              <a:defRPr/>
            </a:pPr>
            <a:fld id="{6887D847-4617-4D3F-A4F6-E8D7FAF03E85}"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4091" r:id="rId1"/>
    <p:sldLayoutId id="2147484092" r:id="rId2"/>
    <p:sldLayoutId id="2147484093" r:id="rId3"/>
    <p:sldLayoutId id="2147484094" r:id="rId4"/>
    <p:sldLayoutId id="2147484095" r:id="rId5"/>
    <p:sldLayoutId id="2147484096" r:id="rId6"/>
    <p:sldLayoutId id="2147484097" r:id="rId7"/>
    <p:sldLayoutId id="2147484098" r:id="rId8"/>
    <p:sldLayoutId id="2147484099" r:id="rId9"/>
    <p:sldLayoutId id="2147484100" r:id="rId10"/>
    <p:sldLayoutId id="2147484101" r:id="rId11"/>
  </p:sldLayoutIdLst>
  <p:transition/>
  <p:txStyles>
    <p:titleStyle>
      <a:lvl1pPr algn="ctr" rtl="0" eaLnBrk="0" fontAlgn="base" hangingPunct="0">
        <a:spcBef>
          <a:spcPct val="0"/>
        </a:spcBef>
        <a:spcAft>
          <a:spcPct val="0"/>
        </a:spcAft>
        <a:buFont typeface="Arial" panose="020B0604020202020204" pitchFamily="34" charset="0"/>
        <a:defRPr sz="4400" kern="1200">
          <a:solidFill>
            <a:schemeClr val="tx2"/>
          </a:solidFill>
          <a:latin typeface="+mj-lt"/>
          <a:ea typeface="+mj-ea"/>
          <a:cs typeface="+mj-cs"/>
        </a:defRPr>
      </a:lvl1pPr>
      <a:lvl2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cs typeface="Arial" panose="020B0604020202020204" pitchFamily="34" charset="0"/>
        </a:defRPr>
      </a:lvl2pPr>
      <a:lvl3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cs typeface="Arial" panose="020B0604020202020204" pitchFamily="34" charset="0"/>
        </a:defRPr>
      </a:lvl3pPr>
      <a:lvl4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cs typeface="Arial" panose="020B0604020202020204" pitchFamily="34" charset="0"/>
        </a:defRPr>
      </a:lvl4pPr>
      <a:lvl5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cs typeface="Arial" panose="020B0604020202020204" pitchFamily="34" charset="0"/>
        </a:defRPr>
      </a:lvl5pPr>
      <a:lvl6pPr marL="4572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0" name="图片 2"/>
          <p:cNvPicPr>
            <a:picLocks noChangeArrowheads="1"/>
          </p:cNvPicPr>
          <p:nvPr/>
        </p:nvPicPr>
        <p:blipFill>
          <a:blip r:embed="rId2"/>
          <a:stretch>
            <a:fillRect/>
          </a:stretch>
        </p:blipFill>
        <p:spPr bwMode="auto">
          <a:xfrm>
            <a:off x="3048000" y="1343025"/>
            <a:ext cx="6096000" cy="1797050"/>
          </a:xfrm>
          <a:prstGeom prst="rect">
            <a:avLst/>
          </a:prstGeom>
          <a:noFill/>
          <a:ln w="9525">
            <a:noFill/>
            <a:miter lim="800000"/>
          </a:ln>
        </p:spPr>
      </p:pic>
      <p:pic>
        <p:nvPicPr>
          <p:cNvPr id="7171" name="图片 4"/>
          <p:cNvPicPr>
            <a:picLocks noChangeArrowheads="1"/>
          </p:cNvPicPr>
          <p:nvPr/>
        </p:nvPicPr>
        <p:blipFill>
          <a:blip r:embed="rId3"/>
          <a:stretch>
            <a:fillRect/>
          </a:stretch>
        </p:blipFill>
        <p:spPr bwMode="auto">
          <a:xfrm>
            <a:off x="3662363" y="3140075"/>
            <a:ext cx="5105400" cy="1454150"/>
          </a:xfrm>
          <a:prstGeom prst="rect">
            <a:avLst/>
          </a:prstGeom>
          <a:noFill/>
          <a:ln w="9525">
            <a:noFill/>
            <a:miter lim="800000"/>
          </a:ln>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5297" name="文本框 72705"/>
          <p:cNvSpPr txBox="1"/>
          <p:nvPr/>
        </p:nvSpPr>
        <p:spPr>
          <a:xfrm>
            <a:off x="694690" y="636270"/>
            <a:ext cx="10963910" cy="1568450"/>
          </a:xfrm>
          <a:prstGeom prst="rect">
            <a:avLst/>
          </a:prstGeom>
          <a:noFill/>
          <a:ln w="9525">
            <a:noFill/>
          </a:ln>
        </p:spPr>
        <p:txBody>
          <a:bodyPr>
            <a:spAutoFit/>
            <a:scene3d>
              <a:camera prst="orthographicFront"/>
              <a:lightRig rig="threePt" dir="t"/>
            </a:scene3d>
          </a:bodyPr>
          <a:lstStyle/>
          <a:p>
            <a:pPr>
              <a:lnSpc>
                <a:spcPct val="80000"/>
              </a:lnSpc>
              <a:defRPr/>
            </a:pPr>
            <a:r>
              <a:rPr lang="zh-CN" altLang="en-US" sz="4000" b="1" noProof="1">
                <a:solidFill>
                  <a:srgbClr val="000000"/>
                </a:solidFill>
                <a:latin typeface="黑体" pitchFamily="49" charset="-122"/>
                <a:ea typeface="黑体" pitchFamily="49" charset="-122"/>
                <a:cs typeface="+mn-ea"/>
              </a:rPr>
              <a:t>疏通文意，并给每一部分添小标题，理清脉络：</a:t>
            </a:r>
          </a:p>
          <a:p>
            <a:pPr>
              <a:lnSpc>
                <a:spcPct val="80000"/>
              </a:lnSpc>
              <a:defRPr/>
            </a:pPr>
            <a:r>
              <a:rPr lang="zh-CN" altLang="en-US" sz="4000" b="1" noProof="1">
                <a:solidFill>
                  <a:srgbClr val="000000"/>
                </a:solidFill>
                <a:latin typeface="楷体" panose="02010609060101010101" charset="-122"/>
                <a:ea typeface="楷体" panose="02010609060101010101" charset="-122"/>
                <a:cs typeface="+mn-ea"/>
                <a:sym typeface="+mn-ea"/>
              </a:rPr>
              <a:t>（要求：小标题要</a:t>
            </a:r>
            <a:r>
              <a:rPr lang="zh-CN" altLang="en-US" sz="4000" b="1" noProof="1">
                <a:solidFill>
                  <a:srgbClr val="FF0000"/>
                </a:solidFill>
                <a:latin typeface="楷体" panose="02010609060101010101" charset="-122"/>
                <a:ea typeface="楷体" panose="02010609060101010101" charset="-122"/>
                <a:cs typeface="+mn-ea"/>
                <a:sym typeface="+mn-ea"/>
              </a:rPr>
              <a:t>准确概括情节变化</a:t>
            </a:r>
            <a:r>
              <a:rPr lang="zh-CN" altLang="en-US" sz="4000" b="1" noProof="1">
                <a:solidFill>
                  <a:srgbClr val="000000"/>
                </a:solidFill>
                <a:latin typeface="楷体" panose="02010609060101010101" charset="-122"/>
                <a:ea typeface="楷体" panose="02010609060101010101" charset="-122"/>
                <a:cs typeface="+mn-ea"/>
                <a:sym typeface="+mn-ea"/>
              </a:rPr>
              <a:t>，并尽量展现</a:t>
            </a:r>
            <a:r>
              <a:rPr lang="zh-CN" altLang="en-US" sz="4000" b="1" noProof="1">
                <a:solidFill>
                  <a:srgbClr val="FF0000"/>
                </a:solidFill>
                <a:latin typeface="楷体" panose="02010609060101010101" charset="-122"/>
                <a:ea typeface="楷体" panose="02010609060101010101" charset="-122"/>
                <a:cs typeface="+mn-ea"/>
                <a:sym typeface="+mn-ea"/>
              </a:rPr>
              <a:t>人物性格特点</a:t>
            </a:r>
            <a:r>
              <a:rPr lang="zh-CN" altLang="en-US" sz="4000" b="1" noProof="1">
                <a:solidFill>
                  <a:srgbClr val="000000"/>
                </a:solidFill>
                <a:latin typeface="楷体" panose="02010609060101010101" charset="-122"/>
                <a:ea typeface="楷体" panose="02010609060101010101" charset="-122"/>
                <a:cs typeface="+mn-ea"/>
                <a:sym typeface="+mn-ea"/>
              </a:rPr>
              <a:t>，同时注意语言的通顺凝练。）</a:t>
            </a:r>
          </a:p>
        </p:txBody>
      </p:sp>
      <p:sp>
        <p:nvSpPr>
          <p:cNvPr id="55298" name="文本框 72706"/>
          <p:cNvSpPr txBox="1"/>
          <p:nvPr/>
        </p:nvSpPr>
        <p:spPr>
          <a:xfrm>
            <a:off x="3586163" y="2882900"/>
            <a:ext cx="7775575" cy="644525"/>
          </a:xfrm>
          <a:prstGeom prst="rect">
            <a:avLst/>
          </a:prstGeom>
          <a:noFill/>
          <a:ln w="9525">
            <a:noFill/>
          </a:ln>
        </p:spPr>
        <p:txBody>
          <a:bodyPr>
            <a:spAutoFit/>
            <a:scene3d>
              <a:camera prst="orthographicFront"/>
              <a:lightRig rig="threePt" dir="t"/>
            </a:scene3d>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a:spcBef>
                <a:spcPct val="50000"/>
              </a:spcBef>
              <a:defRPr/>
            </a:pPr>
            <a:endParaRPr sz="3600" b="1" noProof="1">
              <a:solidFill>
                <a:srgbClr val="000000"/>
              </a:solidFill>
              <a:effectLst>
                <a:outerShdw blurRad="38100" dist="38100" dir="2700000" algn="tl">
                  <a:schemeClr val="bg2"/>
                </a:outerShdw>
              </a:effectLst>
              <a:latin typeface="黑体" pitchFamily="49" charset="-122"/>
              <a:ea typeface="黑体" pitchFamily="49" charset="-122"/>
            </a:endParaRPr>
          </a:p>
        </p:txBody>
      </p:sp>
      <p:sp>
        <p:nvSpPr>
          <p:cNvPr id="16388" name="内容占位符 69634"/>
          <p:cNvSpPr>
            <a:spLocks noChangeArrowheads="1"/>
          </p:cNvSpPr>
          <p:nvPr/>
        </p:nvSpPr>
        <p:spPr bwMode="auto">
          <a:xfrm>
            <a:off x="342900" y="2425700"/>
            <a:ext cx="11315700" cy="4073525"/>
          </a:xfrm>
          <a:prstGeom prst="rect">
            <a:avLst/>
          </a:prstGeom>
          <a:noFill/>
          <a:ln w="9525">
            <a:noFill/>
            <a:miter lim="800000"/>
          </a:ln>
        </p:spPr>
        <p:txBody>
          <a:bodyPr/>
          <a:lstStyle/>
          <a:p>
            <a:pPr>
              <a:lnSpc>
                <a:spcPct val="80000"/>
              </a:lnSpc>
              <a:spcBef>
                <a:spcPct val="20000"/>
              </a:spcBef>
            </a:pPr>
            <a:r>
              <a:rPr lang="zh-CN" altLang="en-US" sz="4000">
                <a:latin typeface="黑体" pitchFamily="49" charset="-122"/>
                <a:ea typeface="黑体" pitchFamily="49" charset="-122"/>
              </a:rPr>
              <a:t>（一）缘由：</a:t>
            </a:r>
            <a:r>
              <a:rPr lang="zh-CN" altLang="en-US" sz="4000" b="1">
                <a:solidFill>
                  <a:srgbClr val="0000FF"/>
                </a:solidFill>
                <a:latin typeface="黑体" pitchFamily="49" charset="-122"/>
                <a:ea typeface="黑体" pitchFamily="49" charset="-122"/>
                <a:sym typeface="宋体" pitchFamily="2" charset="-122"/>
              </a:rPr>
              <a:t>奉命出使，以通和好</a:t>
            </a:r>
            <a:r>
              <a:rPr lang="zh-CN" altLang="en-US" sz="4000">
                <a:latin typeface="黑体" pitchFamily="49" charset="-122"/>
                <a:ea typeface="黑体" pitchFamily="49" charset="-122"/>
              </a:rPr>
              <a:t>（</a:t>
            </a:r>
            <a:r>
              <a:rPr lang="en-US" altLang="zh-CN" sz="4000">
                <a:latin typeface="黑体" pitchFamily="49" charset="-122"/>
                <a:ea typeface="黑体" pitchFamily="49" charset="-122"/>
              </a:rPr>
              <a:t>1</a:t>
            </a:r>
            <a:r>
              <a:rPr lang="zh-CN" altLang="en-US" sz="4000">
                <a:latin typeface="黑体" pitchFamily="49" charset="-122"/>
                <a:ea typeface="黑体" pitchFamily="49" charset="-122"/>
              </a:rPr>
              <a:t>）</a:t>
            </a:r>
          </a:p>
          <a:p>
            <a:pPr>
              <a:lnSpc>
                <a:spcPct val="80000"/>
              </a:lnSpc>
              <a:spcBef>
                <a:spcPct val="20000"/>
              </a:spcBef>
            </a:pPr>
            <a:r>
              <a:rPr lang="zh-CN" altLang="en-US" sz="4000">
                <a:latin typeface="黑体" pitchFamily="49" charset="-122"/>
                <a:ea typeface="黑体" pitchFamily="49" charset="-122"/>
              </a:rPr>
              <a:t>（二）遭遇</a:t>
            </a:r>
            <a:r>
              <a:rPr lang="zh-CN" altLang="en-US" sz="4000">
                <a:latin typeface="黑体" pitchFamily="49" charset="-122"/>
                <a:ea typeface="黑体" pitchFamily="49" charset="-122"/>
                <a:sym typeface="Wingdings" pitchFamily="2" charset="2"/>
              </a:rPr>
              <a:t>：</a:t>
            </a:r>
          </a:p>
          <a:p>
            <a:pPr>
              <a:lnSpc>
                <a:spcPct val="80000"/>
              </a:lnSpc>
              <a:spcBef>
                <a:spcPct val="20000"/>
              </a:spcBef>
            </a:pPr>
            <a:r>
              <a:rPr lang="en-US" altLang="zh-CN" sz="4000">
                <a:latin typeface="黑体" pitchFamily="49" charset="-122"/>
                <a:ea typeface="黑体" pitchFamily="49" charset="-122"/>
              </a:rPr>
              <a:t>            </a:t>
            </a:r>
            <a:r>
              <a:rPr lang="zh-CN" altLang="en-US" sz="4000" b="1">
                <a:solidFill>
                  <a:srgbClr val="0000FF"/>
                </a:solidFill>
                <a:latin typeface="黑体" pitchFamily="49" charset="-122"/>
                <a:ea typeface="黑体" pitchFamily="49" charset="-122"/>
                <a:sym typeface="Wingdings" pitchFamily="2" charset="2"/>
              </a:rPr>
              <a:t>虞常谋反，苏武被扣</a:t>
            </a:r>
            <a:r>
              <a:rPr lang="zh-CN" altLang="en-US" sz="4000">
                <a:latin typeface="黑体" pitchFamily="49" charset="-122"/>
                <a:ea typeface="黑体" pitchFamily="49" charset="-122"/>
                <a:sym typeface="Wingdings" pitchFamily="2" charset="2"/>
              </a:rPr>
              <a:t>（</a:t>
            </a:r>
            <a:r>
              <a:rPr lang="en-US" altLang="zh-CN" sz="4000">
                <a:latin typeface="黑体" pitchFamily="49" charset="-122"/>
                <a:ea typeface="黑体" pitchFamily="49" charset="-122"/>
                <a:sym typeface="Wingdings" pitchFamily="2" charset="2"/>
              </a:rPr>
              <a:t>2—3</a:t>
            </a:r>
            <a:r>
              <a:rPr lang="zh-CN" altLang="en-US" sz="4000">
                <a:latin typeface="黑体" pitchFamily="49" charset="-122"/>
                <a:ea typeface="黑体" pitchFamily="49" charset="-122"/>
                <a:sym typeface="Wingdings" pitchFamily="2" charset="2"/>
              </a:rPr>
              <a:t>）</a:t>
            </a:r>
          </a:p>
          <a:p>
            <a:pPr>
              <a:lnSpc>
                <a:spcPct val="80000"/>
              </a:lnSpc>
              <a:spcBef>
                <a:spcPct val="20000"/>
              </a:spcBef>
            </a:pPr>
            <a:r>
              <a:rPr lang="en-US" altLang="zh-CN" sz="4000">
                <a:latin typeface="黑体" pitchFamily="49" charset="-122"/>
                <a:ea typeface="黑体" pitchFamily="49" charset="-122"/>
              </a:rPr>
              <a:t>            </a:t>
            </a:r>
            <a:r>
              <a:rPr lang="zh-CN" altLang="en-US" sz="4000" b="1">
                <a:solidFill>
                  <a:srgbClr val="0000FF"/>
                </a:solidFill>
                <a:latin typeface="黑体" pitchFamily="49" charset="-122"/>
                <a:ea typeface="黑体" pitchFamily="49" charset="-122"/>
                <a:sym typeface="Wingdings" pitchFamily="2" charset="2"/>
              </a:rPr>
              <a:t>卫律逼降，苏武不屈</a:t>
            </a:r>
            <a:r>
              <a:rPr lang="zh-CN" altLang="en-US" sz="4000">
                <a:latin typeface="黑体" pitchFamily="49" charset="-122"/>
                <a:ea typeface="黑体" pitchFamily="49" charset="-122"/>
                <a:sym typeface="Wingdings" pitchFamily="2" charset="2"/>
              </a:rPr>
              <a:t>（</a:t>
            </a:r>
            <a:r>
              <a:rPr lang="en-US" altLang="zh-CN" sz="4000">
                <a:latin typeface="黑体" pitchFamily="49" charset="-122"/>
                <a:ea typeface="黑体" pitchFamily="49" charset="-122"/>
                <a:sym typeface="Wingdings" pitchFamily="2" charset="2"/>
              </a:rPr>
              <a:t>4—5</a:t>
            </a:r>
            <a:r>
              <a:rPr lang="zh-CN" altLang="en-US" sz="4000">
                <a:latin typeface="黑体" pitchFamily="49" charset="-122"/>
                <a:ea typeface="黑体" pitchFamily="49" charset="-122"/>
                <a:sym typeface="Wingdings" pitchFamily="2" charset="2"/>
              </a:rPr>
              <a:t>）</a:t>
            </a:r>
          </a:p>
          <a:p>
            <a:pPr>
              <a:lnSpc>
                <a:spcPct val="80000"/>
              </a:lnSpc>
              <a:spcBef>
                <a:spcPct val="20000"/>
              </a:spcBef>
            </a:pPr>
            <a:r>
              <a:rPr lang="en-US" altLang="zh-CN" sz="4000">
                <a:latin typeface="黑体" pitchFamily="49" charset="-122"/>
                <a:ea typeface="黑体" pitchFamily="49" charset="-122"/>
              </a:rPr>
              <a:t>            </a:t>
            </a:r>
            <a:r>
              <a:rPr lang="zh-CN" altLang="en-US" sz="4000" b="1">
                <a:solidFill>
                  <a:srgbClr val="0000FF"/>
                </a:solidFill>
                <a:latin typeface="黑体" pitchFamily="49" charset="-122"/>
                <a:ea typeface="黑体" pitchFamily="49" charset="-122"/>
                <a:sym typeface="Wingdings" pitchFamily="2" charset="2"/>
              </a:rPr>
              <a:t>流放北海，杖节牧羊</a:t>
            </a:r>
            <a:r>
              <a:rPr lang="zh-CN" altLang="en-US" sz="4000">
                <a:latin typeface="黑体" pitchFamily="49" charset="-122"/>
                <a:ea typeface="黑体" pitchFamily="49" charset="-122"/>
                <a:sym typeface="Wingdings" pitchFamily="2" charset="2"/>
              </a:rPr>
              <a:t>（</a:t>
            </a:r>
            <a:r>
              <a:rPr lang="en-US" altLang="zh-CN" sz="4000">
                <a:latin typeface="黑体" pitchFamily="49" charset="-122"/>
                <a:ea typeface="黑体" pitchFamily="49" charset="-122"/>
                <a:sym typeface="Wingdings" pitchFamily="2" charset="2"/>
              </a:rPr>
              <a:t>6</a:t>
            </a:r>
            <a:r>
              <a:rPr lang="zh-CN" altLang="en-US" sz="4000">
                <a:latin typeface="黑体" pitchFamily="49" charset="-122"/>
                <a:ea typeface="黑体" pitchFamily="49" charset="-122"/>
                <a:sym typeface="Wingdings" pitchFamily="2" charset="2"/>
              </a:rPr>
              <a:t>）</a:t>
            </a:r>
          </a:p>
          <a:p>
            <a:pPr>
              <a:lnSpc>
                <a:spcPct val="80000"/>
              </a:lnSpc>
              <a:spcBef>
                <a:spcPct val="20000"/>
              </a:spcBef>
            </a:pPr>
            <a:r>
              <a:rPr lang="en-US" altLang="zh-CN" sz="4000">
                <a:latin typeface="黑体" pitchFamily="49" charset="-122"/>
                <a:ea typeface="黑体" pitchFamily="49" charset="-122"/>
              </a:rPr>
              <a:t>            </a:t>
            </a:r>
            <a:r>
              <a:rPr lang="zh-CN" altLang="en-US" sz="4000" b="1">
                <a:solidFill>
                  <a:srgbClr val="0000FF"/>
                </a:solidFill>
                <a:latin typeface="黑体" pitchFamily="49" charset="-122"/>
                <a:ea typeface="黑体" pitchFamily="49" charset="-122"/>
                <a:sym typeface="Wingdings" pitchFamily="2" charset="2"/>
              </a:rPr>
              <a:t>李陵劝降，完全失败</a:t>
            </a:r>
            <a:r>
              <a:rPr lang="zh-CN" altLang="en-US" sz="4000">
                <a:latin typeface="黑体" pitchFamily="49" charset="-122"/>
                <a:ea typeface="黑体" pitchFamily="49" charset="-122"/>
                <a:sym typeface="Wingdings" pitchFamily="2" charset="2"/>
              </a:rPr>
              <a:t>（</a:t>
            </a:r>
            <a:r>
              <a:rPr lang="en-US" altLang="zh-CN" sz="4000">
                <a:latin typeface="黑体" pitchFamily="49" charset="-122"/>
                <a:ea typeface="黑体" pitchFamily="49" charset="-122"/>
                <a:sym typeface="Wingdings" pitchFamily="2" charset="2"/>
              </a:rPr>
              <a:t>7—8</a:t>
            </a:r>
            <a:r>
              <a:rPr lang="zh-CN" altLang="en-US" sz="4000">
                <a:latin typeface="黑体" pitchFamily="49" charset="-122"/>
                <a:ea typeface="黑体" pitchFamily="49" charset="-122"/>
                <a:sym typeface="Wingdings" pitchFamily="2" charset="2"/>
              </a:rPr>
              <a:t>）</a:t>
            </a:r>
          </a:p>
          <a:p>
            <a:pPr>
              <a:lnSpc>
                <a:spcPct val="80000"/>
              </a:lnSpc>
              <a:spcBef>
                <a:spcPct val="20000"/>
              </a:spcBef>
            </a:pPr>
            <a:r>
              <a:rPr lang="zh-CN" altLang="en-US" sz="4000">
                <a:latin typeface="黑体" pitchFamily="49" charset="-122"/>
                <a:ea typeface="黑体" pitchFamily="49" charset="-122"/>
                <a:sym typeface="Wingdings" pitchFamily="2" charset="2"/>
              </a:rPr>
              <a:t>（三）结局：</a:t>
            </a:r>
            <a:r>
              <a:rPr lang="zh-CN" altLang="en-US" sz="4000" b="1">
                <a:solidFill>
                  <a:srgbClr val="0000FF"/>
                </a:solidFill>
                <a:latin typeface="黑体" pitchFamily="49" charset="-122"/>
                <a:ea typeface="黑体" pitchFamily="49" charset="-122"/>
                <a:sym typeface="Wingdings" pitchFamily="2" charset="2"/>
              </a:rPr>
              <a:t>历尽磨难，终归汉朝</a:t>
            </a:r>
            <a:r>
              <a:rPr lang="zh-CN" altLang="en-US" sz="4000">
                <a:latin typeface="黑体" pitchFamily="49" charset="-122"/>
                <a:ea typeface="黑体" pitchFamily="49" charset="-122"/>
                <a:sym typeface="Wingdings" pitchFamily="2" charset="2"/>
              </a:rPr>
              <a:t>（</a:t>
            </a:r>
            <a:r>
              <a:rPr lang="en-US" altLang="zh-CN" sz="4000">
                <a:latin typeface="黑体" pitchFamily="49" charset="-122"/>
                <a:ea typeface="黑体" pitchFamily="49" charset="-122"/>
                <a:sym typeface="Wingdings" pitchFamily="2" charset="2"/>
              </a:rPr>
              <a:t>9—10</a:t>
            </a:r>
            <a:r>
              <a:rPr lang="zh-CN" altLang="en-US" sz="4000">
                <a:latin typeface="黑体" pitchFamily="49" charset="-122"/>
                <a:ea typeface="黑体" pitchFamily="49" charset="-122"/>
                <a:sym typeface="Wingdings" pitchFamily="2" charset="2"/>
              </a:rPr>
              <a:t>）</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191590" y="908825"/>
          <a:ext cx="11232780" cy="2489200"/>
        </p:xfrm>
        <a:graphic>
          <a:graphicData uri="http://schemas.openxmlformats.org/drawingml/2006/table">
            <a:tbl>
              <a:tblPr/>
              <a:tblGrid>
                <a:gridCol w="3744260"/>
                <a:gridCol w="3744260"/>
                <a:gridCol w="3744260"/>
              </a:tblGrid>
              <a:tr h="254000">
                <a:tc gridSpan="3">
                  <a:txBody>
                    <a:bodyPr/>
                    <a:lstStyle/>
                    <a:p>
                      <a:pPr algn="ctr" fontAlgn="ctr"/>
                      <a:r>
                        <a:rPr lang="zh-CN" altLang="en-US" sz="2000" b="1" i="0" u="none" strike="noStrike">
                          <a:solidFill>
                            <a:srgbClr val="000000"/>
                          </a:solidFill>
                          <a:latin typeface="宋体"/>
                        </a:rPr>
                        <a:t>表格</a:t>
                      </a:r>
                      <a:r>
                        <a:rPr lang="en-US" altLang="zh-CN" sz="2000" b="1" i="0" u="none" strike="noStrike">
                          <a:solidFill>
                            <a:srgbClr val="000000"/>
                          </a:solidFill>
                          <a:latin typeface="宋体"/>
                        </a:rPr>
                        <a:t>1</a:t>
                      </a:r>
                      <a:r>
                        <a:rPr lang="zh-CN" altLang="en-US" sz="2000" b="1" i="0" u="none" strike="noStrike">
                          <a:solidFill>
                            <a:srgbClr val="000000"/>
                          </a:solidFill>
                          <a:latin typeface="宋体"/>
                        </a:rPr>
                        <a:t>：苏武的事迹与精神品质</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r>
              <a:tr h="254000">
                <a:tc>
                  <a:txBody>
                    <a:bodyPr/>
                    <a:lstStyle/>
                    <a:p>
                      <a:pPr algn="ctr" fontAlgn="ctr"/>
                      <a:r>
                        <a:rPr lang="zh-CN" altLang="en-US" sz="2000" b="1" i="0" u="none" strike="noStrike">
                          <a:solidFill>
                            <a:srgbClr val="000000"/>
                          </a:solidFill>
                          <a:latin typeface="宋体"/>
                        </a:rPr>
                        <a:t>事件</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2000" b="1" i="0" u="none" strike="noStrike">
                          <a:solidFill>
                            <a:srgbClr val="000000"/>
                          </a:solidFill>
                          <a:latin typeface="宋体"/>
                        </a:rPr>
                        <a:t>精神品质</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2000" b="1" i="0" u="none" strike="noStrike">
                          <a:solidFill>
                            <a:srgbClr val="000000"/>
                          </a:solidFill>
                          <a:latin typeface="宋体"/>
                        </a:rPr>
                        <a:t>刻画方法</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4000">
                <a:tc>
                  <a:txBody>
                    <a:bodyPr/>
                    <a:lstStyle/>
                    <a:p>
                      <a:pPr algn="ctr" fontAlgn="ctr"/>
                      <a:r>
                        <a:rPr lang="zh-CN" altLang="en-US" sz="2000" b="1" i="0" u="none" strike="noStrike">
                          <a:solidFill>
                            <a:srgbClr val="000000"/>
                          </a:solidFill>
                          <a:latin typeface="宋体"/>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2000" b="1" i="0" u="none" strike="noStrike">
                          <a:solidFill>
                            <a:srgbClr val="000000"/>
                          </a:solidFill>
                          <a:latin typeface="宋体"/>
                        </a:rPr>
                        <a:t>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2000" b="1" i="0" u="none" strike="noStrike">
                          <a:solidFill>
                            <a:srgbClr val="000000"/>
                          </a:solidFill>
                          <a:latin typeface="宋体"/>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4000">
                <a:tc>
                  <a:txBody>
                    <a:bodyPr/>
                    <a:lstStyle/>
                    <a:p>
                      <a:pPr algn="ctr" fontAlgn="ctr"/>
                      <a:r>
                        <a:rPr lang="zh-CN" altLang="en-US" sz="2000" b="1" i="0" u="none" strike="noStrike">
                          <a:solidFill>
                            <a:srgbClr val="000000"/>
                          </a:solidFill>
                          <a:latin typeface="宋体"/>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2000" b="1" i="0" u="none" strike="noStrike">
                          <a:solidFill>
                            <a:srgbClr val="000000"/>
                          </a:solidFill>
                          <a:latin typeface="宋体"/>
                        </a:rPr>
                        <a:t>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2000" b="1" i="0" u="none" strike="noStrike">
                          <a:solidFill>
                            <a:srgbClr val="000000"/>
                          </a:solidFill>
                          <a:latin typeface="宋体"/>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4000">
                <a:tc>
                  <a:txBody>
                    <a:bodyPr/>
                    <a:lstStyle/>
                    <a:p>
                      <a:pPr algn="ctr" fontAlgn="ctr"/>
                      <a:r>
                        <a:rPr lang="zh-CN" altLang="en-US" sz="2000" b="1" i="0" u="none" strike="noStrike">
                          <a:solidFill>
                            <a:srgbClr val="000000"/>
                          </a:solidFill>
                          <a:latin typeface="宋体"/>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2000" b="1" i="0" u="none" strike="noStrike">
                          <a:solidFill>
                            <a:srgbClr val="000000"/>
                          </a:solidFill>
                          <a:latin typeface="宋体"/>
                        </a:rPr>
                        <a:t>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2000" b="1" i="0" u="none" strike="noStrike">
                          <a:solidFill>
                            <a:srgbClr val="000000"/>
                          </a:solidFill>
                          <a:latin typeface="宋体"/>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4000">
                <a:tc>
                  <a:txBody>
                    <a:bodyPr/>
                    <a:lstStyle/>
                    <a:p>
                      <a:pPr algn="ctr" fontAlgn="ctr"/>
                      <a:r>
                        <a:rPr lang="zh-CN" altLang="en-US" sz="2000" b="1" i="0" u="none" strike="noStrike">
                          <a:solidFill>
                            <a:srgbClr val="000000"/>
                          </a:solidFill>
                          <a:latin typeface="宋体"/>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2000" b="1" i="0" u="none" strike="noStrike">
                          <a:solidFill>
                            <a:srgbClr val="000000"/>
                          </a:solidFill>
                          <a:latin typeface="宋体"/>
                        </a:rPr>
                        <a:t>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2000" b="1" i="0" u="none" strike="noStrike">
                          <a:solidFill>
                            <a:srgbClr val="000000"/>
                          </a:solidFill>
                          <a:latin typeface="宋体"/>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4000">
                <a:tc>
                  <a:txBody>
                    <a:bodyPr/>
                    <a:lstStyle/>
                    <a:p>
                      <a:pPr algn="ctr" fontAlgn="ctr"/>
                      <a:r>
                        <a:rPr lang="zh-CN" altLang="en-US" sz="2000" b="1" i="0" u="none" strike="noStrike">
                          <a:solidFill>
                            <a:srgbClr val="000000"/>
                          </a:solidFill>
                          <a:latin typeface="宋体"/>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2000" b="1" i="0" u="none" strike="noStrike">
                          <a:solidFill>
                            <a:srgbClr val="000000"/>
                          </a:solidFill>
                          <a:latin typeface="宋体"/>
                        </a:rPr>
                        <a:t>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2000" b="1" i="0" u="none" strike="noStrike">
                          <a:solidFill>
                            <a:srgbClr val="000000"/>
                          </a:solidFill>
                          <a:latin typeface="宋体"/>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4000">
                <a:tc>
                  <a:txBody>
                    <a:bodyPr/>
                    <a:lstStyle/>
                    <a:p>
                      <a:pPr algn="ctr" fontAlgn="ctr"/>
                      <a:r>
                        <a:rPr lang="zh-CN" altLang="en-US" sz="2000" b="1" i="0" u="none" strike="noStrike">
                          <a:solidFill>
                            <a:srgbClr val="000000"/>
                          </a:solidFill>
                          <a:latin typeface="宋体"/>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zh-CN" altLang="en-US" sz="2000" b="1" i="0" u="none" strike="noStrike">
                          <a:solidFill>
                            <a:srgbClr val="000000"/>
                          </a:solidFill>
                          <a:latin typeface="宋体"/>
                        </a:rPr>
                        <a:t>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zh-CN" altLang="en-US" sz="2000" b="1" i="0" u="none" strike="noStrike">
                          <a:solidFill>
                            <a:srgbClr val="000000"/>
                          </a:solidFill>
                          <a:latin typeface="宋体"/>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3" name="表格 2"/>
          <p:cNvGraphicFramePr>
            <a:graphicFrameLocks noGrp="1"/>
          </p:cNvGraphicFramePr>
          <p:nvPr/>
        </p:nvGraphicFramePr>
        <p:xfrm>
          <a:off x="263595" y="188775"/>
          <a:ext cx="6819555" cy="494030"/>
        </p:xfrm>
        <a:graphic>
          <a:graphicData uri="http://schemas.openxmlformats.org/drawingml/2006/table">
            <a:tbl>
              <a:tblPr/>
              <a:tblGrid>
                <a:gridCol w="6819555"/>
              </a:tblGrid>
              <a:tr h="0">
                <a:tc>
                  <a:txBody>
                    <a:bodyPr/>
                    <a:lstStyle/>
                    <a:p>
                      <a:pPr algn="ctr" fontAlgn="ctr"/>
                      <a:r>
                        <a:rPr lang="zh-CN" altLang="en-US" sz="3200" b="1" i="0" u="none" strike="noStrike">
                          <a:solidFill>
                            <a:srgbClr val="000000"/>
                          </a:solidFill>
                          <a:latin typeface="微软雅黑" pitchFamily="34" charset="-122"/>
                          <a:ea typeface="微软雅黑" pitchFamily="34" charset="-122"/>
                        </a:rPr>
                        <a:t>阅读全文，完成学习任务单表格</a:t>
                      </a:r>
                    </a:p>
                  </a:txBody>
                  <a:tcPr marL="6350" marR="6350" marT="6350" marB="0" anchor="ctr">
                    <a:lnL>
                      <a:noFill/>
                    </a:lnL>
                    <a:lnR>
                      <a:noFill/>
                    </a:lnR>
                    <a:lnT>
                      <a:noFill/>
                    </a:lnT>
                    <a:lnB>
                      <a:noFill/>
                    </a:lnB>
                  </a:tcPr>
                </a:tc>
              </a:tr>
            </a:tbl>
          </a:graphicData>
        </a:graphic>
      </p:graphicFrame>
      <p:graphicFrame>
        <p:nvGraphicFramePr>
          <p:cNvPr id="4" name="表格 3"/>
          <p:cNvGraphicFramePr>
            <a:graphicFrameLocks noGrp="1"/>
          </p:cNvGraphicFramePr>
          <p:nvPr/>
        </p:nvGraphicFramePr>
        <p:xfrm>
          <a:off x="191590" y="3645015"/>
          <a:ext cx="11304786" cy="2592180"/>
        </p:xfrm>
        <a:graphic>
          <a:graphicData uri="http://schemas.openxmlformats.org/drawingml/2006/table">
            <a:tbl>
              <a:tblPr/>
              <a:tblGrid>
                <a:gridCol w="3768262"/>
                <a:gridCol w="3768262"/>
                <a:gridCol w="3768262"/>
              </a:tblGrid>
              <a:tr h="381203">
                <a:tc gridSpan="3">
                  <a:txBody>
                    <a:bodyPr/>
                    <a:lstStyle/>
                    <a:p>
                      <a:pPr algn="ctr" fontAlgn="ctr"/>
                      <a:r>
                        <a:rPr lang="zh-CN" altLang="en-US" sz="2000" b="1" i="0" u="none" strike="noStrike">
                          <a:solidFill>
                            <a:srgbClr val="000000"/>
                          </a:solidFill>
                          <a:latin typeface="宋体"/>
                        </a:rPr>
                        <a:t>表格</a:t>
                      </a:r>
                      <a:r>
                        <a:rPr lang="en-US" altLang="zh-CN" sz="2000" b="1" i="0" u="none" strike="noStrike">
                          <a:solidFill>
                            <a:srgbClr val="000000"/>
                          </a:solidFill>
                          <a:latin typeface="宋体"/>
                        </a:rPr>
                        <a:t>2</a:t>
                      </a:r>
                      <a:r>
                        <a:rPr lang="zh-CN" altLang="en-US" sz="2000" b="1" i="0" u="none" strike="noStrike">
                          <a:solidFill>
                            <a:srgbClr val="000000"/>
                          </a:solidFill>
                          <a:latin typeface="宋体"/>
                        </a:rPr>
                        <a:t>：张胜、卫律、李陵</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r>
              <a:tr h="343861">
                <a:tc>
                  <a:txBody>
                    <a:bodyPr/>
                    <a:lstStyle/>
                    <a:p>
                      <a:pPr algn="ctr" fontAlgn="ctr"/>
                      <a:r>
                        <a:rPr lang="zh-CN" altLang="en-US" sz="1800" b="1" i="0" u="none" strike="noStrike">
                          <a:solidFill>
                            <a:srgbClr val="000000"/>
                          </a:solidFill>
                          <a:latin typeface="宋体"/>
                        </a:rPr>
                        <a:t>人物</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1" i="0" u="none" strike="noStrike">
                          <a:solidFill>
                            <a:srgbClr val="000000"/>
                          </a:solidFill>
                          <a:latin typeface="宋体"/>
                        </a:rPr>
                        <a:t>做法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1" i="0" u="none" strike="noStrike">
                          <a:solidFill>
                            <a:srgbClr val="000000"/>
                          </a:solidFill>
                          <a:latin typeface="宋体"/>
                        </a:rPr>
                        <a:t>人物性格和品质</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1186">
                <a:tc>
                  <a:txBody>
                    <a:bodyPr/>
                    <a:lstStyle/>
                    <a:p>
                      <a:pPr algn="ctr" fontAlgn="ctr"/>
                      <a:r>
                        <a:rPr lang="zh-CN" altLang="en-US" sz="1100" b="0" i="0" u="none" strike="noStrike">
                          <a:solidFill>
                            <a:srgbClr val="000000"/>
                          </a:solidFill>
                          <a:latin typeface="宋体"/>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100" b="0" i="0" u="none" strike="noStrike">
                          <a:solidFill>
                            <a:srgbClr val="000000"/>
                          </a:solidFill>
                          <a:latin typeface="宋体"/>
                        </a:rPr>
                        <a:t>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100" b="0" i="0" u="none" strike="noStrike">
                          <a:solidFill>
                            <a:srgbClr val="000000"/>
                          </a:solidFill>
                          <a:latin typeface="宋体"/>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1186">
                <a:tc>
                  <a:txBody>
                    <a:bodyPr/>
                    <a:lstStyle/>
                    <a:p>
                      <a:pPr algn="ctr" fontAlgn="ctr"/>
                      <a:r>
                        <a:rPr lang="zh-CN" altLang="en-US" sz="1100" b="0" i="0" u="none" strike="noStrike">
                          <a:solidFill>
                            <a:srgbClr val="000000"/>
                          </a:solidFill>
                          <a:latin typeface="宋体"/>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100" b="0" i="0" u="none" strike="noStrike">
                          <a:solidFill>
                            <a:srgbClr val="000000"/>
                          </a:solidFill>
                          <a:latin typeface="宋体"/>
                        </a:rPr>
                        <a:t>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100" b="0" i="0" u="none" strike="noStrike">
                          <a:solidFill>
                            <a:srgbClr val="000000"/>
                          </a:solidFill>
                          <a:latin typeface="宋体"/>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1186">
                <a:tc>
                  <a:txBody>
                    <a:bodyPr/>
                    <a:lstStyle/>
                    <a:p>
                      <a:pPr algn="ctr" fontAlgn="ctr"/>
                      <a:r>
                        <a:rPr lang="zh-CN" altLang="en-US" sz="1100" b="0" i="0" u="none" strike="noStrike">
                          <a:solidFill>
                            <a:srgbClr val="000000"/>
                          </a:solidFill>
                          <a:latin typeface="宋体"/>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100" b="0" i="0" u="none" strike="noStrike">
                          <a:solidFill>
                            <a:srgbClr val="000000"/>
                          </a:solidFill>
                          <a:latin typeface="宋体"/>
                        </a:rPr>
                        <a:t>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100" b="0" i="0" u="none" strike="noStrike">
                          <a:solidFill>
                            <a:srgbClr val="000000"/>
                          </a:solidFill>
                          <a:latin typeface="宋体"/>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1186">
                <a:tc>
                  <a:txBody>
                    <a:bodyPr/>
                    <a:lstStyle/>
                    <a:p>
                      <a:pPr algn="ctr" fontAlgn="ctr"/>
                      <a:r>
                        <a:rPr lang="zh-CN" altLang="en-US" sz="1100" b="0" i="0" u="none" strike="noStrike">
                          <a:solidFill>
                            <a:srgbClr val="000000"/>
                          </a:solidFill>
                          <a:latin typeface="宋体"/>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100" b="0" i="0" u="none" strike="noStrike">
                          <a:solidFill>
                            <a:srgbClr val="000000"/>
                          </a:solidFill>
                          <a:latin typeface="宋体"/>
                        </a:rPr>
                        <a:t>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100" b="0" i="0" u="none" strike="noStrike">
                          <a:solidFill>
                            <a:srgbClr val="000000"/>
                          </a:solidFill>
                          <a:latin typeface="宋体"/>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1186">
                <a:tc>
                  <a:txBody>
                    <a:bodyPr/>
                    <a:lstStyle/>
                    <a:p>
                      <a:pPr algn="ctr" fontAlgn="ctr"/>
                      <a:r>
                        <a:rPr lang="zh-CN" altLang="en-US" sz="1100" b="0" i="0" u="none" strike="noStrike">
                          <a:solidFill>
                            <a:srgbClr val="000000"/>
                          </a:solidFill>
                          <a:latin typeface="宋体"/>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100" b="0" i="0" u="none" strike="noStrike">
                          <a:solidFill>
                            <a:srgbClr val="000000"/>
                          </a:solidFill>
                          <a:latin typeface="宋体"/>
                        </a:rPr>
                        <a:t>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100" b="0" i="0" u="none" strike="noStrike">
                          <a:solidFill>
                            <a:srgbClr val="000000"/>
                          </a:solidFill>
                          <a:latin typeface="宋体"/>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1186">
                <a:tc>
                  <a:txBody>
                    <a:bodyPr/>
                    <a:lstStyle/>
                    <a:p>
                      <a:pPr algn="ctr" fontAlgn="ctr"/>
                      <a:r>
                        <a:rPr lang="zh-CN" altLang="en-US" sz="1100" b="0" i="0" u="none" strike="noStrike">
                          <a:solidFill>
                            <a:srgbClr val="000000"/>
                          </a:solidFill>
                          <a:latin typeface="宋体"/>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zh-CN" altLang="en-US" sz="1100" b="0" i="0" u="none" strike="noStrike">
                          <a:solidFill>
                            <a:srgbClr val="000000"/>
                          </a:solidFill>
                          <a:latin typeface="宋体"/>
                        </a:rPr>
                        <a:t>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zh-CN" altLang="en-US" sz="1100" b="0" i="0" u="none" strike="noStrike">
                          <a:solidFill>
                            <a:srgbClr val="000000"/>
                          </a:solidFill>
                          <a:latin typeface="宋体"/>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0" y="0"/>
            <a:ext cx="12072938" cy="3540125"/>
          </a:xfrm>
          <a:prstGeom prst="rect">
            <a:avLst/>
          </a:prstGeom>
          <a:noFill/>
          <a:ln w="9525">
            <a:noFill/>
            <a:miter lim="800000"/>
          </a:ln>
        </p:spPr>
        <p:txBody>
          <a:bodyPr anchor="ctr">
            <a:spAutoFit/>
          </a:bodyPr>
          <a:lstStyle/>
          <a:p>
            <a:pPr>
              <a:defRPr/>
            </a:pPr>
            <a:r>
              <a:rPr lang="en-US" altLang="zh-CN" sz="3200" b="1">
                <a:latin typeface="微软雅黑" pitchFamily="34" charset="-122"/>
                <a:ea typeface="微软雅黑" pitchFamily="34" charset="-122"/>
              </a:rPr>
              <a:t>       </a:t>
            </a:r>
            <a:r>
              <a:rPr lang="zh-CN" altLang="en-US" sz="3200" b="1">
                <a:latin typeface="微软雅黑" pitchFamily="34" charset="-122"/>
                <a:ea typeface="微软雅黑" pitchFamily="34" charset="-122"/>
              </a:rPr>
              <a:t>武，字子卿。少以父任，兄弟</a:t>
            </a:r>
            <a:r>
              <a:rPr lang="zh-CN" altLang="en-US" sz="3200" b="1">
                <a:solidFill>
                  <a:srgbClr val="FF0000"/>
                </a:solidFill>
                <a:latin typeface="微软雅黑" pitchFamily="34" charset="-122"/>
                <a:ea typeface="微软雅黑" pitchFamily="34" charset="-122"/>
              </a:rPr>
              <a:t>并</a:t>
            </a:r>
            <a:r>
              <a:rPr lang="zh-CN" altLang="en-US" sz="3200" b="1">
                <a:latin typeface="微软雅黑" pitchFamily="34" charset="-122"/>
                <a:ea typeface="微软雅黑" pitchFamily="34" charset="-122"/>
              </a:rPr>
              <a:t>为</a:t>
            </a:r>
            <a:r>
              <a:rPr lang="zh-CN" altLang="en-US" sz="3200" b="1">
                <a:solidFill>
                  <a:srgbClr val="FF0000"/>
                </a:solidFill>
                <a:latin typeface="微软雅黑" pitchFamily="34" charset="-122"/>
                <a:ea typeface="微软雅黑" pitchFamily="34" charset="-122"/>
              </a:rPr>
              <a:t>郎</a:t>
            </a:r>
            <a:r>
              <a:rPr lang="zh-CN" altLang="en-US" sz="3200" b="1">
                <a:latin typeface="微软雅黑" pitchFamily="34" charset="-122"/>
                <a:ea typeface="微软雅黑" pitchFamily="34" charset="-122"/>
              </a:rPr>
              <a:t>。</a:t>
            </a:r>
            <a:r>
              <a:rPr lang="zh-CN" altLang="en-US" sz="3200" b="1">
                <a:solidFill>
                  <a:srgbClr val="FF0000"/>
                </a:solidFill>
                <a:latin typeface="微软雅黑" pitchFamily="34" charset="-122"/>
                <a:ea typeface="微软雅黑" pitchFamily="34" charset="-122"/>
              </a:rPr>
              <a:t>稍</a:t>
            </a:r>
            <a:r>
              <a:rPr lang="zh-CN" altLang="en-US" sz="3200" b="1">
                <a:latin typeface="微软雅黑" pitchFamily="34" charset="-122"/>
                <a:ea typeface="微软雅黑" pitchFamily="34" charset="-122"/>
              </a:rPr>
              <a:t>迁至栘中厩</a:t>
            </a:r>
            <a:r>
              <a:rPr lang="zh-CN" altLang="en-US" sz="3200" b="1">
                <a:solidFill>
                  <a:srgbClr val="FF0000"/>
                </a:solidFill>
                <a:latin typeface="微软雅黑" pitchFamily="34" charset="-122"/>
                <a:ea typeface="微软雅黑" pitchFamily="34" charset="-122"/>
              </a:rPr>
              <a:t>监</a:t>
            </a:r>
            <a:r>
              <a:rPr lang="zh-CN" altLang="en-US" sz="3200" b="1">
                <a:latin typeface="微软雅黑" pitchFamily="34" charset="-122"/>
                <a:ea typeface="微软雅黑" pitchFamily="34" charset="-122"/>
              </a:rPr>
              <a:t>。时汉连</a:t>
            </a:r>
            <a:r>
              <a:rPr lang="zh-CN" altLang="en-US" sz="3200" b="1">
                <a:solidFill>
                  <a:srgbClr val="FF0000"/>
                </a:solidFill>
                <a:latin typeface="微软雅黑" pitchFamily="34" charset="-122"/>
                <a:ea typeface="微软雅黑" pitchFamily="34" charset="-122"/>
              </a:rPr>
              <a:t>伐</a:t>
            </a:r>
            <a:r>
              <a:rPr lang="zh-CN" altLang="en-US" sz="3200" b="1">
                <a:latin typeface="微软雅黑" pitchFamily="34" charset="-122"/>
                <a:ea typeface="微软雅黑" pitchFamily="34" charset="-122"/>
              </a:rPr>
              <a:t>胡，</a:t>
            </a:r>
            <a:r>
              <a:rPr lang="zh-CN" altLang="en-US" sz="3200" b="1">
                <a:solidFill>
                  <a:srgbClr val="FF0000"/>
                </a:solidFill>
                <a:latin typeface="微软雅黑" pitchFamily="34" charset="-122"/>
                <a:ea typeface="微软雅黑" pitchFamily="34" charset="-122"/>
              </a:rPr>
              <a:t>数</a:t>
            </a:r>
            <a:r>
              <a:rPr lang="zh-CN" altLang="en-US" sz="3200" b="1">
                <a:latin typeface="微软雅黑" pitchFamily="34" charset="-122"/>
                <a:ea typeface="微软雅黑" pitchFamily="34" charset="-122"/>
              </a:rPr>
              <a:t>通使相</a:t>
            </a:r>
            <a:r>
              <a:rPr lang="zh-CN" altLang="en-US" sz="3200" b="1">
                <a:solidFill>
                  <a:srgbClr val="FF0000"/>
                </a:solidFill>
                <a:latin typeface="微软雅黑" pitchFamily="34" charset="-122"/>
                <a:ea typeface="微软雅黑" pitchFamily="34" charset="-122"/>
              </a:rPr>
              <a:t>窥</a:t>
            </a:r>
            <a:r>
              <a:rPr lang="zh-CN" altLang="en-US" sz="3200" b="1">
                <a:latin typeface="微软雅黑" pitchFamily="34" charset="-122"/>
                <a:ea typeface="微软雅黑" pitchFamily="34" charset="-122"/>
              </a:rPr>
              <a:t>观。匈奴留汉使郭吉、路充国等，前后十余辈。匈奴使来，汉亦留之</a:t>
            </a:r>
            <a:r>
              <a:rPr lang="zh-CN" altLang="en-US" sz="3200" b="1">
                <a:solidFill>
                  <a:srgbClr val="FF0000"/>
                </a:solidFill>
                <a:latin typeface="微软雅黑" pitchFamily="34" charset="-122"/>
                <a:ea typeface="微软雅黑" pitchFamily="34" charset="-122"/>
              </a:rPr>
              <a:t>以相当</a:t>
            </a:r>
            <a:r>
              <a:rPr lang="zh-CN" altLang="en-US" sz="3200" b="1">
                <a:latin typeface="微软雅黑" pitchFamily="34" charset="-122"/>
                <a:ea typeface="微软雅黑" pitchFamily="34" charset="-122"/>
              </a:rPr>
              <a:t>。天汉元年，</a:t>
            </a:r>
            <a:r>
              <a:rPr lang="zh-CN" altLang="en-US" sz="3200" b="1" u="heavy">
                <a:uFill>
                  <a:solidFill>
                    <a:srgbClr val="C00000"/>
                  </a:solidFill>
                </a:uFill>
                <a:latin typeface="微软雅黑" pitchFamily="34" charset="-122"/>
                <a:ea typeface="微软雅黑" pitchFamily="34" charset="-122"/>
              </a:rPr>
              <a:t>且鞮侯单于初立</a:t>
            </a:r>
            <a:r>
              <a:rPr lang="zh-CN" altLang="en-US" sz="3200" b="1">
                <a:latin typeface="微软雅黑" pitchFamily="34" charset="-122"/>
                <a:ea typeface="微软雅黑" pitchFamily="34" charset="-122"/>
              </a:rPr>
              <a:t>，恐汉袭之，乃曰：“</a:t>
            </a:r>
            <a:r>
              <a:rPr lang="zh-CN" altLang="en-US" sz="3200" b="1" u="heavy">
                <a:uFill>
                  <a:solidFill>
                    <a:srgbClr val="C00000"/>
                  </a:solidFill>
                </a:uFill>
                <a:latin typeface="微软雅黑" pitchFamily="34" charset="-122"/>
                <a:ea typeface="微软雅黑" pitchFamily="34" charset="-122"/>
              </a:rPr>
              <a:t>汉天子我</a:t>
            </a:r>
            <a:r>
              <a:rPr lang="zh-CN" altLang="en-US" sz="3200" b="1" u="heavy">
                <a:solidFill>
                  <a:srgbClr val="0000CC"/>
                </a:solidFill>
                <a:uFill>
                  <a:solidFill>
                    <a:srgbClr val="C00000"/>
                  </a:solidFill>
                </a:uFill>
                <a:latin typeface="微软雅黑" pitchFamily="34" charset="-122"/>
                <a:ea typeface="微软雅黑" pitchFamily="34" charset="-122"/>
              </a:rPr>
              <a:t>丈人</a:t>
            </a:r>
            <a:r>
              <a:rPr lang="zh-CN" altLang="en-US" sz="3200" b="1" u="heavy">
                <a:solidFill>
                  <a:srgbClr val="FF0000"/>
                </a:solidFill>
                <a:uFill>
                  <a:solidFill>
                    <a:srgbClr val="C00000"/>
                  </a:solidFill>
                </a:uFill>
                <a:latin typeface="微软雅黑" pitchFamily="34" charset="-122"/>
                <a:ea typeface="微软雅黑" pitchFamily="34" charset="-122"/>
              </a:rPr>
              <a:t>行</a:t>
            </a:r>
            <a:r>
              <a:rPr lang="zh-CN" altLang="en-US" sz="3200" b="1" u="heavy">
                <a:uFill>
                  <a:solidFill>
                    <a:srgbClr val="C00000"/>
                  </a:solidFill>
                </a:uFill>
                <a:latin typeface="微软雅黑" pitchFamily="34" charset="-122"/>
                <a:ea typeface="微软雅黑" pitchFamily="34" charset="-122"/>
              </a:rPr>
              <a:t>也</a:t>
            </a:r>
            <a:r>
              <a:rPr lang="zh-CN" altLang="en-US" sz="3200" b="1">
                <a:latin typeface="微软雅黑" pitchFamily="34" charset="-122"/>
                <a:ea typeface="微软雅黑" pitchFamily="34" charset="-122"/>
              </a:rPr>
              <a:t>。”尽归汉使路充国等。武帝</a:t>
            </a:r>
            <a:r>
              <a:rPr lang="zh-CN" altLang="en-US" sz="3200" b="1">
                <a:solidFill>
                  <a:srgbClr val="FF0000"/>
                </a:solidFill>
                <a:latin typeface="微软雅黑" pitchFamily="34" charset="-122"/>
                <a:ea typeface="微软雅黑" pitchFamily="34" charset="-122"/>
              </a:rPr>
              <a:t>嘉</a:t>
            </a:r>
            <a:r>
              <a:rPr lang="zh-CN" altLang="en-US" sz="3200" b="1">
                <a:latin typeface="微软雅黑" pitchFamily="34" charset="-122"/>
                <a:ea typeface="微软雅黑" pitchFamily="34" charset="-122"/>
              </a:rPr>
              <a:t>其义，</a:t>
            </a:r>
            <a:r>
              <a:rPr lang="zh-CN" altLang="en-US" sz="3200" b="1" u="heavy">
                <a:uFill>
                  <a:solidFill>
                    <a:srgbClr val="C00000"/>
                  </a:solidFill>
                </a:uFill>
                <a:latin typeface="微软雅黑" pitchFamily="34" charset="-122"/>
                <a:ea typeface="微软雅黑" pitchFamily="34" charset="-122"/>
              </a:rPr>
              <a:t>乃遣武</a:t>
            </a:r>
            <a:r>
              <a:rPr lang="zh-CN" altLang="en-US" sz="3200" b="1" u="heavy">
                <a:solidFill>
                  <a:srgbClr val="FF0000"/>
                </a:solidFill>
                <a:uFill>
                  <a:solidFill>
                    <a:srgbClr val="C00000"/>
                  </a:solidFill>
                </a:uFill>
                <a:latin typeface="微软雅黑" pitchFamily="34" charset="-122"/>
                <a:ea typeface="微软雅黑" pitchFamily="34" charset="-122"/>
              </a:rPr>
              <a:t>以</a:t>
            </a:r>
            <a:r>
              <a:rPr lang="zh-CN" altLang="en-US" sz="3200" b="1" u="heavy">
                <a:uFill>
                  <a:solidFill>
                    <a:srgbClr val="C00000"/>
                  </a:solidFill>
                </a:uFill>
                <a:latin typeface="微软雅黑" pitchFamily="34" charset="-122"/>
                <a:ea typeface="微软雅黑" pitchFamily="34" charset="-122"/>
              </a:rPr>
              <a:t>中郎将使持节送匈奴使留在汉者</a:t>
            </a:r>
            <a:r>
              <a:rPr lang="zh-CN" altLang="en-US" sz="3200" b="1">
                <a:latin typeface="微软雅黑" pitchFamily="34" charset="-122"/>
                <a:ea typeface="微软雅黑" pitchFamily="34" charset="-122"/>
              </a:rPr>
              <a:t>，</a:t>
            </a:r>
            <a:r>
              <a:rPr lang="zh-CN" altLang="en-US" sz="3200" b="1">
                <a:solidFill>
                  <a:srgbClr val="FF0000"/>
                </a:solidFill>
                <a:latin typeface="微软雅黑" pitchFamily="34" charset="-122"/>
                <a:ea typeface="微软雅黑" pitchFamily="34" charset="-122"/>
              </a:rPr>
              <a:t>因厚赂</a:t>
            </a:r>
            <a:r>
              <a:rPr lang="zh-CN" altLang="en-US" sz="3200" b="1">
                <a:latin typeface="微软雅黑" pitchFamily="34" charset="-122"/>
                <a:ea typeface="微软雅黑" pitchFamily="34" charset="-122"/>
              </a:rPr>
              <a:t>单于，答其善意。武与副中郎将张胜及</a:t>
            </a:r>
            <a:r>
              <a:rPr lang="zh-CN" altLang="en-US" sz="3200" b="1">
                <a:solidFill>
                  <a:srgbClr val="FF0000"/>
                </a:solidFill>
                <a:latin typeface="微软雅黑" pitchFamily="34" charset="-122"/>
                <a:ea typeface="微软雅黑" pitchFamily="34" charset="-122"/>
              </a:rPr>
              <a:t>假吏</a:t>
            </a:r>
            <a:r>
              <a:rPr lang="zh-CN" altLang="en-US" sz="3200" b="1">
                <a:latin typeface="微软雅黑" pitchFamily="34" charset="-122"/>
                <a:ea typeface="微软雅黑" pitchFamily="34" charset="-122"/>
              </a:rPr>
              <a:t>常惠等</a:t>
            </a:r>
            <a:r>
              <a:rPr lang="zh-CN" altLang="en-US" sz="3200" b="1">
                <a:solidFill>
                  <a:srgbClr val="FF0000"/>
                </a:solidFill>
                <a:latin typeface="微软雅黑" pitchFamily="34" charset="-122"/>
                <a:ea typeface="微软雅黑" pitchFamily="34" charset="-122"/>
              </a:rPr>
              <a:t>募</a:t>
            </a:r>
            <a:r>
              <a:rPr lang="zh-CN" altLang="en-US" sz="3200" b="1">
                <a:latin typeface="微软雅黑" pitchFamily="34" charset="-122"/>
                <a:ea typeface="微软雅黑" pitchFamily="34" charset="-122"/>
              </a:rPr>
              <a:t>士</a:t>
            </a:r>
            <a:r>
              <a:rPr lang="zh-CN" altLang="en-US" sz="3200" b="1">
                <a:solidFill>
                  <a:srgbClr val="FF0000"/>
                </a:solidFill>
                <a:latin typeface="微软雅黑" pitchFamily="34" charset="-122"/>
                <a:ea typeface="微软雅黑" pitchFamily="34" charset="-122"/>
              </a:rPr>
              <a:t>斥候</a:t>
            </a:r>
            <a:r>
              <a:rPr lang="zh-CN" altLang="en-US" sz="3200" b="1">
                <a:latin typeface="微软雅黑" pitchFamily="34" charset="-122"/>
                <a:ea typeface="微软雅黑" pitchFamily="34" charset="-122"/>
              </a:rPr>
              <a:t>百余人俱，既至匈奴，</a:t>
            </a:r>
            <a:r>
              <a:rPr lang="zh-CN" altLang="en-US" sz="3200" b="1">
                <a:solidFill>
                  <a:srgbClr val="FF0000"/>
                </a:solidFill>
                <a:latin typeface="微软雅黑" pitchFamily="34" charset="-122"/>
                <a:ea typeface="微软雅黑" pitchFamily="34" charset="-122"/>
              </a:rPr>
              <a:t>置币遗</a:t>
            </a:r>
            <a:r>
              <a:rPr lang="zh-CN" altLang="en-US" sz="3200" b="1">
                <a:latin typeface="微软雅黑" pitchFamily="34" charset="-122"/>
                <a:ea typeface="微软雅黑" pitchFamily="34" charset="-122"/>
              </a:rPr>
              <a:t>单于；单于</a:t>
            </a:r>
            <a:r>
              <a:rPr lang="zh-CN" altLang="en-US" sz="3200" b="1">
                <a:solidFill>
                  <a:srgbClr val="FF0000"/>
                </a:solidFill>
                <a:latin typeface="微软雅黑" pitchFamily="34" charset="-122"/>
                <a:ea typeface="微软雅黑" pitchFamily="34" charset="-122"/>
              </a:rPr>
              <a:t>益</a:t>
            </a:r>
            <a:r>
              <a:rPr lang="zh-CN" altLang="en-US" sz="3200" b="1">
                <a:latin typeface="微软雅黑" pitchFamily="34" charset="-122"/>
                <a:ea typeface="微软雅黑" pitchFamily="34" charset="-122"/>
              </a:rPr>
              <a:t>骄，</a:t>
            </a:r>
            <a:r>
              <a:rPr lang="zh-CN" altLang="en-US" sz="3200" b="1" u="heavy">
                <a:uFill>
                  <a:solidFill>
                    <a:srgbClr val="C00000"/>
                  </a:solidFill>
                </a:uFill>
                <a:latin typeface="微软雅黑" pitchFamily="34" charset="-122"/>
                <a:ea typeface="微软雅黑" pitchFamily="34" charset="-122"/>
              </a:rPr>
              <a:t>非汉所望也</a:t>
            </a:r>
            <a:r>
              <a:rPr lang="zh-CN" altLang="en-US" sz="3200" b="1">
                <a:latin typeface="微软雅黑" pitchFamily="34" charset="-122"/>
                <a:ea typeface="微软雅黑" pitchFamily="34" charset="-122"/>
              </a:rPr>
              <a:t>。 </a:t>
            </a:r>
          </a:p>
        </p:txBody>
      </p:sp>
      <p:sp>
        <p:nvSpPr>
          <p:cNvPr id="17411" name="内容占位符 2"/>
          <p:cNvSpPr txBox="1">
            <a:spLocks noChangeArrowheads="1"/>
          </p:cNvSpPr>
          <p:nvPr/>
        </p:nvSpPr>
        <p:spPr bwMode="auto">
          <a:xfrm>
            <a:off x="0" y="3573463"/>
            <a:ext cx="12192000" cy="3024187"/>
          </a:xfrm>
          <a:prstGeom prst="rect">
            <a:avLst/>
          </a:prstGeom>
        </p:spPr>
        <p:style>
          <a:lnRef idx="2">
            <a:schemeClr val="dk1"/>
          </a:lnRef>
          <a:fillRef idx="1">
            <a:schemeClr val="lt1"/>
          </a:fillRef>
          <a:effectRef idx="0">
            <a:schemeClr val="dk1"/>
          </a:effectRef>
          <a:fontRef idx="minor">
            <a:schemeClr val="dk1"/>
          </a:fontRef>
        </p:style>
        <p:txBody>
          <a:bodyPr/>
          <a:lstStyle/>
          <a:p>
            <a:pPr eaLnBrk="0" hangingPunct="0">
              <a:spcBef>
                <a:spcPct val="20000"/>
              </a:spcBef>
              <a:buFont typeface="Arial" panose="020B0604020202020204" pitchFamily="34" charset="0"/>
              <a:buNone/>
            </a:pPr>
            <a:r>
              <a:rPr lang="zh-CN" altLang="en-US" sz="3200" b="1">
                <a:solidFill>
                  <a:srgbClr val="0000CC"/>
                </a:solidFill>
                <a:latin typeface="微软雅黑" pitchFamily="34" charset="-122"/>
                <a:ea typeface="微软雅黑" pitchFamily="34" charset="-122"/>
              </a:rPr>
              <a:t>以：凭借。  伐：讨伐，攻打。  数：屡次，多次。 窥：窥探。 以：来。</a:t>
            </a:r>
            <a:r>
              <a:rPr lang="zh-CN" altLang="en-US" sz="3200" b="1">
                <a:solidFill>
                  <a:srgbClr val="FF0000"/>
                </a:solidFill>
                <a:latin typeface="微软雅黑" pitchFamily="34" charset="-122"/>
                <a:ea typeface="微软雅黑" pitchFamily="34" charset="-122"/>
              </a:rPr>
              <a:t>   被动句    </a:t>
            </a:r>
            <a:r>
              <a:rPr lang="zh-CN" altLang="en-US" sz="3200" b="1">
                <a:solidFill>
                  <a:srgbClr val="0000CC"/>
                </a:solidFill>
                <a:latin typeface="微软雅黑" pitchFamily="34" charset="-122"/>
                <a:ea typeface="微软雅黑" pitchFamily="34" charset="-122"/>
              </a:rPr>
              <a:t>丈人：对长辈的尊称</a:t>
            </a:r>
            <a:r>
              <a:rPr lang="zh-CN" altLang="en-US" sz="3200" b="1">
                <a:solidFill>
                  <a:srgbClr val="FF0000"/>
                </a:solidFill>
                <a:latin typeface="微软雅黑" pitchFamily="34" charset="-122"/>
                <a:ea typeface="微软雅黑" pitchFamily="34" charset="-122"/>
              </a:rPr>
              <a:t>（古今异义）</a:t>
            </a:r>
            <a:r>
              <a:rPr lang="zh-CN" altLang="en-US" sz="3200" b="1">
                <a:solidFill>
                  <a:srgbClr val="0000CC"/>
                </a:solidFill>
                <a:latin typeface="微软雅黑" pitchFamily="34" charset="-122"/>
                <a:ea typeface="微软雅黑" pitchFamily="34" charset="-122"/>
              </a:rPr>
              <a:t>。  行：辈 </a:t>
            </a:r>
            <a:r>
              <a:rPr lang="zh-CN" altLang="en-US" sz="3200" b="1">
                <a:solidFill>
                  <a:srgbClr val="FF0000"/>
                </a:solidFill>
                <a:latin typeface="微软雅黑" pitchFamily="34" charset="-122"/>
                <a:ea typeface="微软雅黑" pitchFamily="34" charset="-122"/>
              </a:rPr>
              <a:t>判断句</a:t>
            </a:r>
            <a:r>
              <a:rPr lang="zh-CN" altLang="en-US" sz="3200" b="1">
                <a:solidFill>
                  <a:srgbClr val="0000CC"/>
                </a:solidFill>
                <a:latin typeface="微软雅黑" pitchFamily="34" charset="-122"/>
                <a:ea typeface="微软雅黑" pitchFamily="34" charset="-122"/>
              </a:rPr>
              <a:t>     嘉：赞许，赞赏。  以：介词，以</a:t>
            </a:r>
            <a:r>
              <a:rPr lang="en-US" altLang="zh-CN" sz="3200" b="1">
                <a:solidFill>
                  <a:srgbClr val="0000CC"/>
                </a:solidFill>
                <a:latin typeface="微软雅黑" pitchFamily="34" charset="-122"/>
                <a:ea typeface="微软雅黑" pitchFamily="34" charset="-122"/>
              </a:rPr>
              <a:t>/</a:t>
            </a:r>
            <a:r>
              <a:rPr lang="zh-CN" altLang="en-US" sz="3200" b="1">
                <a:solidFill>
                  <a:srgbClr val="0000CC"/>
                </a:solidFill>
                <a:latin typeface="微软雅黑" pitchFamily="34" charset="-122"/>
                <a:ea typeface="微软雅黑" pitchFamily="34" charset="-122"/>
              </a:rPr>
              <a:t>凭</a:t>
            </a:r>
            <a:r>
              <a:rPr lang="en-US" altLang="zh-CN" sz="3200" b="1">
                <a:solidFill>
                  <a:srgbClr val="0000CC"/>
                </a:solidFill>
                <a:latin typeface="微软雅黑" pitchFamily="34" charset="-122"/>
                <a:ea typeface="微软雅黑" pitchFamily="34" charset="-122"/>
              </a:rPr>
              <a:t>……</a:t>
            </a:r>
            <a:r>
              <a:rPr lang="zh-CN" altLang="en-US" sz="3200" b="1">
                <a:solidFill>
                  <a:srgbClr val="0000CC"/>
                </a:solidFill>
                <a:latin typeface="微软雅黑" pitchFamily="34" charset="-122"/>
                <a:ea typeface="微软雅黑" pitchFamily="34" charset="-122"/>
              </a:rPr>
              <a:t>的身份。  </a:t>
            </a:r>
            <a:r>
              <a:rPr lang="zh-CN" altLang="en-US" sz="3200" b="1">
                <a:solidFill>
                  <a:srgbClr val="FF0000"/>
                </a:solidFill>
                <a:latin typeface="微软雅黑" pitchFamily="34" charset="-122"/>
                <a:ea typeface="微软雅黑" pitchFamily="34" charset="-122"/>
              </a:rPr>
              <a:t>定语后置句     </a:t>
            </a:r>
            <a:r>
              <a:rPr lang="zh-CN" altLang="en-US" sz="3200" b="1">
                <a:solidFill>
                  <a:srgbClr val="0000CC"/>
                </a:solidFill>
                <a:latin typeface="微软雅黑" pitchFamily="34" charset="-122"/>
                <a:ea typeface="微软雅黑" pitchFamily="34" charset="-122"/>
              </a:rPr>
              <a:t>因：</a:t>
            </a:r>
            <a:r>
              <a:rPr lang="zh-CN" altLang="en-US" sz="3200" b="1">
                <a:solidFill>
                  <a:srgbClr val="0000CC"/>
                </a:solidFill>
                <a:latin typeface="微软雅黑" pitchFamily="34" charset="-122"/>
                <a:ea typeface="微软雅黑" pitchFamily="34" charset="-122"/>
                <a:sym typeface="宋体" pitchFamily="2" charset="-122"/>
              </a:rPr>
              <a:t>顺便。 赂：赠送。   </a:t>
            </a:r>
            <a:r>
              <a:rPr lang="zh-CN" altLang="en-US" sz="3200" b="1">
                <a:solidFill>
                  <a:srgbClr val="0000CC"/>
                </a:solidFill>
                <a:latin typeface="微软雅黑" pitchFamily="34" charset="-122"/>
                <a:ea typeface="微软雅黑" pitchFamily="34" charset="-122"/>
              </a:rPr>
              <a:t>假：非正式的，代理的。   募：</a:t>
            </a:r>
            <a:r>
              <a:rPr lang="zh-CN" altLang="en-US" sz="3200" b="1">
                <a:solidFill>
                  <a:srgbClr val="0000CC"/>
                </a:solidFill>
                <a:latin typeface="微软雅黑" pitchFamily="34" charset="-122"/>
                <a:ea typeface="微软雅黑" pitchFamily="34" charset="-122"/>
                <a:sym typeface="宋体" pitchFamily="2" charset="-122"/>
              </a:rPr>
              <a:t>招募    </a:t>
            </a:r>
            <a:r>
              <a:rPr lang="zh-CN" altLang="en-US" sz="3200" b="1">
                <a:solidFill>
                  <a:srgbClr val="0000CC"/>
                </a:solidFill>
                <a:latin typeface="微软雅黑" pitchFamily="34" charset="-122"/>
                <a:ea typeface="微软雅黑" pitchFamily="34" charset="-122"/>
              </a:rPr>
              <a:t>置：置办，备办，购买。    币：财物。   遗：</a:t>
            </a:r>
            <a:r>
              <a:rPr lang="zh-CN" altLang="en-US" sz="3200" b="1">
                <a:solidFill>
                  <a:srgbClr val="0000CC"/>
                </a:solidFill>
                <a:latin typeface="微软雅黑" pitchFamily="34" charset="-122"/>
                <a:ea typeface="微软雅黑" pitchFamily="34" charset="-122"/>
                <a:sym typeface="宋体" pitchFamily="2" charset="-122"/>
              </a:rPr>
              <a:t>送，赠送。   </a:t>
            </a:r>
            <a:r>
              <a:rPr lang="zh-CN" altLang="en-US" sz="3200" b="1">
                <a:solidFill>
                  <a:srgbClr val="FF0000"/>
                </a:solidFill>
                <a:latin typeface="微软雅黑" pitchFamily="34" charset="-122"/>
                <a:ea typeface="微软雅黑" pitchFamily="34" charset="-122"/>
              </a:rPr>
              <a:t>判断句</a:t>
            </a:r>
            <a:endParaRPr lang="zh-CN" altLang="en-US" sz="3200">
              <a:solidFill>
                <a:srgbClr val="0000CC"/>
              </a:solidFill>
              <a:latin typeface="微软雅黑" pitchFamily="34" charset="-122"/>
              <a:ea typeface="微软雅黑" pitchFamily="34" charset="-122"/>
            </a:endParaRPr>
          </a:p>
        </p:txBody>
      </p:sp>
      <p:pic>
        <p:nvPicPr>
          <p:cNvPr id="4" name="图片 3"/>
          <p:cNvPicPr>
            <a:picLocks noChangeArrowheads="1"/>
          </p:cNvPicPr>
          <p:nvPr/>
        </p:nvPicPr>
        <p:blipFill>
          <a:blip r:embed="rId2"/>
          <a:stretch>
            <a:fillRect/>
          </a:stretch>
        </p:blipFill>
        <p:spPr bwMode="auto">
          <a:xfrm>
            <a:off x="1776413" y="6092825"/>
            <a:ext cx="10152062" cy="620713"/>
          </a:xfrm>
          <a:prstGeom prst="rect">
            <a:avLst/>
          </a:prstGeom>
          <a:noFill/>
          <a:ln w="9525">
            <a:noFill/>
            <a:miter lim="800000"/>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blinds(horizontal)">
                                      <p:cBhvr>
                                        <p:cTn id="7" dur="500"/>
                                        <p:tgtEl>
                                          <p:spTgt spid="174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411"/>
                                        </p:tgtEl>
                                        <p:attrNameLst>
                                          <p:attrName>style.visibility</p:attrName>
                                        </p:attrNameLst>
                                      </p:cBhvr>
                                      <p:to>
                                        <p:strVal val="visible"/>
                                      </p:to>
                                    </p:set>
                                    <p:animEffect transition="in" filter="blinds(horizontal)">
                                      <p:cBhvr>
                                        <p:cTn id="12" dur="500"/>
                                        <p:tgtEl>
                                          <p:spTgt spid="174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P spid="17411"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文本框 12291"/>
          <p:cNvSpPr>
            <a:spLocks noChangeArrowheads="1"/>
          </p:cNvSpPr>
          <p:nvPr/>
        </p:nvSpPr>
        <p:spPr bwMode="auto">
          <a:xfrm>
            <a:off x="119063" y="404813"/>
            <a:ext cx="11809412" cy="5853112"/>
          </a:xfrm>
          <a:prstGeom prst="rect">
            <a:avLst/>
          </a:prstGeom>
          <a:noFill/>
          <a:ln w="9525">
            <a:noFill/>
            <a:miter lim="800000"/>
          </a:ln>
        </p:spPr>
        <p:txBody>
          <a:bodyPr>
            <a:spAutoFit/>
          </a:bodyPr>
          <a:lstStyle/>
          <a:p>
            <a:pPr>
              <a:lnSpc>
                <a:spcPct val="80000"/>
              </a:lnSpc>
            </a:pPr>
            <a:r>
              <a:rPr lang="en-US" altLang="zh-CN" sz="3600" b="1">
                <a:solidFill>
                  <a:srgbClr val="0000FF"/>
                </a:solidFill>
                <a:latin typeface="黑体" pitchFamily="49" charset="-122"/>
                <a:ea typeface="黑体" pitchFamily="49" charset="-122"/>
              </a:rPr>
              <a:t>   </a:t>
            </a:r>
            <a:r>
              <a:rPr lang="en-US" altLang="zh-CN" sz="3600" b="1">
                <a:solidFill>
                  <a:srgbClr val="7030A0"/>
                </a:solidFill>
                <a:latin typeface="黑体" pitchFamily="49" charset="-122"/>
                <a:ea typeface="黑体" pitchFamily="49" charset="-122"/>
              </a:rPr>
              <a:t> </a:t>
            </a:r>
            <a:r>
              <a:rPr lang="zh-CN" altLang="en-US" sz="3600" b="1">
                <a:solidFill>
                  <a:srgbClr val="7030A0"/>
                </a:solidFill>
                <a:latin typeface="黑体" pitchFamily="49" charset="-122"/>
                <a:ea typeface="黑体" pitchFamily="49" charset="-122"/>
              </a:rPr>
              <a:t>苏武</a:t>
            </a:r>
            <a:r>
              <a:rPr lang="en-US" altLang="zh-CN" sz="3600" b="1">
                <a:solidFill>
                  <a:srgbClr val="7030A0"/>
                </a:solidFill>
                <a:latin typeface="黑体" pitchFamily="49" charset="-122"/>
                <a:ea typeface="黑体" pitchFamily="49" charset="-122"/>
              </a:rPr>
              <a:t>,</a:t>
            </a:r>
            <a:r>
              <a:rPr lang="zh-CN" altLang="en-US" sz="3600" b="1">
                <a:solidFill>
                  <a:srgbClr val="7030A0"/>
                </a:solidFill>
                <a:latin typeface="黑体" pitchFamily="49" charset="-122"/>
                <a:ea typeface="黑体" pitchFamily="49" charset="-122"/>
              </a:rPr>
              <a:t>字子卿，年轻时凭借父亲职位的关系而被任用，兄弟三人都做了皇帝的侍从官，渐渐升到栘中厩监。当时汉朝接连讨伐匈奴，屡次互派使者窥探观察对方的情况。匈奴扣留了汉使节郭吉、路充国等前后十余批人。匈奴使节来汉朝，汉朝也扣留他们以相抵。天汉元年，且鞮侯单于刚刚被立为单于，害怕汉朝攻击，于是说：“汉皇帝是我的长辈。”全部送还了汉使路充国等人。汉武帝赞许他这种合乎情理的做法，于是派遣苏武以中郎将的身份持节出使匈奴，护送留在汉朝的匈奴使者回国，顺便送给单于很丰厚的礼物，以答谢他的好意。苏武同副中郎将张胜以及临时委任的使臣属官常惠等招募士卒和侦察兵一百多人一同前往。到了匈奴后，置办了一些财物赠给单于；单于渐渐倨傲起来，并不是汉朝所期望的那样。</a:t>
            </a:r>
            <a:endParaRPr lang="zh-CN" altLang="en-US" sz="3600" b="1">
              <a:solidFill>
                <a:srgbClr val="0000FF"/>
              </a:solidFill>
              <a:latin typeface="黑体" pitchFamily="49" charset="-122"/>
              <a:ea typeface="黑体" pitchFamily="49" charset="-122"/>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5" name="Text Box 3"/>
          <p:cNvSpPr>
            <a:spLocks noChangeArrowheads="1"/>
          </p:cNvSpPr>
          <p:nvPr/>
        </p:nvSpPr>
        <p:spPr bwMode="auto">
          <a:xfrm>
            <a:off x="254000" y="247650"/>
            <a:ext cx="11684000" cy="6183313"/>
          </a:xfrm>
          <a:prstGeom prst="rect">
            <a:avLst/>
          </a:prstGeom>
          <a:noFill/>
          <a:ln w="9525">
            <a:noFill/>
            <a:miter lim="800000"/>
          </a:ln>
        </p:spPr>
        <p:txBody>
          <a:bodyPr>
            <a:spAutoFit/>
          </a:bodyPr>
          <a:lstStyle/>
          <a:p>
            <a:pPr>
              <a:lnSpc>
                <a:spcPct val="80000"/>
              </a:lnSpc>
            </a:pPr>
            <a:r>
              <a:rPr lang="en-US" altLang="zh-CN" sz="3600" b="1">
                <a:solidFill>
                  <a:srgbClr val="FF0000"/>
                </a:solidFill>
                <a:latin typeface="黑体" pitchFamily="49" charset="-122"/>
                <a:ea typeface="黑体" pitchFamily="49" charset="-122"/>
              </a:rPr>
              <a:t>1.</a:t>
            </a:r>
            <a:r>
              <a:rPr lang="zh-CN" altLang="en-US" sz="3600" b="1">
                <a:solidFill>
                  <a:srgbClr val="FF0000"/>
                </a:solidFill>
                <a:latin typeface="黑体" pitchFamily="49" charset="-122"/>
                <a:ea typeface="黑体" pitchFamily="49" charset="-122"/>
              </a:rPr>
              <a:t>苏武出使匈奴的背景怎样？出使的任务是什么？（用原文回答）</a:t>
            </a:r>
          </a:p>
          <a:p>
            <a:pPr>
              <a:lnSpc>
                <a:spcPct val="80000"/>
              </a:lnSpc>
            </a:pPr>
            <a:r>
              <a:rPr lang="zh-CN" altLang="en-US" sz="3600" b="1">
                <a:solidFill>
                  <a:srgbClr val="000000"/>
                </a:solidFill>
                <a:ea typeface="黑体" pitchFamily="49" charset="-122"/>
              </a:rPr>
              <a:t>“时汉连伐胡，数通使相窥观。匈奴留汉使郭吉、路充国等前后十余辈。匈奴使来，汉亦留之以相当。”</a:t>
            </a:r>
          </a:p>
          <a:p>
            <a:pPr>
              <a:lnSpc>
                <a:spcPct val="80000"/>
              </a:lnSpc>
            </a:pPr>
            <a:r>
              <a:rPr lang="zh-CN" altLang="en-US" sz="3600" b="1">
                <a:solidFill>
                  <a:srgbClr val="000000"/>
                </a:solidFill>
                <a:ea typeface="黑体" pitchFamily="49" charset="-122"/>
              </a:rPr>
              <a:t>“</a:t>
            </a:r>
            <a:r>
              <a:rPr lang="zh-CN" altLang="en-US" sz="3600" b="1">
                <a:solidFill>
                  <a:srgbClr val="000000"/>
                </a:solidFill>
                <a:latin typeface="黑体" pitchFamily="49" charset="-122"/>
                <a:ea typeface="黑体" pitchFamily="49" charset="-122"/>
              </a:rPr>
              <a:t>送匈奴使留在汉者</a:t>
            </a:r>
            <a:r>
              <a:rPr lang="zh-CN" altLang="en-US" sz="3600" b="1">
                <a:solidFill>
                  <a:srgbClr val="000000"/>
                </a:solidFill>
                <a:ea typeface="黑体" pitchFamily="49" charset="-122"/>
              </a:rPr>
              <a:t>”</a:t>
            </a:r>
          </a:p>
          <a:p>
            <a:pPr>
              <a:lnSpc>
                <a:spcPct val="80000"/>
              </a:lnSpc>
            </a:pPr>
            <a:r>
              <a:rPr lang="zh-CN" altLang="en-US" sz="3600" b="1">
                <a:solidFill>
                  <a:srgbClr val="000000"/>
                </a:solidFill>
                <a:ea typeface="黑体" pitchFamily="49" charset="-122"/>
              </a:rPr>
              <a:t>“</a:t>
            </a:r>
            <a:r>
              <a:rPr lang="zh-CN" altLang="en-US" sz="3600" b="1">
                <a:solidFill>
                  <a:srgbClr val="000000"/>
                </a:solidFill>
                <a:latin typeface="黑体" pitchFamily="49" charset="-122"/>
                <a:ea typeface="黑体" pitchFamily="49" charset="-122"/>
              </a:rPr>
              <a:t>厚赂单于，答其善意</a:t>
            </a:r>
            <a:r>
              <a:rPr lang="zh-CN" altLang="en-US" sz="3600" b="1">
                <a:solidFill>
                  <a:srgbClr val="000000"/>
                </a:solidFill>
                <a:ea typeface="黑体" pitchFamily="49" charset="-122"/>
              </a:rPr>
              <a:t>”</a:t>
            </a:r>
            <a:endParaRPr lang="zh-CN" altLang="en-US" sz="3600" b="1">
              <a:solidFill>
                <a:srgbClr val="0000FF"/>
              </a:solidFill>
              <a:latin typeface="黑体" pitchFamily="49" charset="-122"/>
              <a:ea typeface="黑体" pitchFamily="49" charset="-122"/>
            </a:endParaRPr>
          </a:p>
          <a:p>
            <a:pPr>
              <a:lnSpc>
                <a:spcPct val="80000"/>
              </a:lnSpc>
            </a:pPr>
            <a:r>
              <a:rPr lang="en-US" altLang="zh-CN" sz="3600" b="1">
                <a:solidFill>
                  <a:srgbClr val="FF0000"/>
                </a:solidFill>
                <a:latin typeface="黑体" pitchFamily="49" charset="-122"/>
                <a:ea typeface="黑体" pitchFamily="49" charset="-122"/>
              </a:rPr>
              <a:t>2.</a:t>
            </a:r>
            <a:r>
              <a:rPr lang="zh-CN" altLang="en-US" sz="3600" b="1">
                <a:solidFill>
                  <a:srgbClr val="FF0000"/>
                </a:solidFill>
                <a:latin typeface="黑体" pitchFamily="49" charset="-122"/>
                <a:ea typeface="黑体" pitchFamily="49" charset="-122"/>
              </a:rPr>
              <a:t>这样的背景暗示了什么？</a:t>
            </a:r>
          </a:p>
          <a:p>
            <a:pPr>
              <a:lnSpc>
                <a:spcPct val="90000"/>
              </a:lnSpc>
            </a:pPr>
            <a:r>
              <a:rPr lang="zh-CN" altLang="en-US" sz="3600" b="1">
                <a:latin typeface="黑体" pitchFamily="49" charset="-122"/>
                <a:ea typeface="黑体" pitchFamily="49" charset="-122"/>
              </a:rPr>
              <a:t>   </a:t>
            </a:r>
            <a:r>
              <a:rPr lang="zh-CN" altLang="en-US" sz="3600" b="1">
                <a:solidFill>
                  <a:srgbClr val="000000"/>
                </a:solidFill>
                <a:latin typeface="黑体" pitchFamily="49" charset="-122"/>
                <a:ea typeface="黑体" pitchFamily="49" charset="-122"/>
              </a:rPr>
              <a:t>苏武出使匈奴的这一背景，表明苏武出使时的</a:t>
            </a:r>
            <a:r>
              <a:rPr lang="zh-CN" altLang="en-US" sz="3600" b="1">
                <a:solidFill>
                  <a:srgbClr val="0000FF"/>
                </a:solidFill>
                <a:latin typeface="黑体" pitchFamily="49" charset="-122"/>
                <a:ea typeface="黑体" pitchFamily="49" charset="-122"/>
              </a:rPr>
              <a:t>严酷历史环境，</a:t>
            </a:r>
            <a:r>
              <a:rPr lang="zh-CN" altLang="en-US" sz="3600" b="1">
                <a:solidFill>
                  <a:srgbClr val="000000"/>
                </a:solidFill>
                <a:latin typeface="黑体" pitchFamily="49" charset="-122"/>
                <a:ea typeface="黑体" pitchFamily="49" charset="-122"/>
              </a:rPr>
              <a:t>同时交代了匈奴</a:t>
            </a:r>
            <a:r>
              <a:rPr lang="zh-CN" altLang="en-US" sz="3600" b="1">
                <a:solidFill>
                  <a:srgbClr val="000000"/>
                </a:solidFill>
                <a:ea typeface="黑体" pitchFamily="49" charset="-122"/>
              </a:rPr>
              <a:t>“</a:t>
            </a:r>
            <a:r>
              <a:rPr lang="zh-CN" altLang="en-US" sz="3600" b="1">
                <a:solidFill>
                  <a:srgbClr val="000000"/>
                </a:solidFill>
                <a:latin typeface="黑体" pitchFamily="49" charset="-122"/>
                <a:ea typeface="黑体" pitchFamily="49" charset="-122"/>
              </a:rPr>
              <a:t>尽归汉使路充国等</a:t>
            </a:r>
            <a:r>
              <a:rPr lang="zh-CN" altLang="en-US" sz="3600" b="1">
                <a:solidFill>
                  <a:srgbClr val="000000"/>
                </a:solidFill>
                <a:ea typeface="黑体" pitchFamily="49" charset="-122"/>
              </a:rPr>
              <a:t>”</a:t>
            </a:r>
            <a:r>
              <a:rPr lang="zh-CN" altLang="en-US" sz="3600" b="1">
                <a:solidFill>
                  <a:srgbClr val="0000FF"/>
                </a:solidFill>
                <a:latin typeface="黑体" pitchFamily="49" charset="-122"/>
                <a:ea typeface="黑体" pitchFamily="49" charset="-122"/>
              </a:rPr>
              <a:t>只是“单于初立，恐汉袭之”的缓兵之计</a:t>
            </a:r>
            <a:r>
              <a:rPr lang="zh-CN" altLang="en-US" sz="3600" b="1">
                <a:solidFill>
                  <a:srgbClr val="000000"/>
                </a:solidFill>
                <a:latin typeface="黑体" pitchFamily="49" charset="-122"/>
                <a:ea typeface="黑体" pitchFamily="49" charset="-122"/>
              </a:rPr>
              <a:t>，</a:t>
            </a:r>
            <a:r>
              <a:rPr lang="zh-CN" altLang="en-US" sz="3600" b="1">
                <a:solidFill>
                  <a:srgbClr val="0000FF"/>
                </a:solidFill>
                <a:latin typeface="黑体" pitchFamily="49" charset="-122"/>
                <a:ea typeface="黑体" pitchFamily="49" charset="-122"/>
              </a:rPr>
              <a:t>并非真心和好</a:t>
            </a:r>
            <a:r>
              <a:rPr lang="zh-CN" altLang="en-US" sz="3600" b="1">
                <a:solidFill>
                  <a:srgbClr val="000000"/>
                </a:solidFill>
                <a:latin typeface="黑体" pitchFamily="49" charset="-122"/>
                <a:ea typeface="黑体" pitchFamily="49" charset="-122"/>
              </a:rPr>
              <a:t>。所以当汉武帝派苏武护送扣留在汉朝的匈奴使者还朝，并</a:t>
            </a:r>
            <a:r>
              <a:rPr lang="zh-CN" altLang="en-US" sz="3600" b="1">
                <a:solidFill>
                  <a:srgbClr val="000000"/>
                </a:solidFill>
                <a:ea typeface="黑体" pitchFamily="49" charset="-122"/>
              </a:rPr>
              <a:t>“</a:t>
            </a:r>
            <a:r>
              <a:rPr lang="zh-CN" altLang="en-US" sz="3600" b="1">
                <a:solidFill>
                  <a:srgbClr val="000000"/>
                </a:solidFill>
                <a:latin typeface="黑体" pitchFamily="49" charset="-122"/>
                <a:ea typeface="黑体" pitchFamily="49" charset="-122"/>
              </a:rPr>
              <a:t>厚赂单于</a:t>
            </a:r>
            <a:r>
              <a:rPr lang="zh-CN" altLang="en-US" sz="3600" b="1">
                <a:solidFill>
                  <a:srgbClr val="000000"/>
                </a:solidFill>
                <a:ea typeface="黑体" pitchFamily="49" charset="-122"/>
              </a:rPr>
              <a:t>”</a:t>
            </a:r>
            <a:r>
              <a:rPr lang="zh-CN" altLang="en-US" sz="3600" b="1">
                <a:solidFill>
                  <a:srgbClr val="000000"/>
                </a:solidFill>
                <a:latin typeface="黑体" pitchFamily="49" charset="-122"/>
                <a:ea typeface="黑体" pitchFamily="49" charset="-122"/>
              </a:rPr>
              <a:t>时，</a:t>
            </a:r>
            <a:r>
              <a:rPr lang="zh-CN" altLang="en-US" sz="3600" b="1">
                <a:solidFill>
                  <a:srgbClr val="000000"/>
                </a:solidFill>
                <a:ea typeface="黑体" pitchFamily="49" charset="-122"/>
              </a:rPr>
              <a:t>“</a:t>
            </a:r>
            <a:r>
              <a:rPr lang="zh-CN" altLang="en-US" sz="3600" b="1">
                <a:solidFill>
                  <a:srgbClr val="0000FF"/>
                </a:solidFill>
                <a:latin typeface="黑体" pitchFamily="49" charset="-122"/>
                <a:ea typeface="黑体" pitchFamily="49" charset="-122"/>
              </a:rPr>
              <a:t>单于益骄”，这也是后来单于敢扣留苏武一行的原因。</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6385">
                                            <p:txEl>
                                              <p:pRg st="1" end="1"/>
                                            </p:txEl>
                                          </p:spTgt>
                                        </p:tgtEl>
                                        <p:attrNameLst>
                                          <p:attrName>style.visibility</p:attrName>
                                        </p:attrNameLst>
                                      </p:cBhvr>
                                      <p:to>
                                        <p:strVal val="visible"/>
                                      </p:to>
                                    </p:set>
                                    <p:anim calcmode="lin" valueType="num">
                                      <p:cBhvr>
                                        <p:cTn id="7" dur="500" fill="hold"/>
                                        <p:tgtEl>
                                          <p:spTgt spid="16385">
                                            <p:txEl>
                                              <p:pRg st="1" end="1"/>
                                            </p:txEl>
                                          </p:spTgt>
                                        </p:tgtEl>
                                        <p:attrNameLst>
                                          <p:attrName>ppt_x</p:attrName>
                                        </p:attrNameLst>
                                      </p:cBhvr>
                                      <p:tavLst>
                                        <p:tav tm="0">
                                          <p:val>
                                            <p:strVal val="#ppt_x"/>
                                          </p:val>
                                        </p:tav>
                                        <p:tav tm="100000">
                                          <p:val>
                                            <p:strVal val="#ppt_x"/>
                                          </p:val>
                                        </p:tav>
                                      </p:tavLst>
                                    </p:anim>
                                    <p:anim calcmode="lin" valueType="num">
                                      <p:cBhvr>
                                        <p:cTn id="8" dur="500" fill="hold"/>
                                        <p:tgtEl>
                                          <p:spTgt spid="16385">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6385">
                                            <p:txEl>
                                              <p:pRg st="2" end="2"/>
                                            </p:txEl>
                                          </p:spTgt>
                                        </p:tgtEl>
                                        <p:attrNameLst>
                                          <p:attrName>style.visibility</p:attrName>
                                        </p:attrNameLst>
                                      </p:cBhvr>
                                      <p:to>
                                        <p:strVal val="visible"/>
                                      </p:to>
                                    </p:set>
                                    <p:anim calcmode="lin" valueType="num">
                                      <p:cBhvr>
                                        <p:cTn id="11" dur="500" fill="hold"/>
                                        <p:tgtEl>
                                          <p:spTgt spid="16385">
                                            <p:txEl>
                                              <p:pRg st="2" end="2"/>
                                            </p:txEl>
                                          </p:spTgt>
                                        </p:tgtEl>
                                        <p:attrNameLst>
                                          <p:attrName>ppt_x</p:attrName>
                                        </p:attrNameLst>
                                      </p:cBhvr>
                                      <p:tavLst>
                                        <p:tav tm="0">
                                          <p:val>
                                            <p:strVal val="#ppt_x"/>
                                          </p:val>
                                        </p:tav>
                                        <p:tav tm="100000">
                                          <p:val>
                                            <p:strVal val="#ppt_x"/>
                                          </p:val>
                                        </p:tav>
                                      </p:tavLst>
                                    </p:anim>
                                    <p:anim calcmode="lin" valueType="num">
                                      <p:cBhvr>
                                        <p:cTn id="12" dur="500" fill="hold"/>
                                        <p:tgtEl>
                                          <p:spTgt spid="16385">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6385">
                                            <p:txEl>
                                              <p:pRg st="3" end="3"/>
                                            </p:txEl>
                                          </p:spTgt>
                                        </p:tgtEl>
                                        <p:attrNameLst>
                                          <p:attrName>style.visibility</p:attrName>
                                        </p:attrNameLst>
                                      </p:cBhvr>
                                      <p:to>
                                        <p:strVal val="visible"/>
                                      </p:to>
                                    </p:set>
                                    <p:anim calcmode="lin" valueType="num">
                                      <p:cBhvr>
                                        <p:cTn id="15" dur="500" fill="hold"/>
                                        <p:tgtEl>
                                          <p:spTgt spid="16385">
                                            <p:txEl>
                                              <p:pRg st="3" end="3"/>
                                            </p:txEl>
                                          </p:spTgt>
                                        </p:tgtEl>
                                        <p:attrNameLst>
                                          <p:attrName>ppt_x</p:attrName>
                                        </p:attrNameLst>
                                      </p:cBhvr>
                                      <p:tavLst>
                                        <p:tav tm="0">
                                          <p:val>
                                            <p:strVal val="#ppt_x"/>
                                          </p:val>
                                        </p:tav>
                                        <p:tav tm="100000">
                                          <p:val>
                                            <p:strVal val="#ppt_x"/>
                                          </p:val>
                                        </p:tav>
                                      </p:tavLst>
                                    </p:anim>
                                    <p:anim calcmode="lin" valueType="num">
                                      <p:cBhvr>
                                        <p:cTn id="16" dur="500" fill="hold"/>
                                        <p:tgtEl>
                                          <p:spTgt spid="1638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4" fill="hold" nodeType="clickEffect">
                                  <p:stCondLst>
                                    <p:cond delay="0"/>
                                  </p:stCondLst>
                                  <p:childTnLst>
                                    <p:set>
                                      <p:cBhvr>
                                        <p:cTn id="20" dur="1" fill="hold">
                                          <p:stCondLst>
                                            <p:cond delay="0"/>
                                          </p:stCondLst>
                                        </p:cTn>
                                        <p:tgtEl>
                                          <p:spTgt spid="16385">
                                            <p:txEl>
                                              <p:pRg st="4" end="4"/>
                                            </p:txEl>
                                          </p:spTgt>
                                        </p:tgtEl>
                                        <p:attrNameLst>
                                          <p:attrName>style.visibility</p:attrName>
                                        </p:attrNameLst>
                                      </p:cBhvr>
                                      <p:to>
                                        <p:strVal val="visible"/>
                                      </p:to>
                                    </p:set>
                                    <p:anim calcmode="lin" valueType="num">
                                      <p:cBhvr>
                                        <p:cTn id="21" dur="500" fill="hold"/>
                                        <p:tgtEl>
                                          <p:spTgt spid="16385">
                                            <p:txEl>
                                              <p:pRg st="4" end="4"/>
                                            </p:txEl>
                                          </p:spTgt>
                                        </p:tgtEl>
                                        <p:attrNameLst>
                                          <p:attrName>ppt_x</p:attrName>
                                        </p:attrNameLst>
                                      </p:cBhvr>
                                      <p:tavLst>
                                        <p:tav tm="0">
                                          <p:val>
                                            <p:strVal val="#ppt_x"/>
                                          </p:val>
                                        </p:tav>
                                        <p:tav tm="100000">
                                          <p:val>
                                            <p:strVal val="#ppt_x"/>
                                          </p:val>
                                        </p:tav>
                                      </p:tavLst>
                                    </p:anim>
                                    <p:anim calcmode="lin" valueType="num">
                                      <p:cBhvr>
                                        <p:cTn id="22" dur="500" fill="hold"/>
                                        <p:tgtEl>
                                          <p:spTgt spid="1638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nodeType="clickEffect">
                                  <p:stCondLst>
                                    <p:cond delay="0"/>
                                  </p:stCondLst>
                                  <p:childTnLst>
                                    <p:set>
                                      <p:cBhvr>
                                        <p:cTn id="26" dur="1" fill="hold">
                                          <p:stCondLst>
                                            <p:cond delay="0"/>
                                          </p:stCondLst>
                                        </p:cTn>
                                        <p:tgtEl>
                                          <p:spTgt spid="16385">
                                            <p:txEl>
                                              <p:pRg st="5" end="5"/>
                                            </p:txEl>
                                          </p:spTgt>
                                        </p:tgtEl>
                                        <p:attrNameLst>
                                          <p:attrName>style.visibility</p:attrName>
                                        </p:attrNameLst>
                                      </p:cBhvr>
                                      <p:to>
                                        <p:strVal val="visible"/>
                                      </p:to>
                                    </p:set>
                                    <p:anim calcmode="lin" valueType="num">
                                      <p:cBhvr>
                                        <p:cTn id="27" dur="500" fill="hold"/>
                                        <p:tgtEl>
                                          <p:spTgt spid="16385">
                                            <p:txEl>
                                              <p:pRg st="5" end="5"/>
                                            </p:txEl>
                                          </p:spTgt>
                                        </p:tgtEl>
                                        <p:attrNameLst>
                                          <p:attrName>ppt_x</p:attrName>
                                        </p:attrNameLst>
                                      </p:cBhvr>
                                      <p:tavLst>
                                        <p:tav tm="0">
                                          <p:val>
                                            <p:strVal val="#ppt_x"/>
                                          </p:val>
                                        </p:tav>
                                        <p:tav tm="100000">
                                          <p:val>
                                            <p:strVal val="#ppt_x"/>
                                          </p:val>
                                        </p:tav>
                                      </p:tavLst>
                                    </p:anim>
                                    <p:anim calcmode="lin" valueType="num">
                                      <p:cBhvr>
                                        <p:cTn id="28" dur="500" fill="hold"/>
                                        <p:tgtEl>
                                          <p:spTgt spid="1638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3" name="Rectangle 3"/>
          <p:cNvSpPr>
            <a:spLocks noChangeArrowheads="1"/>
          </p:cNvSpPr>
          <p:nvPr/>
        </p:nvSpPr>
        <p:spPr bwMode="auto">
          <a:xfrm>
            <a:off x="119063" y="117475"/>
            <a:ext cx="11880850" cy="3416300"/>
          </a:xfrm>
          <a:prstGeom prst="rect">
            <a:avLst/>
          </a:prstGeom>
          <a:noFill/>
          <a:ln w="9525">
            <a:noFill/>
            <a:miter lim="800000"/>
          </a:ln>
        </p:spPr>
        <p:txBody>
          <a:bodyPr anchor="ctr">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a:defRPr/>
            </a:pPr>
            <a:r>
              <a:rPr lang="en-US" altLang="zh-CN" sz="3600" b="1" noProof="1">
                <a:latin typeface="微软雅黑" pitchFamily="34" charset="-122"/>
                <a:ea typeface="微软雅黑" pitchFamily="34" charset="-122"/>
                <a:cs typeface="+mn-ea"/>
              </a:rPr>
              <a:t>   </a:t>
            </a:r>
            <a:r>
              <a:rPr lang="en-US" altLang="zh-CN" sz="3600" b="1" noProof="1" smtClean="0">
                <a:latin typeface="微软雅黑" pitchFamily="34" charset="-122"/>
                <a:ea typeface="微软雅黑" pitchFamily="34" charset="-122"/>
                <a:cs typeface="+mn-ea"/>
              </a:rPr>
              <a:t>    </a:t>
            </a:r>
            <a:r>
              <a:rPr sz="3600" b="1" noProof="1" smtClean="0">
                <a:latin typeface="微软雅黑" pitchFamily="34" charset="-122"/>
                <a:ea typeface="微软雅黑" pitchFamily="34" charset="-122"/>
                <a:cs typeface="+mn-ea"/>
              </a:rPr>
              <a:t>方欲</a:t>
            </a:r>
            <a:r>
              <a:rPr sz="3600" b="1" noProof="1" smtClean="0">
                <a:solidFill>
                  <a:srgbClr val="FF0000"/>
                </a:solidFill>
                <a:latin typeface="微软雅黑" pitchFamily="34" charset="-122"/>
                <a:ea typeface="微软雅黑" pitchFamily="34" charset="-122"/>
                <a:cs typeface="+mn-ea"/>
              </a:rPr>
              <a:t>发</a:t>
            </a:r>
            <a:r>
              <a:rPr sz="3600" b="1" noProof="1" smtClean="0">
                <a:latin typeface="微软雅黑" pitchFamily="34" charset="-122"/>
                <a:ea typeface="微软雅黑" pitchFamily="34" charset="-122"/>
                <a:cs typeface="+mn-ea"/>
              </a:rPr>
              <a:t>使送武等</a:t>
            </a:r>
            <a:r>
              <a:rPr sz="3600" b="1" noProof="1">
                <a:latin typeface="微软雅黑" pitchFamily="34" charset="-122"/>
                <a:ea typeface="微软雅黑" pitchFamily="34" charset="-122"/>
                <a:cs typeface="+mn-ea"/>
              </a:rPr>
              <a:t>，</a:t>
            </a:r>
            <a:r>
              <a:rPr sz="3600" b="1" noProof="1">
                <a:solidFill>
                  <a:srgbClr val="FF0000"/>
                </a:solidFill>
                <a:latin typeface="微软雅黑" pitchFamily="34" charset="-122"/>
                <a:ea typeface="微软雅黑" pitchFamily="34" charset="-122"/>
                <a:cs typeface="+mn-ea"/>
              </a:rPr>
              <a:t>会</a:t>
            </a:r>
            <a:r>
              <a:rPr sz="3600" b="1" noProof="1">
                <a:latin typeface="微软雅黑" pitchFamily="34" charset="-122"/>
                <a:ea typeface="微软雅黑" pitchFamily="34" charset="-122"/>
                <a:cs typeface="+mn-ea"/>
              </a:rPr>
              <a:t>缑王与长水虞常等谋反匈奴中。</a:t>
            </a:r>
            <a:r>
              <a:rPr sz="3600" b="1" u="heavy" noProof="1">
                <a:uFill>
                  <a:solidFill>
                    <a:srgbClr val="C00000"/>
                  </a:solidFill>
                </a:uFill>
                <a:latin typeface="微软雅黑" pitchFamily="34" charset="-122"/>
                <a:ea typeface="微软雅黑" pitchFamily="34" charset="-122"/>
                <a:cs typeface="+mn-ea"/>
              </a:rPr>
              <a:t>缑王者，昆邪王姊子也</a:t>
            </a:r>
            <a:r>
              <a:rPr sz="3600" b="1" noProof="1">
                <a:latin typeface="微软雅黑" pitchFamily="34" charset="-122"/>
                <a:ea typeface="微软雅黑" pitchFamily="34" charset="-122"/>
                <a:cs typeface="+mn-ea"/>
              </a:rPr>
              <a:t>，与昆邪王</a:t>
            </a:r>
            <a:r>
              <a:rPr sz="3600" b="1" noProof="1">
                <a:solidFill>
                  <a:srgbClr val="FF0000"/>
                </a:solidFill>
                <a:latin typeface="微软雅黑" pitchFamily="34" charset="-122"/>
                <a:ea typeface="微软雅黑" pitchFamily="34" charset="-122"/>
                <a:cs typeface="+mn-ea"/>
              </a:rPr>
              <a:t>俱</a:t>
            </a:r>
            <a:r>
              <a:rPr sz="3600" b="1" noProof="1">
                <a:latin typeface="微软雅黑" pitchFamily="34" charset="-122"/>
                <a:ea typeface="微软雅黑" pitchFamily="34" charset="-122"/>
                <a:cs typeface="+mn-ea"/>
              </a:rPr>
              <a:t>降汉，后随浞野侯</a:t>
            </a:r>
            <a:r>
              <a:rPr sz="3600" b="1" noProof="1">
                <a:solidFill>
                  <a:srgbClr val="FF0000"/>
                </a:solidFill>
                <a:latin typeface="微软雅黑" pitchFamily="34" charset="-122"/>
                <a:ea typeface="微软雅黑" pitchFamily="34" charset="-122"/>
                <a:cs typeface="+mn-ea"/>
              </a:rPr>
              <a:t>没</a:t>
            </a:r>
            <a:r>
              <a:rPr sz="3600" b="1" noProof="1">
                <a:latin typeface="微软雅黑" pitchFamily="34" charset="-122"/>
                <a:ea typeface="微软雅黑" pitchFamily="34" charset="-122"/>
                <a:cs typeface="+mn-ea"/>
              </a:rPr>
              <a:t>胡中，及卫律所</a:t>
            </a:r>
            <a:r>
              <a:rPr sz="3600" b="1" noProof="1">
                <a:solidFill>
                  <a:srgbClr val="FF0000"/>
                </a:solidFill>
                <a:latin typeface="微软雅黑" pitchFamily="34" charset="-122"/>
                <a:ea typeface="微软雅黑" pitchFamily="34" charset="-122"/>
                <a:cs typeface="+mn-ea"/>
              </a:rPr>
              <a:t>将</a:t>
            </a:r>
            <a:r>
              <a:rPr sz="3600" b="1" noProof="1">
                <a:latin typeface="微软雅黑" pitchFamily="34" charset="-122"/>
                <a:ea typeface="微软雅黑" pitchFamily="34" charset="-122"/>
                <a:cs typeface="+mn-ea"/>
              </a:rPr>
              <a:t>降者，</a:t>
            </a:r>
            <a:r>
              <a:rPr sz="3600" b="1" noProof="1">
                <a:solidFill>
                  <a:srgbClr val="FF0000"/>
                </a:solidFill>
                <a:latin typeface="微软雅黑" pitchFamily="34" charset="-122"/>
                <a:ea typeface="微软雅黑" pitchFamily="34" charset="-122"/>
                <a:cs typeface="+mn-ea"/>
              </a:rPr>
              <a:t>阴相与</a:t>
            </a:r>
            <a:r>
              <a:rPr sz="3600" b="1" noProof="1">
                <a:latin typeface="微软雅黑" pitchFamily="34" charset="-122"/>
                <a:ea typeface="微软雅黑" pitchFamily="34" charset="-122"/>
                <a:cs typeface="+mn-ea"/>
              </a:rPr>
              <a:t>谋劫单于母阏氏归汉</a:t>
            </a:r>
            <a:r>
              <a:rPr sz="3600" b="1" noProof="1" smtClean="0">
                <a:latin typeface="微软雅黑" pitchFamily="34" charset="-122"/>
                <a:ea typeface="微软雅黑" pitchFamily="34" charset="-122"/>
                <a:cs typeface="+mn-ea"/>
              </a:rPr>
              <a:t>。</a:t>
            </a:r>
            <a:r>
              <a:rPr sz="3600" b="1" noProof="1" smtClean="0">
                <a:latin typeface="微软雅黑" pitchFamily="34" charset="-122"/>
                <a:ea typeface="微软雅黑" pitchFamily="34" charset="-122"/>
                <a:cs typeface="+mn-ea"/>
                <a:sym typeface="宋体" pitchFamily="2" charset="-122"/>
              </a:rPr>
              <a:t>会武等至匈奴</a:t>
            </a:r>
            <a:r>
              <a:rPr sz="3600" b="1" noProof="1">
                <a:latin typeface="微软雅黑" pitchFamily="34" charset="-122"/>
                <a:ea typeface="微软雅黑" pitchFamily="34" charset="-122"/>
                <a:cs typeface="+mn-ea"/>
                <a:sym typeface="宋体" pitchFamily="2" charset="-122"/>
              </a:rPr>
              <a:t>，虞常在汉时，</a:t>
            </a:r>
            <a:r>
              <a:rPr sz="3600" b="1" noProof="1">
                <a:solidFill>
                  <a:srgbClr val="FF0000"/>
                </a:solidFill>
                <a:latin typeface="微软雅黑" pitchFamily="34" charset="-122"/>
                <a:ea typeface="微软雅黑" pitchFamily="34" charset="-122"/>
                <a:cs typeface="+mn-ea"/>
                <a:sym typeface="宋体" pitchFamily="2" charset="-122"/>
              </a:rPr>
              <a:t>素</a:t>
            </a:r>
            <a:r>
              <a:rPr sz="3600" b="1" noProof="1">
                <a:latin typeface="微软雅黑" pitchFamily="34" charset="-122"/>
                <a:ea typeface="微软雅黑" pitchFamily="34" charset="-122"/>
                <a:cs typeface="+mn-ea"/>
                <a:sym typeface="宋体" pitchFamily="2" charset="-122"/>
              </a:rPr>
              <a:t>与副张胜</a:t>
            </a:r>
            <a:r>
              <a:rPr sz="3600" b="1" noProof="1">
                <a:solidFill>
                  <a:srgbClr val="FF0000"/>
                </a:solidFill>
                <a:latin typeface="微软雅黑" pitchFamily="34" charset="-122"/>
                <a:ea typeface="微软雅黑" pitchFamily="34" charset="-122"/>
                <a:cs typeface="+mn-ea"/>
                <a:sym typeface="宋体" pitchFamily="2" charset="-122"/>
              </a:rPr>
              <a:t>相知</a:t>
            </a:r>
            <a:r>
              <a:rPr sz="3600" b="1" noProof="1">
                <a:latin typeface="微软雅黑" pitchFamily="34" charset="-122"/>
                <a:ea typeface="微软雅黑" pitchFamily="34" charset="-122"/>
                <a:cs typeface="+mn-ea"/>
                <a:sym typeface="宋体" pitchFamily="2" charset="-122"/>
              </a:rPr>
              <a:t>，</a:t>
            </a:r>
            <a:r>
              <a:rPr sz="3600" b="1" noProof="1">
                <a:solidFill>
                  <a:srgbClr val="FF0000"/>
                </a:solidFill>
                <a:latin typeface="微软雅黑" pitchFamily="34" charset="-122"/>
                <a:ea typeface="微软雅黑" pitchFamily="34" charset="-122"/>
                <a:cs typeface="+mn-ea"/>
                <a:sym typeface="宋体" pitchFamily="2" charset="-122"/>
              </a:rPr>
              <a:t>私候</a:t>
            </a:r>
            <a:r>
              <a:rPr sz="3600" b="1" noProof="1">
                <a:latin typeface="微软雅黑" pitchFamily="34" charset="-122"/>
                <a:ea typeface="微软雅黑" pitchFamily="34" charset="-122"/>
                <a:cs typeface="+mn-ea"/>
                <a:sym typeface="宋体" pitchFamily="2" charset="-122"/>
              </a:rPr>
              <a:t>胜曰：“闻汉天子甚怨卫律，常能</a:t>
            </a:r>
            <a:r>
              <a:rPr sz="3600" b="1" noProof="1">
                <a:solidFill>
                  <a:srgbClr val="FF0000"/>
                </a:solidFill>
                <a:latin typeface="微软雅黑" pitchFamily="34" charset="-122"/>
                <a:ea typeface="微软雅黑" pitchFamily="34" charset="-122"/>
                <a:cs typeface="+mn-ea"/>
                <a:sym typeface="宋体" pitchFamily="2" charset="-122"/>
              </a:rPr>
              <a:t>为</a:t>
            </a:r>
            <a:r>
              <a:rPr sz="3600" b="1" noProof="1">
                <a:latin typeface="微软雅黑" pitchFamily="34" charset="-122"/>
                <a:ea typeface="微软雅黑" pitchFamily="34" charset="-122"/>
                <a:cs typeface="+mn-ea"/>
                <a:sym typeface="宋体" pitchFamily="2" charset="-122"/>
              </a:rPr>
              <a:t>汉</a:t>
            </a:r>
            <a:r>
              <a:rPr sz="3600" b="1" noProof="1">
                <a:solidFill>
                  <a:srgbClr val="FF0000"/>
                </a:solidFill>
                <a:latin typeface="微软雅黑" pitchFamily="34" charset="-122"/>
                <a:ea typeface="微软雅黑" pitchFamily="34" charset="-122"/>
                <a:cs typeface="+mn-ea"/>
                <a:sym typeface="宋体" pitchFamily="2" charset="-122"/>
              </a:rPr>
              <a:t>伏</a:t>
            </a:r>
            <a:r>
              <a:rPr sz="3600" b="1" noProof="1">
                <a:latin typeface="微软雅黑" pitchFamily="34" charset="-122"/>
                <a:ea typeface="微软雅黑" pitchFamily="34" charset="-122"/>
                <a:cs typeface="+mn-ea"/>
                <a:sym typeface="宋体" pitchFamily="2" charset="-122"/>
              </a:rPr>
              <a:t>弩射杀之，吾母与弟在汉，</a:t>
            </a:r>
            <a:r>
              <a:rPr sz="3600" b="1" noProof="1">
                <a:solidFill>
                  <a:srgbClr val="FF0000"/>
                </a:solidFill>
                <a:latin typeface="微软雅黑" pitchFamily="34" charset="-122"/>
                <a:ea typeface="微软雅黑" pitchFamily="34" charset="-122"/>
                <a:cs typeface="+mn-ea"/>
                <a:sym typeface="宋体" pitchFamily="2" charset="-122"/>
              </a:rPr>
              <a:t>幸蒙</a:t>
            </a:r>
            <a:r>
              <a:rPr sz="3600" b="1" noProof="1">
                <a:latin typeface="微软雅黑" pitchFamily="34" charset="-122"/>
                <a:ea typeface="微软雅黑" pitchFamily="34" charset="-122"/>
                <a:cs typeface="+mn-ea"/>
                <a:sym typeface="宋体" pitchFamily="2" charset="-122"/>
              </a:rPr>
              <a:t>其赏赐。”张胜</a:t>
            </a:r>
            <a:r>
              <a:rPr sz="3600" b="1" noProof="1">
                <a:solidFill>
                  <a:srgbClr val="FF0000"/>
                </a:solidFill>
                <a:latin typeface="微软雅黑" pitchFamily="34" charset="-122"/>
                <a:ea typeface="微软雅黑" pitchFamily="34" charset="-122"/>
                <a:cs typeface="+mn-ea"/>
                <a:sym typeface="宋体" pitchFamily="2" charset="-122"/>
              </a:rPr>
              <a:t>许</a:t>
            </a:r>
            <a:r>
              <a:rPr sz="3600" b="1" noProof="1">
                <a:latin typeface="微软雅黑" pitchFamily="34" charset="-122"/>
                <a:ea typeface="微软雅黑" pitchFamily="34" charset="-122"/>
                <a:cs typeface="+mn-ea"/>
                <a:sym typeface="宋体" pitchFamily="2" charset="-122"/>
              </a:rPr>
              <a:t>之，</a:t>
            </a:r>
            <a:r>
              <a:rPr sz="3600" b="1" noProof="1">
                <a:solidFill>
                  <a:srgbClr val="FF0000"/>
                </a:solidFill>
                <a:latin typeface="微软雅黑" pitchFamily="34" charset="-122"/>
                <a:ea typeface="微软雅黑" pitchFamily="34" charset="-122"/>
                <a:cs typeface="+mn-ea"/>
                <a:sym typeface="宋体" pitchFamily="2" charset="-122"/>
              </a:rPr>
              <a:t>以</a:t>
            </a:r>
            <a:r>
              <a:rPr sz="3600" b="1" noProof="1">
                <a:solidFill>
                  <a:srgbClr val="0000CC"/>
                </a:solidFill>
                <a:latin typeface="微软雅黑" pitchFamily="34" charset="-122"/>
                <a:ea typeface="微软雅黑" pitchFamily="34" charset="-122"/>
                <a:cs typeface="+mn-ea"/>
                <a:sym typeface="宋体" pitchFamily="2" charset="-122"/>
              </a:rPr>
              <a:t>货物</a:t>
            </a:r>
            <a:r>
              <a:rPr sz="3600" b="1" noProof="1">
                <a:solidFill>
                  <a:srgbClr val="FF0000"/>
                </a:solidFill>
                <a:latin typeface="微软雅黑" pitchFamily="34" charset="-122"/>
                <a:ea typeface="微软雅黑" pitchFamily="34" charset="-122"/>
                <a:cs typeface="+mn-ea"/>
                <a:sym typeface="宋体" pitchFamily="2" charset="-122"/>
              </a:rPr>
              <a:t>与</a:t>
            </a:r>
            <a:r>
              <a:rPr sz="3600" b="1" noProof="1">
                <a:latin typeface="微软雅黑" pitchFamily="34" charset="-122"/>
                <a:ea typeface="微软雅黑" pitchFamily="34" charset="-122"/>
                <a:cs typeface="+mn-ea"/>
                <a:sym typeface="宋体" pitchFamily="2" charset="-122"/>
              </a:rPr>
              <a:t>常。</a:t>
            </a:r>
            <a:endParaRPr sz="3600" b="1" noProof="1">
              <a:latin typeface="微软雅黑" pitchFamily="34" charset="-122"/>
              <a:ea typeface="微软雅黑" pitchFamily="34" charset="-122"/>
              <a:sym typeface="宋体" pitchFamily="2" charset="-122"/>
            </a:endParaRPr>
          </a:p>
        </p:txBody>
      </p:sp>
      <p:sp>
        <p:nvSpPr>
          <p:cNvPr id="3" name="文本框 1"/>
          <p:cNvSpPr txBox="1"/>
          <p:nvPr/>
        </p:nvSpPr>
        <p:spPr>
          <a:xfrm>
            <a:off x="119063" y="3860800"/>
            <a:ext cx="11922125" cy="2062163"/>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defRPr/>
            </a:pPr>
            <a:r>
              <a:rPr lang="zh-CN" altLang="en-US" sz="3200" b="1" noProof="1">
                <a:solidFill>
                  <a:srgbClr val="0000CC"/>
                </a:solidFill>
                <a:latin typeface="微软雅黑" pitchFamily="34" charset="-122"/>
                <a:ea typeface="微软雅黑" pitchFamily="34" charset="-122"/>
                <a:cs typeface="宋体" pitchFamily="2" charset="-122"/>
                <a:sym typeface="+mn-ea"/>
              </a:rPr>
              <a:t>发：派遣，派出。  会：适逢，恰好。  </a:t>
            </a:r>
            <a:r>
              <a:rPr lang="zh-CN" altLang="en-US" sz="3200" b="1" noProof="1">
                <a:solidFill>
                  <a:srgbClr val="FF0000"/>
                </a:solidFill>
                <a:latin typeface="微软雅黑" pitchFamily="34" charset="-122"/>
                <a:ea typeface="微软雅黑" pitchFamily="34" charset="-122"/>
                <a:cs typeface="宋体" pitchFamily="2" charset="-122"/>
                <a:sym typeface="+mn-ea"/>
              </a:rPr>
              <a:t>判断句   </a:t>
            </a:r>
            <a:r>
              <a:rPr lang="zh-CN" altLang="en-US" sz="3200" b="1" noProof="1">
                <a:solidFill>
                  <a:srgbClr val="0000CC"/>
                </a:solidFill>
                <a:latin typeface="微软雅黑" pitchFamily="34" charset="-122"/>
                <a:ea typeface="微软雅黑" pitchFamily="34" charset="-122"/>
                <a:cs typeface="宋体" pitchFamily="2" charset="-122"/>
                <a:sym typeface="+mn-ea"/>
              </a:rPr>
              <a:t> 俱：共同，一起。 阴：暗中，暗地里。   </a:t>
            </a:r>
            <a:r>
              <a:rPr lang="zh-CN" altLang="en-US" sz="3200" b="1" noProof="1">
                <a:solidFill>
                  <a:srgbClr val="0000CC"/>
                </a:solidFill>
                <a:effectLst>
                  <a:outerShdw blurRad="38100" dist="38100" dir="2700000" algn="tl">
                    <a:srgbClr val="C0C0C0"/>
                  </a:outerShdw>
                </a:effectLst>
                <a:latin typeface="微软雅黑" pitchFamily="34" charset="-122"/>
                <a:ea typeface="微软雅黑" pitchFamily="34" charset="-122"/>
                <a:cs typeface="宋体" pitchFamily="2" charset="-122"/>
                <a:sym typeface="宋体" pitchFamily="2" charset="-122"/>
              </a:rPr>
              <a:t>素：向来，平时。    </a:t>
            </a:r>
            <a:r>
              <a:rPr lang="zh-CN" altLang="en-US" sz="3200" b="1" noProof="1">
                <a:solidFill>
                  <a:srgbClr val="0000CC"/>
                </a:solidFill>
                <a:latin typeface="微软雅黑" pitchFamily="34" charset="-122"/>
                <a:ea typeface="微软雅黑" pitchFamily="34" charset="-122"/>
                <a:cs typeface="宋体" pitchFamily="2" charset="-122"/>
                <a:sym typeface="宋体" pitchFamily="2" charset="-122"/>
              </a:rPr>
              <a:t>候：拜访。   为：替，给。   许：答应。   以：介词，把。   货物：财物</a:t>
            </a:r>
            <a:r>
              <a:rPr lang="zh-CN" altLang="en-US" sz="3200" b="1" noProof="1">
                <a:solidFill>
                  <a:srgbClr val="FF0000"/>
                </a:solidFill>
                <a:latin typeface="微软雅黑" pitchFamily="34" charset="-122"/>
                <a:ea typeface="微软雅黑" pitchFamily="34" charset="-122"/>
                <a:cs typeface="宋体" pitchFamily="2" charset="-122"/>
                <a:sym typeface="宋体" pitchFamily="2" charset="-122"/>
              </a:rPr>
              <a:t>（</a:t>
            </a:r>
            <a:r>
              <a:rPr lang="zh-CN" altLang="en-US" sz="3200" b="1" noProof="1">
                <a:solidFill>
                  <a:srgbClr val="FF0000"/>
                </a:solidFill>
                <a:latin typeface="微软雅黑" pitchFamily="34" charset="-122"/>
                <a:ea typeface="微软雅黑" pitchFamily="34" charset="-122"/>
                <a:cs typeface="宋体" pitchFamily="2" charset="-122"/>
                <a:sym typeface="Wingdings" pitchFamily="2" charset="2"/>
              </a:rPr>
              <a:t>古今异义</a:t>
            </a:r>
            <a:r>
              <a:rPr lang="zh-CN" altLang="en-US" sz="3200" b="1" noProof="1">
                <a:solidFill>
                  <a:srgbClr val="FF0000"/>
                </a:solidFill>
                <a:latin typeface="微软雅黑" pitchFamily="34" charset="-122"/>
                <a:ea typeface="微软雅黑" pitchFamily="34" charset="-122"/>
                <a:cs typeface="宋体" pitchFamily="2" charset="-122"/>
                <a:sym typeface="宋体" pitchFamily="2" charset="-122"/>
              </a:rPr>
              <a:t>）</a:t>
            </a:r>
            <a:r>
              <a:rPr lang="zh-CN" altLang="en-US" sz="3200" b="1" noProof="1">
                <a:solidFill>
                  <a:srgbClr val="0000CC"/>
                </a:solidFill>
                <a:latin typeface="微软雅黑" pitchFamily="34" charset="-122"/>
                <a:ea typeface="微软雅黑" pitchFamily="34" charset="-122"/>
                <a:cs typeface="宋体" pitchFamily="2" charset="-122"/>
                <a:sym typeface="宋体" pitchFamily="2" charset="-122"/>
              </a:rPr>
              <a:t> 。与：</a:t>
            </a:r>
            <a:r>
              <a:rPr lang="zh-CN" altLang="en-US" sz="3200" b="1" noProof="1">
                <a:solidFill>
                  <a:srgbClr val="0000CC"/>
                </a:solidFill>
                <a:effectLst>
                  <a:outerShdw blurRad="38100" dist="38100" dir="2700000" algn="tl">
                    <a:srgbClr val="C0C0C0"/>
                  </a:outerShdw>
                </a:effectLst>
                <a:latin typeface="微软雅黑" pitchFamily="34" charset="-122"/>
                <a:ea typeface="微软雅黑" pitchFamily="34" charset="-122"/>
                <a:cs typeface="宋体" pitchFamily="2" charset="-122"/>
                <a:sym typeface="宋体" pitchFamily="2" charset="-122"/>
              </a:rPr>
              <a:t>给，给予</a:t>
            </a:r>
            <a:r>
              <a:rPr lang="zh-CN" altLang="en-US" sz="3200" b="1" noProof="1">
                <a:solidFill>
                  <a:srgbClr val="0000CC"/>
                </a:solidFill>
                <a:latin typeface="微软雅黑" pitchFamily="34" charset="-122"/>
                <a:ea typeface="微软雅黑" pitchFamily="34" charset="-122"/>
                <a:cs typeface="宋体" pitchFamily="2" charset="-122"/>
                <a:sym typeface="宋体" pitchFamily="2" charset="-122"/>
              </a:rPr>
              <a:t>。</a:t>
            </a:r>
            <a:endParaRPr lang="zh-CN" altLang="en-US" sz="3200" noProof="1">
              <a:solidFill>
                <a:srgbClr val="0000CC"/>
              </a:solidFill>
              <a:latin typeface="微软雅黑" pitchFamily="34" charset="-122"/>
              <a:ea typeface="微软雅黑" pitchFamily="34" charset="-122"/>
              <a:cs typeface="宋体" pitchFamily="2" charset="-122"/>
            </a:endParaRPr>
          </a:p>
        </p:txBody>
      </p:sp>
      <p:sp>
        <p:nvSpPr>
          <p:cNvPr id="4" name="文本框 16393"/>
          <p:cNvSpPr>
            <a:spLocks noChangeArrowheads="1"/>
          </p:cNvSpPr>
          <p:nvPr/>
        </p:nvSpPr>
        <p:spPr bwMode="auto">
          <a:xfrm>
            <a:off x="334963" y="6089650"/>
            <a:ext cx="11185525" cy="768350"/>
          </a:xfrm>
          <a:prstGeom prst="rect">
            <a:avLst/>
          </a:prstGeom>
          <a:solidFill>
            <a:srgbClr val="FFC000"/>
          </a:solidFill>
          <a:ln w="9525">
            <a:noFill/>
            <a:miter lim="800000"/>
          </a:ln>
        </p:spPr>
        <p:txBody>
          <a:bodyPr>
            <a:spAutoFit/>
          </a:bodyPr>
          <a:lstStyle/>
          <a:p>
            <a:r>
              <a:rPr lang="zh-CN" altLang="en-US" sz="4400" b="1">
                <a:solidFill>
                  <a:srgbClr val="0000FF"/>
                </a:solidFill>
                <a:latin typeface="黑体" pitchFamily="49" charset="-122"/>
                <a:ea typeface="黑体" pitchFamily="49" charset="-122"/>
              </a:rPr>
              <a:t>　交待虞常谋反前的准备和拜访张胜的情况。</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433"/>
                                        </p:tgtEl>
                                        <p:attrNameLst>
                                          <p:attrName>style.visibility</p:attrName>
                                        </p:attrNameLst>
                                      </p:cBhvr>
                                      <p:to>
                                        <p:strVal val="visible"/>
                                      </p:to>
                                    </p:set>
                                    <p:animEffect transition="in" filter="blinds(horizontal)">
                                      <p:cBhvr>
                                        <p:cTn id="7" dur="500"/>
                                        <p:tgtEl>
                                          <p:spTgt spid="1843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3" grpId="0"/>
      <p:bldP spid="3" grpId="0" animBg="1"/>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矩形 16391"/>
          <p:cNvSpPr>
            <a:spLocks noChangeArrowheads="1"/>
          </p:cNvSpPr>
          <p:nvPr/>
        </p:nvSpPr>
        <p:spPr bwMode="auto">
          <a:xfrm>
            <a:off x="179388" y="350838"/>
            <a:ext cx="11717337" cy="4524375"/>
          </a:xfrm>
          <a:prstGeom prst="rect">
            <a:avLst/>
          </a:prstGeom>
          <a:noFill/>
          <a:ln w="9525">
            <a:noFill/>
            <a:miter lim="800000"/>
          </a:ln>
        </p:spPr>
        <p:txBody>
          <a:bodyPr>
            <a:spAutoFit/>
          </a:bodyPr>
          <a:lstStyle/>
          <a:p>
            <a:pPr>
              <a:lnSpc>
                <a:spcPct val="80000"/>
              </a:lnSpc>
            </a:pPr>
            <a:r>
              <a:rPr lang="en-US" altLang="zh-CN" sz="3600" b="1">
                <a:solidFill>
                  <a:srgbClr val="0000FF"/>
                </a:solidFill>
                <a:latin typeface="黑体" pitchFamily="49" charset="-122"/>
                <a:ea typeface="黑体" pitchFamily="49" charset="-122"/>
              </a:rPr>
              <a:t>    </a:t>
            </a:r>
            <a:r>
              <a:rPr lang="zh-CN" altLang="en-US" sz="3600" b="1">
                <a:solidFill>
                  <a:srgbClr val="7030A0"/>
                </a:solidFill>
                <a:latin typeface="黑体" pitchFamily="49" charset="-122"/>
                <a:ea typeface="黑体" pitchFamily="49" charset="-122"/>
              </a:rPr>
              <a:t>匈奴正要派遣使者送苏武等人返回汉朝，适逢匈奴国内的缑王与原长水校尉虞常等人密谋反叛。缑王是昆邪王姐姐的儿子，与昆邪王一起降汉，后来又跟随浞野侯陷没在匈奴中。连同卫律所率领的那些（被迫）投降匈奴的人，暗中共同密谋劫持单于的母亲阏氏归附汉朝。正赶上苏武等人来到匈奴。虞常在汉朝的时候，平时与副使张胜相熟识，私下拜访张胜，说：“听说汉天子很怨恨卫律，我虞常能为汉朝暗中用弩弓射死他。我母亲与弟弟都在汉朝，希望能得到朝廷的赏赐。”张胜答应了，把财物送给了虞常。</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文本框 3"/>
          <p:cNvSpPr>
            <a:spLocks noChangeArrowheads="1"/>
          </p:cNvSpPr>
          <p:nvPr/>
        </p:nvSpPr>
        <p:spPr bwMode="auto">
          <a:xfrm>
            <a:off x="263525" y="404813"/>
            <a:ext cx="11809413" cy="3046412"/>
          </a:xfrm>
          <a:prstGeom prst="rect">
            <a:avLst/>
          </a:prstGeom>
          <a:noFill/>
          <a:ln w="9525">
            <a:noFill/>
            <a:miter lim="800000"/>
          </a:ln>
        </p:spPr>
        <p:txBody>
          <a:bodyPr>
            <a:spAutoFit/>
          </a:bodyPr>
          <a:lstStyle/>
          <a:p>
            <a:pPr>
              <a:defRPr/>
            </a:pPr>
            <a:r>
              <a:rPr lang="en-US" altLang="zh-CN" sz="3200" b="1">
                <a:latin typeface="微软雅黑" pitchFamily="34" charset="-122"/>
                <a:ea typeface="微软雅黑" pitchFamily="34" charset="-122"/>
              </a:rPr>
              <a:t>       </a:t>
            </a:r>
            <a:r>
              <a:rPr lang="zh-CN" altLang="en-US" sz="3200" b="1">
                <a:latin typeface="微软雅黑" pitchFamily="34" charset="-122"/>
                <a:ea typeface="微软雅黑" pitchFamily="34" charset="-122"/>
                <a:sym typeface="宋体" pitchFamily="2" charset="-122"/>
              </a:rPr>
              <a:t>后月余，单于出猎，独阏氏子弟在。虞常等七十余人欲</a:t>
            </a:r>
            <a:r>
              <a:rPr lang="zh-CN" altLang="en-US" sz="3200" b="1">
                <a:solidFill>
                  <a:srgbClr val="FF0000"/>
                </a:solidFill>
                <a:latin typeface="微软雅黑" pitchFamily="34" charset="-122"/>
                <a:ea typeface="微软雅黑" pitchFamily="34" charset="-122"/>
                <a:sym typeface="宋体" pitchFamily="2" charset="-122"/>
              </a:rPr>
              <a:t>发</a:t>
            </a:r>
            <a:r>
              <a:rPr lang="zh-CN" altLang="en-US" sz="3200" b="1">
                <a:latin typeface="微软雅黑" pitchFamily="34" charset="-122"/>
                <a:ea typeface="微软雅黑" pitchFamily="34" charset="-122"/>
                <a:sym typeface="宋体" pitchFamily="2" charset="-122"/>
              </a:rPr>
              <a:t>，其一人</a:t>
            </a:r>
            <a:r>
              <a:rPr lang="zh-CN" altLang="en-US" sz="3200" b="1">
                <a:solidFill>
                  <a:srgbClr val="FF0000"/>
                </a:solidFill>
                <a:latin typeface="微软雅黑" pitchFamily="34" charset="-122"/>
                <a:ea typeface="微软雅黑" pitchFamily="34" charset="-122"/>
                <a:sym typeface="宋体" pitchFamily="2" charset="-122"/>
              </a:rPr>
              <a:t>夜亡</a:t>
            </a:r>
            <a:r>
              <a:rPr lang="zh-CN" altLang="en-US" sz="3200" b="1">
                <a:latin typeface="微软雅黑" pitchFamily="34" charset="-122"/>
                <a:ea typeface="微软雅黑" pitchFamily="34" charset="-122"/>
                <a:sym typeface="宋体" pitchFamily="2" charset="-122"/>
              </a:rPr>
              <a:t>，</a:t>
            </a:r>
            <a:r>
              <a:rPr lang="zh-CN" altLang="en-US" sz="3200" b="1">
                <a:solidFill>
                  <a:srgbClr val="FF0000"/>
                </a:solidFill>
                <a:latin typeface="微软雅黑" pitchFamily="34" charset="-122"/>
                <a:ea typeface="微软雅黑" pitchFamily="34" charset="-122"/>
                <a:sym typeface="宋体" pitchFamily="2" charset="-122"/>
              </a:rPr>
              <a:t>告</a:t>
            </a:r>
            <a:r>
              <a:rPr lang="zh-CN" altLang="en-US" sz="3200" b="1">
                <a:latin typeface="微软雅黑" pitchFamily="34" charset="-122"/>
                <a:ea typeface="微软雅黑" pitchFamily="34" charset="-122"/>
                <a:sym typeface="宋体" pitchFamily="2" charset="-122"/>
              </a:rPr>
              <a:t>之。</a:t>
            </a:r>
            <a:r>
              <a:rPr lang="zh-CN" altLang="en-US" sz="3200" b="1" u="heavy">
                <a:uFill>
                  <a:solidFill>
                    <a:srgbClr val="C00000"/>
                  </a:solidFill>
                </a:uFill>
                <a:latin typeface="微软雅黑" pitchFamily="34" charset="-122"/>
                <a:ea typeface="微软雅黑" pitchFamily="34" charset="-122"/>
                <a:sym typeface="宋体" pitchFamily="2" charset="-122"/>
              </a:rPr>
              <a:t>单于子弟</a:t>
            </a:r>
            <a:r>
              <a:rPr lang="zh-CN" altLang="en-US" sz="3200" b="1" u="heavy">
                <a:solidFill>
                  <a:srgbClr val="FF0000"/>
                </a:solidFill>
                <a:uFill>
                  <a:solidFill>
                    <a:srgbClr val="C00000"/>
                  </a:solidFill>
                </a:uFill>
                <a:latin typeface="微软雅黑" pitchFamily="34" charset="-122"/>
                <a:ea typeface="微软雅黑" pitchFamily="34" charset="-122"/>
                <a:sym typeface="宋体" pitchFamily="2" charset="-122"/>
              </a:rPr>
              <a:t>发</a:t>
            </a:r>
            <a:r>
              <a:rPr lang="zh-CN" altLang="en-US" sz="3200" b="1" u="heavy">
                <a:uFill>
                  <a:solidFill>
                    <a:srgbClr val="C00000"/>
                  </a:solidFill>
                </a:uFill>
                <a:latin typeface="微软雅黑" pitchFamily="34" charset="-122"/>
                <a:ea typeface="微软雅黑" pitchFamily="34" charset="-122"/>
                <a:sym typeface="宋体" pitchFamily="2" charset="-122"/>
              </a:rPr>
              <a:t>兵与战</a:t>
            </a:r>
            <a:r>
              <a:rPr lang="zh-CN" altLang="en-US" sz="3200" b="1">
                <a:latin typeface="微软雅黑" pitchFamily="34" charset="-122"/>
                <a:ea typeface="微软雅黑" pitchFamily="34" charset="-122"/>
                <a:sym typeface="宋体" pitchFamily="2" charset="-122"/>
              </a:rPr>
              <a:t>。缑王等皆死，</a:t>
            </a:r>
            <a:r>
              <a:rPr lang="zh-CN" altLang="en-US" sz="3200" b="1" u="heavy">
                <a:uFill>
                  <a:solidFill>
                    <a:srgbClr val="C00000"/>
                  </a:solidFill>
                </a:uFill>
                <a:latin typeface="微软雅黑" pitchFamily="34" charset="-122"/>
                <a:ea typeface="微软雅黑" pitchFamily="34" charset="-122"/>
                <a:sym typeface="宋体" pitchFamily="2" charset="-122"/>
              </a:rPr>
              <a:t>虞常生得</a:t>
            </a:r>
            <a:r>
              <a:rPr lang="zh-CN" altLang="en-US" sz="3200" b="1">
                <a:latin typeface="微软雅黑" pitchFamily="34" charset="-122"/>
                <a:ea typeface="微软雅黑" pitchFamily="34" charset="-122"/>
                <a:sym typeface="宋体" pitchFamily="2" charset="-122"/>
              </a:rPr>
              <a:t>。单于使卫律</a:t>
            </a:r>
            <a:r>
              <a:rPr lang="zh-CN" altLang="en-US" sz="3200" b="1">
                <a:solidFill>
                  <a:srgbClr val="FF0000"/>
                </a:solidFill>
                <a:latin typeface="微软雅黑" pitchFamily="34" charset="-122"/>
                <a:ea typeface="微软雅黑" pitchFamily="34" charset="-122"/>
                <a:sym typeface="宋体" pitchFamily="2" charset="-122"/>
              </a:rPr>
              <a:t>治</a:t>
            </a:r>
            <a:r>
              <a:rPr lang="zh-CN" altLang="en-US" sz="3200" b="1">
                <a:latin typeface="微软雅黑" pitchFamily="34" charset="-122"/>
                <a:ea typeface="微软雅黑" pitchFamily="34" charset="-122"/>
                <a:sym typeface="宋体" pitchFamily="2" charset="-122"/>
              </a:rPr>
              <a:t>其事，张胜闻之，恐前语</a:t>
            </a:r>
            <a:r>
              <a:rPr lang="zh-CN" altLang="en-US" sz="3200" b="1">
                <a:solidFill>
                  <a:srgbClr val="FF0000"/>
                </a:solidFill>
                <a:latin typeface="微软雅黑" pitchFamily="34" charset="-122"/>
                <a:ea typeface="微软雅黑" pitchFamily="34" charset="-122"/>
                <a:sym typeface="宋体" pitchFamily="2" charset="-122"/>
              </a:rPr>
              <a:t>发</a:t>
            </a:r>
            <a:r>
              <a:rPr lang="zh-CN" altLang="en-US" sz="3200" b="1">
                <a:latin typeface="微软雅黑" pitchFamily="34" charset="-122"/>
                <a:ea typeface="微软雅黑" pitchFamily="34" charset="-122"/>
                <a:sym typeface="宋体" pitchFamily="2" charset="-122"/>
              </a:rPr>
              <a:t>，</a:t>
            </a:r>
            <a:r>
              <a:rPr lang="zh-CN" altLang="en-US" sz="3200" b="1">
                <a:solidFill>
                  <a:srgbClr val="FF0000"/>
                </a:solidFill>
                <a:latin typeface="微软雅黑" pitchFamily="34" charset="-122"/>
                <a:ea typeface="微软雅黑" pitchFamily="34" charset="-122"/>
                <a:sym typeface="宋体" pitchFamily="2" charset="-122"/>
              </a:rPr>
              <a:t>以状语</a:t>
            </a:r>
            <a:r>
              <a:rPr lang="zh-CN" altLang="en-US" sz="3200" b="1">
                <a:latin typeface="微软雅黑" pitchFamily="34" charset="-122"/>
                <a:ea typeface="微软雅黑" pitchFamily="34" charset="-122"/>
                <a:sym typeface="宋体" pitchFamily="2" charset="-122"/>
              </a:rPr>
              <a:t>武。武曰：“事如此，此必</a:t>
            </a:r>
            <a:r>
              <a:rPr lang="zh-CN" altLang="en-US" sz="3200" b="1">
                <a:solidFill>
                  <a:srgbClr val="FF0000"/>
                </a:solidFill>
                <a:latin typeface="微软雅黑" pitchFamily="34" charset="-122"/>
                <a:ea typeface="微软雅黑" pitchFamily="34" charset="-122"/>
                <a:sym typeface="宋体" pitchFamily="2" charset="-122"/>
              </a:rPr>
              <a:t>及</a:t>
            </a:r>
            <a:r>
              <a:rPr lang="zh-CN" altLang="en-US" sz="3200" b="1">
                <a:latin typeface="微软雅黑" pitchFamily="34" charset="-122"/>
                <a:ea typeface="微软雅黑" pitchFamily="34" charset="-122"/>
                <a:sym typeface="宋体" pitchFamily="2" charset="-122"/>
              </a:rPr>
              <a:t>我，</a:t>
            </a:r>
            <a:r>
              <a:rPr lang="zh-CN" altLang="en-US" sz="3200" b="1" u="heavy">
                <a:solidFill>
                  <a:srgbClr val="FF0000"/>
                </a:solidFill>
                <a:uFill>
                  <a:solidFill>
                    <a:srgbClr val="C00000"/>
                  </a:solidFill>
                </a:uFill>
                <a:latin typeface="微软雅黑" pitchFamily="34" charset="-122"/>
                <a:ea typeface="微软雅黑" pitchFamily="34" charset="-122"/>
                <a:sym typeface="宋体" pitchFamily="2" charset="-122"/>
              </a:rPr>
              <a:t>见</a:t>
            </a:r>
            <a:r>
              <a:rPr lang="zh-CN" altLang="en-US" sz="3200" b="1" u="heavy">
                <a:uFill>
                  <a:solidFill>
                    <a:srgbClr val="C00000"/>
                  </a:solidFill>
                </a:uFill>
                <a:latin typeface="微软雅黑" pitchFamily="34" charset="-122"/>
                <a:ea typeface="微软雅黑" pitchFamily="34" charset="-122"/>
                <a:sym typeface="宋体" pitchFamily="2" charset="-122"/>
              </a:rPr>
              <a:t>犯</a:t>
            </a:r>
            <a:r>
              <a:rPr lang="zh-CN" altLang="en-US" sz="3200" b="1" u="heavy">
                <a:solidFill>
                  <a:srgbClr val="FF0000"/>
                </a:solidFill>
                <a:uFill>
                  <a:solidFill>
                    <a:srgbClr val="C00000"/>
                  </a:solidFill>
                </a:uFill>
                <a:latin typeface="微软雅黑" pitchFamily="34" charset="-122"/>
                <a:ea typeface="微软雅黑" pitchFamily="34" charset="-122"/>
                <a:sym typeface="宋体" pitchFamily="2" charset="-122"/>
              </a:rPr>
              <a:t>乃</a:t>
            </a:r>
            <a:r>
              <a:rPr lang="zh-CN" altLang="en-US" sz="3200" b="1" u="heavy">
                <a:uFill>
                  <a:solidFill>
                    <a:srgbClr val="C00000"/>
                  </a:solidFill>
                </a:uFill>
                <a:latin typeface="微软雅黑" pitchFamily="34" charset="-122"/>
                <a:ea typeface="微软雅黑" pitchFamily="34" charset="-122"/>
                <a:sym typeface="宋体" pitchFamily="2" charset="-122"/>
              </a:rPr>
              <a:t>死</a:t>
            </a:r>
            <a:r>
              <a:rPr lang="zh-CN" altLang="en-US" sz="3200" b="1">
                <a:latin typeface="微软雅黑" pitchFamily="34" charset="-122"/>
                <a:ea typeface="微软雅黑" pitchFamily="34" charset="-122"/>
                <a:sym typeface="宋体" pitchFamily="2" charset="-122"/>
              </a:rPr>
              <a:t>，</a:t>
            </a:r>
            <a:r>
              <a:rPr lang="zh-CN" altLang="en-US" sz="3200" b="1">
                <a:solidFill>
                  <a:srgbClr val="FF0000"/>
                </a:solidFill>
                <a:latin typeface="微软雅黑" pitchFamily="34" charset="-122"/>
                <a:ea typeface="微软雅黑" pitchFamily="34" charset="-122"/>
                <a:sym typeface="宋体" pitchFamily="2" charset="-122"/>
              </a:rPr>
              <a:t>重负</a:t>
            </a:r>
            <a:r>
              <a:rPr lang="zh-CN" altLang="en-US" sz="3200" b="1">
                <a:latin typeface="微软雅黑" pitchFamily="34" charset="-122"/>
                <a:ea typeface="微软雅黑" pitchFamily="34" charset="-122"/>
                <a:sym typeface="宋体" pitchFamily="2" charset="-122"/>
              </a:rPr>
              <a:t>国。”欲自杀，胜、惠共止之。虞常果</a:t>
            </a:r>
            <a:r>
              <a:rPr lang="zh-CN" altLang="en-US" sz="3200" b="1">
                <a:solidFill>
                  <a:srgbClr val="FF0000"/>
                </a:solidFill>
                <a:latin typeface="微软雅黑" pitchFamily="34" charset="-122"/>
                <a:ea typeface="微软雅黑" pitchFamily="34" charset="-122"/>
                <a:sym typeface="宋体" pitchFamily="2" charset="-122"/>
              </a:rPr>
              <a:t>引</a:t>
            </a:r>
            <a:r>
              <a:rPr lang="zh-CN" altLang="en-US" sz="3200" b="1">
                <a:latin typeface="微软雅黑" pitchFamily="34" charset="-122"/>
                <a:ea typeface="微软雅黑" pitchFamily="34" charset="-122"/>
                <a:sym typeface="宋体" pitchFamily="2" charset="-122"/>
              </a:rPr>
              <a:t>张胜。单于怒，召诸贵人议，欲杀汉使者。左伊秩訾曰：“</a:t>
            </a:r>
            <a:r>
              <a:rPr lang="zh-CN" altLang="en-US" sz="3200" b="1">
                <a:solidFill>
                  <a:srgbClr val="FF0000"/>
                </a:solidFill>
                <a:latin typeface="微软雅黑" pitchFamily="34" charset="-122"/>
                <a:ea typeface="微软雅黑" pitchFamily="34" charset="-122"/>
                <a:sym typeface="宋体" pitchFamily="2" charset="-122"/>
              </a:rPr>
              <a:t>即</a:t>
            </a:r>
            <a:r>
              <a:rPr lang="zh-CN" altLang="en-US" sz="3200" b="1">
                <a:latin typeface="微软雅黑" pitchFamily="34" charset="-122"/>
                <a:ea typeface="微软雅黑" pitchFamily="34" charset="-122"/>
                <a:sym typeface="宋体" pitchFamily="2" charset="-122"/>
              </a:rPr>
              <a:t>谋单于，</a:t>
            </a:r>
            <a:r>
              <a:rPr lang="zh-CN" altLang="en-US" sz="3200" b="1" u="heavy">
                <a:uFill>
                  <a:solidFill>
                    <a:srgbClr val="C00000"/>
                  </a:solidFill>
                </a:uFill>
                <a:latin typeface="微软雅黑" pitchFamily="34" charset="-122"/>
                <a:ea typeface="微软雅黑" pitchFamily="34" charset="-122"/>
                <a:sym typeface="宋体" pitchFamily="2" charset="-122"/>
              </a:rPr>
              <a:t>何</a:t>
            </a:r>
            <a:r>
              <a:rPr lang="zh-CN" altLang="en-US" sz="3200" b="1" u="heavy">
                <a:solidFill>
                  <a:srgbClr val="FF0000"/>
                </a:solidFill>
                <a:uFill>
                  <a:solidFill>
                    <a:srgbClr val="C00000"/>
                  </a:solidFill>
                </a:uFill>
                <a:latin typeface="微软雅黑" pitchFamily="34" charset="-122"/>
                <a:ea typeface="微软雅黑" pitchFamily="34" charset="-122"/>
                <a:sym typeface="宋体" pitchFamily="2" charset="-122"/>
              </a:rPr>
              <a:t>以</a:t>
            </a:r>
            <a:r>
              <a:rPr lang="zh-CN" altLang="en-US" sz="3200" b="1" u="heavy">
                <a:uFill>
                  <a:solidFill>
                    <a:srgbClr val="C00000"/>
                  </a:solidFill>
                </a:uFill>
                <a:latin typeface="微软雅黑" pitchFamily="34" charset="-122"/>
                <a:ea typeface="微软雅黑" pitchFamily="34" charset="-122"/>
                <a:sym typeface="宋体" pitchFamily="2" charset="-122"/>
              </a:rPr>
              <a:t>复加</a:t>
            </a:r>
            <a:r>
              <a:rPr lang="zh-CN" altLang="en-US" sz="3200" b="1">
                <a:latin typeface="微软雅黑" pitchFamily="34" charset="-122"/>
                <a:ea typeface="微软雅黑" pitchFamily="34" charset="-122"/>
                <a:sym typeface="宋体" pitchFamily="2" charset="-122"/>
              </a:rPr>
              <a:t>？宜皆</a:t>
            </a:r>
            <a:r>
              <a:rPr lang="zh-CN" altLang="en-US" sz="3200" b="1">
                <a:solidFill>
                  <a:srgbClr val="FF0000"/>
                </a:solidFill>
                <a:latin typeface="微软雅黑" pitchFamily="34" charset="-122"/>
                <a:ea typeface="微软雅黑" pitchFamily="34" charset="-122"/>
                <a:sym typeface="宋体" pitchFamily="2" charset="-122"/>
              </a:rPr>
              <a:t>降</a:t>
            </a:r>
            <a:r>
              <a:rPr lang="zh-CN" altLang="en-US" sz="3200" b="1">
                <a:latin typeface="微软雅黑" pitchFamily="34" charset="-122"/>
                <a:ea typeface="微软雅黑" pitchFamily="34" charset="-122"/>
                <a:sym typeface="宋体" pitchFamily="2" charset="-122"/>
              </a:rPr>
              <a:t>之。”</a:t>
            </a:r>
            <a:endParaRPr lang="zh-CN" altLang="en-US" sz="3200" b="1">
              <a:latin typeface="微软雅黑" pitchFamily="34" charset="-122"/>
              <a:ea typeface="微软雅黑" pitchFamily="34" charset="-122"/>
            </a:endParaRPr>
          </a:p>
        </p:txBody>
      </p:sp>
      <p:sp>
        <p:nvSpPr>
          <p:cNvPr id="3" name="内容占位符 2"/>
          <p:cNvSpPr>
            <a:spLocks noGrp="1" noChangeArrowheads="1"/>
          </p:cNvSpPr>
          <p:nvPr>
            <p:ph idx="1"/>
          </p:nvPr>
        </p:nvSpPr>
        <p:spPr>
          <a:xfrm>
            <a:off x="479610" y="3573010"/>
            <a:ext cx="11136313" cy="2376487"/>
          </a:xfrm>
        </p:spPr>
        <p:style>
          <a:lnRef idx="2">
            <a:schemeClr val="dk1"/>
          </a:lnRef>
          <a:fillRef idx="1">
            <a:schemeClr val="lt1"/>
          </a:fillRef>
          <a:effectRef idx="0">
            <a:schemeClr val="dk1"/>
          </a:effectRef>
          <a:fontRef idx="minor">
            <a:schemeClr val="dk1"/>
          </a:fontRef>
        </p:style>
        <p:txBody>
          <a:bodyPr/>
          <a:lstStyle/>
          <a:p>
            <a:pPr marL="0" indent="0">
              <a:buFont typeface="Arial" panose="020B0604020202020204" pitchFamily="34" charset="0"/>
              <a:buNone/>
              <a:defRPr/>
            </a:pPr>
            <a:r>
              <a:rPr lang="zh-CN" altLang="en-US" b="1" smtClean="0">
                <a:solidFill>
                  <a:srgbClr val="0000CC"/>
                </a:solidFill>
                <a:latin typeface="微软雅黑" pitchFamily="34" charset="-122"/>
                <a:ea typeface="微软雅黑" pitchFamily="34" charset="-122"/>
              </a:rPr>
              <a:t>夜：名作状，连夜，在夜里。     发：派遣，派出。   </a:t>
            </a:r>
            <a:r>
              <a:rPr lang="zh-CN" altLang="en-US" b="1" smtClean="0">
                <a:solidFill>
                  <a:srgbClr val="FF0000"/>
                </a:solidFill>
                <a:latin typeface="微软雅黑" pitchFamily="34" charset="-122"/>
                <a:ea typeface="微软雅黑" pitchFamily="34" charset="-122"/>
              </a:rPr>
              <a:t> 省略句    被动句       </a:t>
            </a:r>
            <a:r>
              <a:rPr lang="zh-CN" altLang="en-US" b="1" smtClean="0">
                <a:solidFill>
                  <a:srgbClr val="0000CC"/>
                </a:solidFill>
                <a:latin typeface="微软雅黑" pitchFamily="34" charset="-122"/>
                <a:ea typeface="微软雅黑" pitchFamily="34" charset="-122"/>
              </a:rPr>
              <a:t>治：处理，审理。    以：把。     语：告诉。     见：被。  乃：才。</a:t>
            </a:r>
            <a:r>
              <a:rPr lang="en-US" altLang="zh-CN" b="1" smtClean="0">
                <a:solidFill>
                  <a:srgbClr val="0000CC"/>
                </a:solidFill>
                <a:latin typeface="微软雅黑" pitchFamily="34" charset="-122"/>
                <a:ea typeface="微软雅黑" pitchFamily="34" charset="-122"/>
              </a:rPr>
              <a:t>    </a:t>
            </a:r>
            <a:r>
              <a:rPr lang="zh-CN" altLang="en-US" b="1" smtClean="0">
                <a:solidFill>
                  <a:srgbClr val="FF0000"/>
                </a:solidFill>
                <a:latin typeface="微软雅黑" pitchFamily="34" charset="-122"/>
                <a:ea typeface="微软雅黑" pitchFamily="34" charset="-122"/>
              </a:rPr>
              <a:t>被动句      </a:t>
            </a:r>
            <a:r>
              <a:rPr lang="zh-CN" altLang="en-US" b="1" smtClean="0">
                <a:solidFill>
                  <a:srgbClr val="0000CC"/>
                </a:solidFill>
                <a:latin typeface="微软雅黑" pitchFamily="34" charset="-122"/>
                <a:ea typeface="微软雅黑" pitchFamily="34" charset="-122"/>
              </a:rPr>
              <a:t> 负：动词，辜负、对不起。    即：假使。以：用       </a:t>
            </a:r>
            <a:r>
              <a:rPr lang="zh-CN" altLang="en-US" b="1" smtClean="0">
                <a:solidFill>
                  <a:srgbClr val="0000CC"/>
                </a:solidFill>
                <a:uFill>
                  <a:solidFill>
                    <a:srgbClr val="C00000"/>
                  </a:solidFill>
                </a:uFill>
                <a:latin typeface="微软雅黑" pitchFamily="34" charset="-122"/>
                <a:ea typeface="微软雅黑" pitchFamily="34" charset="-122"/>
                <a:sym typeface="宋体" pitchFamily="2" charset="-122"/>
              </a:rPr>
              <a:t>复加：再增加。     </a:t>
            </a:r>
            <a:r>
              <a:rPr lang="zh-CN" altLang="en-US" b="1" smtClean="0">
                <a:solidFill>
                  <a:srgbClr val="FF0000"/>
                </a:solidFill>
                <a:uFill>
                  <a:solidFill>
                    <a:srgbClr val="C00000"/>
                  </a:solidFill>
                </a:uFill>
                <a:latin typeface="微软雅黑" pitchFamily="34" charset="-122"/>
                <a:ea typeface="微软雅黑" pitchFamily="34" charset="-122"/>
                <a:sym typeface="宋体" pitchFamily="2" charset="-122"/>
              </a:rPr>
              <a:t>宾语前置句</a:t>
            </a:r>
            <a:endParaRPr lang="zh-CN" altLang="en-US" b="1" smtClean="0">
              <a:solidFill>
                <a:srgbClr val="FF0000"/>
              </a:solidFill>
              <a:latin typeface="微软雅黑" pitchFamily="34" charset="-122"/>
              <a:ea typeface="微软雅黑" pitchFamily="34" charset="-122"/>
            </a:endParaRPr>
          </a:p>
        </p:txBody>
      </p:sp>
      <p:sp>
        <p:nvSpPr>
          <p:cNvPr id="4" name="文本框 17413"/>
          <p:cNvSpPr>
            <a:spLocks noChangeArrowheads="1"/>
          </p:cNvSpPr>
          <p:nvPr/>
        </p:nvSpPr>
        <p:spPr bwMode="auto">
          <a:xfrm>
            <a:off x="911225" y="6021388"/>
            <a:ext cx="10198100" cy="706437"/>
          </a:xfrm>
          <a:prstGeom prst="rect">
            <a:avLst/>
          </a:prstGeom>
          <a:solidFill>
            <a:srgbClr val="FFC000"/>
          </a:solidFill>
          <a:ln w="9525">
            <a:noFill/>
            <a:miter lim="800000"/>
          </a:ln>
        </p:spPr>
        <p:txBody>
          <a:bodyPr>
            <a:spAutoFit/>
          </a:bodyPr>
          <a:lstStyle/>
          <a:p>
            <a:r>
              <a:rPr lang="zh-CN" altLang="en-US" sz="4000" b="1">
                <a:solidFill>
                  <a:srgbClr val="0000FF"/>
                </a:solidFill>
                <a:latin typeface="黑体" pitchFamily="49" charset="-122"/>
                <a:ea typeface="黑体" pitchFamily="49" charset="-122"/>
              </a:rPr>
              <a:t>匈奴缑王谋反失败，牵连到苏武等汉朝使者。</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blinds(horizontal)">
                                      <p:cBhvr>
                                        <p:cTn id="7" dur="500"/>
                                        <p:tgtEl>
                                          <p:spTgt spid="2355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blinds(horizontal)">
                                      <p:cBhvr>
                                        <p:cTn id="12" dur="500"/>
                                        <p:tgtEl>
                                          <p:spTgt spid="3">
                                            <p:bg/>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500"/>
                                        <p:tgtEl>
                                          <p:spTgt spid="3">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ppt_x</p:attrName>
                                        </p:attrNameLst>
                                      </p:cBhvr>
                                      <p:tavLst>
                                        <p:tav tm="0">
                                          <p:val>
                                            <p:strVal val="#ppt_x"/>
                                          </p:val>
                                        </p:tav>
                                        <p:tav tm="100000">
                                          <p:val>
                                            <p:strVal val="#ppt_x"/>
                                          </p:val>
                                        </p:tav>
                                      </p:tavLst>
                                    </p:anim>
                                    <p:anim calcmode="lin" valueType="num">
                                      <p:cBhvr>
                                        <p:cTn id="2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P spid="3" grpId="0" uiExpand="1" build="p" animBg="1"/>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矩形 17411"/>
          <p:cNvSpPr>
            <a:spLocks noChangeArrowheads="1"/>
          </p:cNvSpPr>
          <p:nvPr/>
        </p:nvSpPr>
        <p:spPr bwMode="auto">
          <a:xfrm>
            <a:off x="128588" y="100013"/>
            <a:ext cx="11936412" cy="5572125"/>
          </a:xfrm>
          <a:prstGeom prst="rect">
            <a:avLst/>
          </a:prstGeom>
          <a:noFill/>
          <a:ln w="9525">
            <a:noFill/>
            <a:miter lim="800000"/>
          </a:ln>
        </p:spPr>
        <p:txBody>
          <a:bodyPr>
            <a:spAutoFit/>
          </a:bodyPr>
          <a:lstStyle/>
          <a:p>
            <a:pPr>
              <a:lnSpc>
                <a:spcPct val="90000"/>
              </a:lnSpc>
            </a:pPr>
            <a:r>
              <a:rPr lang="en-US" altLang="zh-CN" sz="3600" b="1">
                <a:solidFill>
                  <a:srgbClr val="7030A0"/>
                </a:solidFill>
                <a:latin typeface="黑体" pitchFamily="49" charset="-122"/>
                <a:ea typeface="黑体" pitchFamily="49" charset="-122"/>
              </a:rPr>
              <a:t>   </a:t>
            </a:r>
            <a:r>
              <a:rPr lang="zh-CN" altLang="en-US" sz="3600" b="1">
                <a:solidFill>
                  <a:srgbClr val="7030A0"/>
                </a:solidFill>
                <a:latin typeface="黑体" pitchFamily="49" charset="-122"/>
                <a:ea typeface="黑体" pitchFamily="49" charset="-122"/>
              </a:rPr>
              <a:t> 一个多月后，单于外出打猎，只有阏氏和王室的子弟在家。虞常等七十余人想要动手，其中一人趁夜逃走，告发了这件事。单于子弟发兵与他们战斗。缑王等人都战死，虞常被活捉。单于派卫律审理这个案件，张胜听说后，担心以前和虞常的谈话泄露，把情况告诉了苏武。苏武说：“事情到了这个地步，一定会牵连到我，等到被（匈奴）侮辱以后才死，更加对不起国家。”苏武想自杀，张胜、常惠一起制止了他。虞常果然牵扯出了张胜。单于大怒，召集贵族大臣们商议，想杀掉汉朝使者。左伊秩訾说：“假使谋杀单于，又该用什么更重的处罚呢？应该让他们都投降。”</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2" name="文本框 3"/>
          <p:cNvSpPr>
            <a:spLocks noChangeArrowheads="1"/>
          </p:cNvSpPr>
          <p:nvPr/>
        </p:nvSpPr>
        <p:spPr bwMode="auto">
          <a:xfrm>
            <a:off x="192088" y="188913"/>
            <a:ext cx="11736387" cy="2062162"/>
          </a:xfrm>
          <a:prstGeom prst="rect">
            <a:avLst/>
          </a:prstGeom>
          <a:noFill/>
          <a:ln w="9525">
            <a:noFill/>
            <a:miter lim="800000"/>
          </a:ln>
        </p:spPr>
        <p:txBody>
          <a:bodyPr>
            <a:spAutoFit/>
          </a:bodyPr>
          <a:lstStyle/>
          <a:p>
            <a:pPr>
              <a:defRPr/>
            </a:pPr>
            <a:r>
              <a:rPr lang="zh-CN" altLang="en-US" sz="3200" b="1">
                <a:latin typeface="微软雅黑" pitchFamily="34" charset="-122"/>
                <a:ea typeface="微软雅黑" pitchFamily="34" charset="-122"/>
              </a:rPr>
              <a:t>       单于使卫律召武</a:t>
            </a:r>
            <a:r>
              <a:rPr lang="zh-CN" altLang="en-US" sz="3200" b="1">
                <a:solidFill>
                  <a:srgbClr val="FF0000"/>
                </a:solidFill>
                <a:latin typeface="微软雅黑" pitchFamily="34" charset="-122"/>
                <a:ea typeface="微软雅黑" pitchFamily="34" charset="-122"/>
              </a:rPr>
              <a:t>受辞</a:t>
            </a:r>
            <a:r>
              <a:rPr lang="zh-CN" altLang="en-US" sz="3200" b="1">
                <a:latin typeface="微软雅黑" pitchFamily="34" charset="-122"/>
                <a:ea typeface="微软雅黑" pitchFamily="34" charset="-122"/>
              </a:rPr>
              <a:t>。武谓惠等：“屈节</a:t>
            </a:r>
            <a:r>
              <a:rPr lang="zh-CN" altLang="en-US" sz="3200" b="1">
                <a:solidFill>
                  <a:srgbClr val="FF0000"/>
                </a:solidFill>
                <a:latin typeface="微软雅黑" pitchFamily="34" charset="-122"/>
                <a:ea typeface="微软雅黑" pitchFamily="34" charset="-122"/>
              </a:rPr>
              <a:t>辱</a:t>
            </a:r>
            <a:r>
              <a:rPr lang="zh-CN" altLang="en-US" sz="3200" b="1">
                <a:latin typeface="微软雅黑" pitchFamily="34" charset="-122"/>
                <a:ea typeface="微软雅黑" pitchFamily="34" charset="-122"/>
              </a:rPr>
              <a:t>命，</a:t>
            </a:r>
            <a:r>
              <a:rPr lang="zh-CN" altLang="en-US" sz="3200" b="1">
                <a:solidFill>
                  <a:srgbClr val="FF0000"/>
                </a:solidFill>
                <a:latin typeface="微软雅黑" pitchFamily="34" charset="-122"/>
                <a:ea typeface="微软雅黑" pitchFamily="34" charset="-122"/>
              </a:rPr>
              <a:t>虽</a:t>
            </a:r>
            <a:r>
              <a:rPr lang="zh-CN" altLang="en-US" sz="3200" b="1">
                <a:latin typeface="微软雅黑" pitchFamily="34" charset="-122"/>
                <a:ea typeface="微软雅黑" pitchFamily="34" charset="-122"/>
              </a:rPr>
              <a:t>生，</a:t>
            </a:r>
            <a:r>
              <a:rPr lang="zh-CN" altLang="en-US" sz="3200" b="1" u="heavy">
                <a:uFill>
                  <a:solidFill>
                    <a:srgbClr val="C00000"/>
                  </a:solidFill>
                </a:uFill>
                <a:latin typeface="微软雅黑" pitchFamily="34" charset="-122"/>
                <a:ea typeface="微软雅黑" pitchFamily="34" charset="-122"/>
              </a:rPr>
              <a:t>何面目以归汉</a:t>
            </a:r>
            <a:r>
              <a:rPr lang="zh-CN" altLang="en-US" sz="3200" b="1">
                <a:latin typeface="微软雅黑" pitchFamily="34" charset="-122"/>
                <a:ea typeface="微软雅黑" pitchFamily="34" charset="-122"/>
              </a:rPr>
              <a:t>！”</a:t>
            </a:r>
            <a:r>
              <a:rPr lang="zh-CN" altLang="en-US" sz="3200" b="1">
                <a:solidFill>
                  <a:srgbClr val="FF0000"/>
                </a:solidFill>
                <a:latin typeface="微软雅黑" pitchFamily="34" charset="-122"/>
                <a:ea typeface="微软雅黑" pitchFamily="34" charset="-122"/>
              </a:rPr>
              <a:t>引</a:t>
            </a:r>
            <a:r>
              <a:rPr lang="zh-CN" altLang="en-US" sz="3200" b="1">
                <a:latin typeface="微软雅黑" pitchFamily="34" charset="-122"/>
                <a:ea typeface="微软雅黑" pitchFamily="34" charset="-122"/>
              </a:rPr>
              <a:t>佩刀自刺。卫律惊，自抱持武，</a:t>
            </a:r>
            <a:r>
              <a:rPr lang="zh-CN" altLang="en-US" sz="3200" b="1">
                <a:solidFill>
                  <a:srgbClr val="FF0000"/>
                </a:solidFill>
                <a:latin typeface="微软雅黑" pitchFamily="34" charset="-122"/>
                <a:ea typeface="微软雅黑" pitchFamily="34" charset="-122"/>
              </a:rPr>
              <a:t>驰</a:t>
            </a:r>
            <a:r>
              <a:rPr lang="zh-CN" altLang="en-US" sz="3200" b="1">
                <a:latin typeface="微软雅黑" pitchFamily="34" charset="-122"/>
                <a:ea typeface="微软雅黑" pitchFamily="34" charset="-122"/>
              </a:rPr>
              <a:t>召医。凿地为</a:t>
            </a:r>
            <a:r>
              <a:rPr lang="zh-CN" altLang="en-US" sz="3200" b="1">
                <a:solidFill>
                  <a:srgbClr val="FF0000"/>
                </a:solidFill>
                <a:latin typeface="微软雅黑" pitchFamily="34" charset="-122"/>
                <a:ea typeface="微软雅黑" pitchFamily="34" charset="-122"/>
              </a:rPr>
              <a:t>坎</a:t>
            </a:r>
            <a:r>
              <a:rPr lang="zh-CN" altLang="en-US" sz="3200" b="1">
                <a:latin typeface="微软雅黑" pitchFamily="34" charset="-122"/>
                <a:ea typeface="微软雅黑" pitchFamily="34" charset="-122"/>
              </a:rPr>
              <a:t>，置</a:t>
            </a:r>
            <a:r>
              <a:rPr lang="zh-CN" altLang="en-US" sz="3200" b="1">
                <a:solidFill>
                  <a:srgbClr val="FF0000"/>
                </a:solidFill>
                <a:latin typeface="微软雅黑" pitchFamily="34" charset="-122"/>
                <a:ea typeface="微软雅黑" pitchFamily="34" charset="-122"/>
              </a:rPr>
              <a:t>煴火，</a:t>
            </a:r>
            <a:r>
              <a:rPr lang="zh-CN" altLang="en-US" sz="3200" b="1" u="heavy">
                <a:uFill>
                  <a:solidFill>
                    <a:srgbClr val="C00000"/>
                  </a:solidFill>
                </a:uFill>
                <a:latin typeface="微软雅黑" pitchFamily="34" charset="-122"/>
                <a:ea typeface="微软雅黑" pitchFamily="34" charset="-122"/>
              </a:rPr>
              <a:t>覆武其上</a:t>
            </a:r>
            <a:r>
              <a:rPr lang="zh-CN" altLang="en-US" sz="3200" b="1">
                <a:latin typeface="微软雅黑" pitchFamily="34" charset="-122"/>
                <a:ea typeface="微软雅黑" pitchFamily="34" charset="-122"/>
              </a:rPr>
              <a:t>，</a:t>
            </a:r>
            <a:r>
              <a:rPr lang="zh-CN" altLang="en-US" sz="3200" b="1">
                <a:solidFill>
                  <a:srgbClr val="FF0000"/>
                </a:solidFill>
                <a:latin typeface="微软雅黑" pitchFamily="34" charset="-122"/>
                <a:ea typeface="微软雅黑" pitchFamily="34" charset="-122"/>
              </a:rPr>
              <a:t>蹈</a:t>
            </a:r>
            <a:r>
              <a:rPr lang="zh-CN" altLang="en-US" sz="3200" b="1">
                <a:latin typeface="微软雅黑" pitchFamily="34" charset="-122"/>
                <a:ea typeface="微软雅黑" pitchFamily="34" charset="-122"/>
              </a:rPr>
              <a:t>其背</a:t>
            </a:r>
            <a:r>
              <a:rPr lang="zh-CN" altLang="en-US" sz="3200" b="1">
                <a:solidFill>
                  <a:srgbClr val="FF0000"/>
                </a:solidFill>
                <a:latin typeface="微软雅黑" pitchFamily="34" charset="-122"/>
                <a:ea typeface="微软雅黑" pitchFamily="34" charset="-122"/>
              </a:rPr>
              <a:t>以</a:t>
            </a:r>
            <a:r>
              <a:rPr lang="zh-CN" altLang="en-US" sz="3200" b="1">
                <a:latin typeface="微软雅黑" pitchFamily="34" charset="-122"/>
                <a:ea typeface="微软雅黑" pitchFamily="34" charset="-122"/>
              </a:rPr>
              <a:t>出血。武气绝，半日</a:t>
            </a:r>
            <a:r>
              <a:rPr lang="zh-CN" altLang="en-US" sz="3200" b="1">
                <a:solidFill>
                  <a:srgbClr val="FF0000"/>
                </a:solidFill>
                <a:latin typeface="微软雅黑" pitchFamily="34" charset="-122"/>
                <a:ea typeface="微软雅黑" pitchFamily="34" charset="-122"/>
              </a:rPr>
              <a:t>复息</a:t>
            </a:r>
            <a:r>
              <a:rPr lang="zh-CN" altLang="en-US" sz="3200" b="1">
                <a:latin typeface="微软雅黑" pitchFamily="34" charset="-122"/>
                <a:ea typeface="微软雅黑" pitchFamily="34" charset="-122"/>
              </a:rPr>
              <a:t>。惠等哭，</a:t>
            </a:r>
            <a:r>
              <a:rPr lang="zh-CN" altLang="en-US" sz="3200" b="1">
                <a:solidFill>
                  <a:srgbClr val="FF0000"/>
                </a:solidFill>
                <a:latin typeface="微软雅黑" pitchFamily="34" charset="-122"/>
                <a:ea typeface="微软雅黑" pitchFamily="34" charset="-122"/>
              </a:rPr>
              <a:t>舆</a:t>
            </a:r>
            <a:r>
              <a:rPr lang="zh-CN" altLang="en-US" sz="3200" b="1">
                <a:latin typeface="微软雅黑" pitchFamily="34" charset="-122"/>
                <a:ea typeface="微软雅黑" pitchFamily="34" charset="-122"/>
              </a:rPr>
              <a:t>归营。单于</a:t>
            </a:r>
            <a:r>
              <a:rPr lang="zh-CN" altLang="en-US" sz="3200" b="1">
                <a:solidFill>
                  <a:srgbClr val="FF0000"/>
                </a:solidFill>
                <a:latin typeface="微软雅黑" pitchFamily="34" charset="-122"/>
                <a:ea typeface="微软雅黑" pitchFamily="34" charset="-122"/>
              </a:rPr>
              <a:t>壮</a:t>
            </a:r>
            <a:r>
              <a:rPr lang="zh-CN" altLang="en-US" sz="3200" b="1">
                <a:latin typeface="微软雅黑" pitchFamily="34" charset="-122"/>
                <a:ea typeface="微软雅黑" pitchFamily="34" charset="-122"/>
              </a:rPr>
              <a:t>其节，朝夕遣人</a:t>
            </a:r>
            <a:r>
              <a:rPr lang="zh-CN" altLang="en-US" sz="3200" b="1">
                <a:solidFill>
                  <a:srgbClr val="FF0000"/>
                </a:solidFill>
                <a:latin typeface="微软雅黑" pitchFamily="34" charset="-122"/>
                <a:ea typeface="微软雅黑" pitchFamily="34" charset="-122"/>
              </a:rPr>
              <a:t>候问</a:t>
            </a:r>
            <a:r>
              <a:rPr lang="zh-CN" altLang="en-US" sz="3200" b="1">
                <a:latin typeface="微软雅黑" pitchFamily="34" charset="-122"/>
                <a:ea typeface="微软雅黑" pitchFamily="34" charset="-122"/>
              </a:rPr>
              <a:t>武，而</a:t>
            </a:r>
            <a:r>
              <a:rPr lang="zh-CN" altLang="en-US" sz="3200" b="1">
                <a:solidFill>
                  <a:srgbClr val="FF0000"/>
                </a:solidFill>
                <a:latin typeface="微软雅黑" pitchFamily="34" charset="-122"/>
                <a:ea typeface="微软雅黑" pitchFamily="34" charset="-122"/>
              </a:rPr>
              <a:t>收系</a:t>
            </a:r>
            <a:r>
              <a:rPr lang="zh-CN" altLang="en-US" sz="3200" b="1">
                <a:latin typeface="微软雅黑" pitchFamily="34" charset="-122"/>
                <a:ea typeface="微软雅黑" pitchFamily="34" charset="-122"/>
              </a:rPr>
              <a:t>张胜。</a:t>
            </a:r>
          </a:p>
        </p:txBody>
      </p:sp>
      <p:sp>
        <p:nvSpPr>
          <p:cNvPr id="24579" name="文本框 3"/>
          <p:cNvSpPr>
            <a:spLocks noChangeArrowheads="1"/>
          </p:cNvSpPr>
          <p:nvPr/>
        </p:nvSpPr>
        <p:spPr bwMode="auto">
          <a:xfrm>
            <a:off x="192088" y="2492375"/>
            <a:ext cx="11736387" cy="1570038"/>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r>
              <a:rPr lang="zh-CN" altLang="en-US" sz="3200" b="1">
                <a:solidFill>
                  <a:srgbClr val="0000CC"/>
                </a:solidFill>
                <a:latin typeface="微软雅黑" pitchFamily="34" charset="-122"/>
                <a:ea typeface="微软雅黑" pitchFamily="34" charset="-122"/>
              </a:rPr>
              <a:t>辱：玷辱，辜负。    虽：即使。     </a:t>
            </a:r>
            <a:r>
              <a:rPr lang="zh-CN" altLang="en-US" sz="3200" b="1">
                <a:solidFill>
                  <a:srgbClr val="0000CC"/>
                </a:solidFill>
                <a:latin typeface="微软雅黑" pitchFamily="34" charset="-122"/>
                <a:ea typeface="微软雅黑" pitchFamily="34" charset="-122"/>
                <a:sym typeface="宋体" pitchFamily="2" charset="-122"/>
              </a:rPr>
              <a:t>以何面目归汉，</a:t>
            </a:r>
            <a:r>
              <a:rPr lang="zh-CN" altLang="en-US" sz="3200" b="1">
                <a:solidFill>
                  <a:srgbClr val="FF0000"/>
                </a:solidFill>
                <a:latin typeface="微软雅黑" pitchFamily="34" charset="-122"/>
                <a:ea typeface="微软雅黑" pitchFamily="34" charset="-122"/>
                <a:sym typeface="宋体" pitchFamily="2" charset="-122"/>
              </a:rPr>
              <a:t>宾语前置句</a:t>
            </a:r>
            <a:r>
              <a:rPr lang="zh-CN" altLang="en-US" sz="3200" b="1">
                <a:solidFill>
                  <a:srgbClr val="0000CC"/>
                </a:solidFill>
                <a:latin typeface="微软雅黑" pitchFamily="34" charset="-122"/>
                <a:ea typeface="微软雅黑" pitchFamily="34" charset="-122"/>
                <a:sym typeface="宋体" pitchFamily="2" charset="-122"/>
              </a:rPr>
              <a:t>。 </a:t>
            </a:r>
            <a:r>
              <a:rPr lang="zh-CN" altLang="en-US" sz="3200" b="1">
                <a:solidFill>
                  <a:srgbClr val="0000CC"/>
                </a:solidFill>
                <a:latin typeface="微软雅黑" pitchFamily="34" charset="-122"/>
                <a:ea typeface="微软雅黑" pitchFamily="34" charset="-122"/>
              </a:rPr>
              <a:t>引：举，拿。      驰：骑马。     </a:t>
            </a:r>
            <a:r>
              <a:rPr lang="zh-CN" altLang="en-US" sz="3200" b="1">
                <a:solidFill>
                  <a:srgbClr val="FF0000"/>
                </a:solidFill>
                <a:latin typeface="微软雅黑" pitchFamily="34" charset="-122"/>
                <a:ea typeface="微软雅黑" pitchFamily="34" charset="-122"/>
              </a:rPr>
              <a:t>省略句      </a:t>
            </a:r>
            <a:r>
              <a:rPr lang="zh-CN" altLang="en-US" sz="3200" b="1">
                <a:solidFill>
                  <a:srgbClr val="0000CC"/>
                </a:solidFill>
                <a:latin typeface="微软雅黑" pitchFamily="34" charset="-122"/>
                <a:ea typeface="微软雅黑" pitchFamily="34" charset="-122"/>
              </a:rPr>
              <a:t>以：连词，表目的，来。    收：拘捕，捕捉。    系：拘禁，关押。</a:t>
            </a:r>
          </a:p>
        </p:txBody>
      </p:sp>
      <p:sp>
        <p:nvSpPr>
          <p:cNvPr id="4" name="文本框 24579"/>
          <p:cNvSpPr>
            <a:spLocks noChangeArrowheads="1"/>
          </p:cNvSpPr>
          <p:nvPr/>
        </p:nvSpPr>
        <p:spPr bwMode="auto">
          <a:xfrm>
            <a:off x="192088" y="4724400"/>
            <a:ext cx="11591925" cy="708025"/>
          </a:xfrm>
          <a:prstGeom prst="rect">
            <a:avLst/>
          </a:prstGeom>
          <a:solidFill>
            <a:srgbClr val="FFC000"/>
          </a:solidFill>
          <a:ln w="9525">
            <a:noFill/>
            <a:miter lim="800000"/>
          </a:ln>
        </p:spPr>
        <p:txBody>
          <a:bodyPr>
            <a:spAutoFit/>
          </a:bodyPr>
          <a:lstStyle/>
          <a:p>
            <a:r>
              <a:rPr lang="zh-CN" altLang="en-US" sz="4000" b="1">
                <a:solidFill>
                  <a:srgbClr val="0000FF"/>
                </a:solidFill>
                <a:latin typeface="黑体" pitchFamily="49" charset="-122"/>
                <a:ea typeface="黑体" pitchFamily="49" charset="-122"/>
              </a:rPr>
              <a:t>苏武被单于审问，不愿屈节辱命而自刎，以死明志。</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blinds(horizontal)">
                                      <p:cBhvr>
                                        <p:cTn id="7" dur="500"/>
                                        <p:tgtEl>
                                          <p:spTgt spid="2560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4579"/>
                                        </p:tgtEl>
                                        <p:attrNameLst>
                                          <p:attrName>style.visibility</p:attrName>
                                        </p:attrNameLst>
                                      </p:cBhvr>
                                      <p:to>
                                        <p:strVal val="visible"/>
                                      </p:to>
                                    </p:set>
                                    <p:animEffect transition="in" filter="blinds(horizontal)">
                                      <p:cBhvr>
                                        <p:cTn id="12" dur="500"/>
                                        <p:tgtEl>
                                          <p:spTgt spid="2457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iterate type="lt">
                                    <p:tmPct val="0"/>
                                  </p:iterate>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24579" grpId="0" animBg="1"/>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标题 1"/>
          <p:cNvSpPr>
            <a:spLocks noGrp="1" noChangeArrowheads="1"/>
          </p:cNvSpPr>
          <p:nvPr>
            <p:ph type="title"/>
          </p:nvPr>
        </p:nvSpPr>
        <p:spPr>
          <a:xfrm>
            <a:off x="623888" y="0"/>
            <a:ext cx="10972800" cy="1143000"/>
          </a:xfrm>
        </p:spPr>
        <p:txBody>
          <a:bodyPr/>
          <a:lstStyle/>
          <a:p>
            <a:r>
              <a:rPr lang="zh-CN" altLang="zh-CN" sz="5400" b="1" smtClean="0">
                <a:solidFill>
                  <a:schemeClr val="tx1"/>
                </a:solidFill>
              </a:rPr>
              <a:t>学习目标</a:t>
            </a:r>
          </a:p>
        </p:txBody>
      </p:sp>
      <p:sp>
        <p:nvSpPr>
          <p:cNvPr id="8195" name="内容占位符 2"/>
          <p:cNvSpPr>
            <a:spLocks noGrp="1" noChangeArrowheads="1"/>
          </p:cNvSpPr>
          <p:nvPr>
            <p:ph idx="1"/>
          </p:nvPr>
        </p:nvSpPr>
        <p:spPr>
          <a:xfrm>
            <a:off x="0" y="765175"/>
            <a:ext cx="12192000" cy="4525963"/>
          </a:xfrm>
        </p:spPr>
        <p:txBody>
          <a:bodyPr/>
          <a:lstStyle/>
          <a:p>
            <a:pPr>
              <a:lnSpc>
                <a:spcPct val="150000"/>
              </a:lnSpc>
              <a:spcBef>
                <a:spcPct val="0"/>
              </a:spcBef>
              <a:buFont typeface="Arial" panose="020B0604020202020204" pitchFamily="34" charset="0"/>
              <a:buNone/>
            </a:pPr>
            <a:r>
              <a:rPr lang="en-US" altLang="zh-CN" b="1" smtClean="0">
                <a:latin typeface="黑体" pitchFamily="49" charset="-122"/>
                <a:ea typeface="黑体" pitchFamily="49" charset="-122"/>
              </a:rPr>
              <a:t>1.</a:t>
            </a:r>
            <a:r>
              <a:rPr lang="zh-CN" altLang="en-US" b="1" smtClean="0">
                <a:latin typeface="黑体" pitchFamily="49" charset="-122"/>
                <a:ea typeface="黑体" pitchFamily="49" charset="-122"/>
              </a:rPr>
              <a:t>了解作家作品，识记相关的</a:t>
            </a:r>
            <a:r>
              <a:rPr lang="zh-CN" altLang="en-US" b="1" smtClean="0">
                <a:solidFill>
                  <a:srgbClr val="FF0000"/>
                </a:solidFill>
                <a:latin typeface="黑体" pitchFamily="49" charset="-122"/>
                <a:ea typeface="黑体" pitchFamily="49" charset="-122"/>
              </a:rPr>
              <a:t>文学常识</a:t>
            </a:r>
            <a:r>
              <a:rPr lang="zh-CN" altLang="en-US" b="1" smtClean="0">
                <a:latin typeface="黑体" pitchFamily="49" charset="-122"/>
                <a:ea typeface="黑体" pitchFamily="49" charset="-122"/>
              </a:rPr>
              <a:t>。</a:t>
            </a:r>
            <a:endParaRPr lang="en-US" altLang="zh-CN" b="1" smtClean="0">
              <a:latin typeface="黑体" pitchFamily="49" charset="-122"/>
              <a:ea typeface="黑体" pitchFamily="49" charset="-122"/>
            </a:endParaRPr>
          </a:p>
          <a:p>
            <a:pPr>
              <a:lnSpc>
                <a:spcPct val="150000"/>
              </a:lnSpc>
              <a:spcBef>
                <a:spcPct val="0"/>
              </a:spcBef>
              <a:buFont typeface="Arial" panose="020B0604020202020204" pitchFamily="34" charset="0"/>
              <a:buNone/>
            </a:pPr>
            <a:r>
              <a:rPr lang="en-US" altLang="zh-CN" b="1" smtClean="0">
                <a:latin typeface="黑体" pitchFamily="49" charset="-122"/>
                <a:ea typeface="黑体" pitchFamily="49" charset="-122"/>
              </a:rPr>
              <a:t>2.</a:t>
            </a:r>
            <a:r>
              <a:rPr lang="zh-CN" altLang="en-US" b="1" smtClean="0">
                <a:latin typeface="黑体" pitchFamily="49" charset="-122"/>
                <a:ea typeface="黑体" pitchFamily="49" charset="-122"/>
              </a:rPr>
              <a:t>掌握文中</a:t>
            </a:r>
            <a:r>
              <a:rPr lang="zh-CN" altLang="en-US" b="1" smtClean="0">
                <a:solidFill>
                  <a:srgbClr val="FF0000"/>
                </a:solidFill>
                <a:latin typeface="黑体" pitchFamily="49" charset="-122"/>
                <a:ea typeface="黑体" pitchFamily="49" charset="-122"/>
              </a:rPr>
              <a:t>重点文言词语和句式</a:t>
            </a:r>
            <a:r>
              <a:rPr lang="zh-CN" altLang="en-US" b="1" smtClean="0">
                <a:latin typeface="黑体" pitchFamily="49" charset="-122"/>
                <a:ea typeface="黑体" pitchFamily="49" charset="-122"/>
              </a:rPr>
              <a:t>，特别是“</a:t>
            </a:r>
            <a:r>
              <a:rPr lang="zh-CN" altLang="en-US" b="1" smtClean="0">
                <a:solidFill>
                  <a:srgbClr val="FF0000"/>
                </a:solidFill>
                <a:latin typeface="黑体" pitchFamily="49" charset="-122"/>
                <a:ea typeface="黑体" pitchFamily="49" charset="-122"/>
              </a:rPr>
              <a:t>意动用法</a:t>
            </a:r>
            <a:r>
              <a:rPr lang="zh-CN" altLang="en-US" b="1" smtClean="0">
                <a:latin typeface="黑体" pitchFamily="49" charset="-122"/>
                <a:ea typeface="黑体" pitchFamily="49" charset="-122"/>
              </a:rPr>
              <a:t>”“</a:t>
            </a:r>
            <a:r>
              <a:rPr lang="zh-CN" altLang="en-US" b="1" smtClean="0">
                <a:solidFill>
                  <a:srgbClr val="FF0000"/>
                </a:solidFill>
                <a:latin typeface="黑体" pitchFamily="49" charset="-122"/>
                <a:ea typeface="黑体" pitchFamily="49" charset="-122"/>
              </a:rPr>
              <a:t>使动用法</a:t>
            </a:r>
            <a:r>
              <a:rPr lang="zh-CN" altLang="en-US" b="1" smtClean="0">
                <a:latin typeface="黑体" pitchFamily="49" charset="-122"/>
                <a:ea typeface="黑体" pitchFamily="49" charset="-122"/>
              </a:rPr>
              <a:t>”等此类活用现象，能准确翻译重要语句。</a:t>
            </a:r>
          </a:p>
          <a:p>
            <a:pPr>
              <a:lnSpc>
                <a:spcPct val="150000"/>
              </a:lnSpc>
              <a:spcBef>
                <a:spcPct val="0"/>
              </a:spcBef>
              <a:buFont typeface="Arial" panose="020B0604020202020204" pitchFamily="34" charset="0"/>
              <a:buNone/>
            </a:pPr>
            <a:r>
              <a:rPr lang="en-US" altLang="zh-CN" b="1" smtClean="0">
                <a:latin typeface="黑体" pitchFamily="49" charset="-122"/>
                <a:ea typeface="黑体" pitchFamily="49" charset="-122"/>
              </a:rPr>
              <a:t>3.</a:t>
            </a:r>
            <a:r>
              <a:rPr lang="zh-CN" altLang="en-US" b="1" smtClean="0">
                <a:solidFill>
                  <a:srgbClr val="FF0000"/>
                </a:solidFill>
                <a:latin typeface="黑体" pitchFamily="49" charset="-122"/>
                <a:ea typeface="黑体" pitchFamily="49" charset="-122"/>
              </a:rPr>
              <a:t>梳理文章情节脉络</a:t>
            </a:r>
            <a:r>
              <a:rPr lang="zh-CN" altLang="en-US" b="1" smtClean="0">
                <a:latin typeface="黑体" pitchFamily="49" charset="-122"/>
                <a:ea typeface="黑体" pitchFamily="49" charset="-122"/>
              </a:rPr>
              <a:t>，了解苏武出使匈奴的事迹，理解其</a:t>
            </a:r>
            <a:r>
              <a:rPr lang="zh-CN" altLang="en-US" b="1" smtClean="0">
                <a:solidFill>
                  <a:srgbClr val="FF0000"/>
                </a:solidFill>
                <a:latin typeface="黑体" pitchFamily="49" charset="-122"/>
                <a:ea typeface="黑体" pitchFamily="49" charset="-122"/>
              </a:rPr>
              <a:t>个性坚强、内心坚定、忠贞自守</a:t>
            </a:r>
            <a:r>
              <a:rPr lang="zh-CN" altLang="en-US" b="1" smtClean="0">
                <a:latin typeface="黑体" pitchFamily="49" charset="-122"/>
                <a:ea typeface="黑体" pitchFamily="49" charset="-122"/>
              </a:rPr>
              <a:t>的</a:t>
            </a:r>
            <a:r>
              <a:rPr lang="zh-CN" altLang="en-US" b="1" smtClean="0">
                <a:solidFill>
                  <a:srgbClr val="FF0000"/>
                </a:solidFill>
                <a:latin typeface="黑体" pitchFamily="49" charset="-122"/>
                <a:ea typeface="黑体" pitchFamily="49" charset="-122"/>
              </a:rPr>
              <a:t>爱国者</a:t>
            </a:r>
            <a:r>
              <a:rPr lang="zh-CN" altLang="en-US" b="1" smtClean="0">
                <a:latin typeface="黑体" pitchFamily="49" charset="-122"/>
                <a:ea typeface="黑体" pitchFamily="49" charset="-122"/>
              </a:rPr>
              <a:t>形象，赏析作者</a:t>
            </a:r>
            <a:r>
              <a:rPr lang="zh-CN" altLang="en-US" b="1" smtClean="0">
                <a:solidFill>
                  <a:srgbClr val="FF0000"/>
                </a:solidFill>
                <a:latin typeface="黑体" pitchFamily="49" charset="-122"/>
                <a:ea typeface="黑体" pitchFamily="49" charset="-122"/>
              </a:rPr>
              <a:t>塑造人物形象的方法</a:t>
            </a:r>
            <a:r>
              <a:rPr lang="zh-CN" altLang="en-US" b="1" smtClean="0">
                <a:latin typeface="黑体" pitchFamily="49" charset="-122"/>
                <a:ea typeface="黑体" pitchFamily="49" charset="-122"/>
              </a:rPr>
              <a:t>。</a:t>
            </a:r>
          </a:p>
          <a:p>
            <a:pPr>
              <a:lnSpc>
                <a:spcPct val="150000"/>
              </a:lnSpc>
              <a:spcBef>
                <a:spcPct val="0"/>
              </a:spcBef>
              <a:buFont typeface="Arial" panose="020B0604020202020204" pitchFamily="34" charset="0"/>
              <a:buNone/>
            </a:pPr>
            <a:r>
              <a:rPr lang="en-US" altLang="zh-CN" b="1" smtClean="0">
                <a:latin typeface="黑体" pitchFamily="49" charset="-122"/>
                <a:ea typeface="黑体" pitchFamily="49" charset="-122"/>
              </a:rPr>
              <a:t>4.</a:t>
            </a:r>
            <a:r>
              <a:rPr lang="zh-CN" altLang="en-US" b="1" smtClean="0">
                <a:latin typeface="黑体" pitchFamily="49" charset="-122"/>
                <a:ea typeface="黑体" pitchFamily="49" charset="-122"/>
              </a:rPr>
              <a:t>鉴赏作品精妙选材、合理裁剪、</a:t>
            </a:r>
            <a:r>
              <a:rPr lang="zh-CN" altLang="en-US" b="1" smtClean="0">
                <a:solidFill>
                  <a:srgbClr val="FF0000"/>
                </a:solidFill>
                <a:latin typeface="黑体" pitchFamily="49" charset="-122"/>
                <a:ea typeface="黑体" pitchFamily="49" charset="-122"/>
              </a:rPr>
              <a:t>善用对比、</a:t>
            </a:r>
            <a:r>
              <a:rPr lang="zh-CN" altLang="en-US" b="1" smtClean="0">
                <a:latin typeface="黑体" pitchFamily="49" charset="-122"/>
                <a:ea typeface="黑体" pitchFamily="49" charset="-122"/>
              </a:rPr>
              <a:t>“</a:t>
            </a:r>
            <a:r>
              <a:rPr lang="zh-CN" altLang="en-US" b="1" smtClean="0">
                <a:solidFill>
                  <a:srgbClr val="FF0000"/>
                </a:solidFill>
                <a:latin typeface="黑体" pitchFamily="49" charset="-122"/>
                <a:ea typeface="黑体" pitchFamily="49" charset="-122"/>
              </a:rPr>
              <a:t>于序事中寓论断</a:t>
            </a:r>
            <a:r>
              <a:rPr lang="zh-CN" altLang="en-US" b="1" smtClean="0">
                <a:latin typeface="黑体" pitchFamily="49" charset="-122"/>
                <a:ea typeface="黑体" pitchFamily="49" charset="-122"/>
              </a:rPr>
              <a:t>”的叙事艺术。</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2" name="矩形 24577"/>
          <p:cNvSpPr>
            <a:spLocks noChangeArrowheads="1"/>
          </p:cNvSpPr>
          <p:nvPr/>
        </p:nvSpPr>
        <p:spPr bwMode="auto">
          <a:xfrm>
            <a:off x="104775" y="250825"/>
            <a:ext cx="11980863" cy="4081463"/>
          </a:xfrm>
          <a:prstGeom prst="rect">
            <a:avLst/>
          </a:prstGeom>
          <a:noFill/>
          <a:ln w="9525">
            <a:noFill/>
            <a:miter lim="800000"/>
          </a:ln>
        </p:spPr>
        <p:txBody>
          <a:bodyPr>
            <a:spAutoFit/>
          </a:bodyPr>
          <a:lstStyle/>
          <a:p>
            <a:pPr>
              <a:lnSpc>
                <a:spcPct val="90000"/>
              </a:lnSpc>
            </a:pPr>
            <a:r>
              <a:rPr lang="en-US" altLang="zh-CN" sz="3600" b="1">
                <a:latin typeface="黑体" pitchFamily="49" charset="-122"/>
                <a:ea typeface="黑体" pitchFamily="49" charset="-122"/>
              </a:rPr>
              <a:t>    </a:t>
            </a:r>
            <a:r>
              <a:rPr lang="zh-CN" altLang="en-US" sz="3600" b="1">
                <a:solidFill>
                  <a:srgbClr val="7030A0"/>
                </a:solidFill>
                <a:latin typeface="黑体" pitchFamily="49" charset="-122"/>
                <a:ea typeface="黑体" pitchFamily="49" charset="-122"/>
              </a:rPr>
              <a:t>单于派卫律召苏武去听取供词。苏武对常惠等人说：“污损了节操，辜负了使命，即使活着，又有什么面目回到汉朝！”苏武拔出佩刀来自杀。卫律大惊，自己抱着苏武，骑马去找医生。医生在地上挖了个坑，放进没有火焰的微火，把苏武放在火坑上，叩击他的背部使其出血。苏武已经气绝了，半天才又能呼吸。常惠等人哭了，用车载送苏武回营帐。单于认为苏武的气节豪壮，早晚都派人问候苏武，而将张胜逮捕监禁起来。 </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7" name="Text Box 4"/>
          <p:cNvSpPr>
            <a:spLocks noChangeArrowheads="1"/>
          </p:cNvSpPr>
          <p:nvPr/>
        </p:nvSpPr>
        <p:spPr bwMode="auto">
          <a:xfrm>
            <a:off x="292100" y="234950"/>
            <a:ext cx="11593513" cy="1938338"/>
          </a:xfrm>
          <a:prstGeom prst="rect">
            <a:avLst/>
          </a:prstGeom>
          <a:noFill/>
          <a:ln w="9525">
            <a:noFill/>
            <a:miter lim="800000"/>
          </a:ln>
        </p:spPr>
        <p:txBody>
          <a:bodyPr>
            <a:spAutoFit/>
          </a:bodyPr>
          <a:lstStyle/>
          <a:p>
            <a:r>
              <a:rPr lang="en-US" altLang="zh-CN" sz="4000" b="1">
                <a:solidFill>
                  <a:srgbClr val="FF0000"/>
                </a:solidFill>
                <a:latin typeface="黑体" pitchFamily="49" charset="-122"/>
                <a:ea typeface="黑体" pitchFamily="49" charset="-122"/>
              </a:rPr>
              <a:t>  </a:t>
            </a:r>
            <a:r>
              <a:rPr lang="en-US" altLang="zh-CN" sz="4000" b="1">
                <a:latin typeface="黑体" pitchFamily="49" charset="-122"/>
                <a:ea typeface="黑体" pitchFamily="49" charset="-122"/>
              </a:rPr>
              <a:t> </a:t>
            </a:r>
            <a:r>
              <a:rPr lang="zh-CN" altLang="en-US" sz="4000" b="1">
                <a:latin typeface="黑体" pitchFamily="49" charset="-122"/>
                <a:ea typeface="黑体" pitchFamily="49" charset="-122"/>
              </a:rPr>
              <a:t>从苏武“引佩刀自刺”的行为中可以看出苏武什么品质？</a:t>
            </a:r>
            <a:endParaRPr lang="zh-CN" altLang="en-US" sz="4000" b="1">
              <a:solidFill>
                <a:srgbClr val="000000"/>
              </a:solidFill>
              <a:latin typeface="黑体" pitchFamily="49" charset="-122"/>
              <a:ea typeface="黑体" pitchFamily="49" charset="-122"/>
            </a:endParaRPr>
          </a:p>
          <a:p>
            <a:r>
              <a:rPr lang="zh-CN" altLang="en-US" sz="4000" b="1">
                <a:solidFill>
                  <a:srgbClr val="000000"/>
                </a:solidFill>
                <a:latin typeface="黑体" pitchFamily="49" charset="-122"/>
                <a:ea typeface="黑体" pitchFamily="49" charset="-122"/>
              </a:rPr>
              <a:t>  </a:t>
            </a:r>
            <a:r>
              <a:rPr lang="zh-CN" altLang="en-US" sz="4000" b="1">
                <a:solidFill>
                  <a:srgbClr val="FF0000"/>
                </a:solidFill>
                <a:latin typeface="黑体" pitchFamily="49" charset="-122"/>
                <a:ea typeface="黑体" pitchFamily="49" charset="-122"/>
              </a:rPr>
              <a:t>忠贞爱国   舍生取义   以死明志</a:t>
            </a:r>
          </a:p>
        </p:txBody>
      </p:sp>
      <p:sp>
        <p:nvSpPr>
          <p:cNvPr id="29698" name="标题 1"/>
          <p:cNvSpPr>
            <a:spLocks noChangeArrowheads="1"/>
          </p:cNvSpPr>
          <p:nvPr/>
        </p:nvSpPr>
        <p:spPr bwMode="auto">
          <a:xfrm>
            <a:off x="396875" y="2263775"/>
            <a:ext cx="10810875" cy="993775"/>
          </a:xfrm>
          <a:prstGeom prst="rect">
            <a:avLst/>
          </a:prstGeom>
          <a:noFill/>
          <a:ln w="9525">
            <a:noFill/>
            <a:miter lim="800000"/>
          </a:ln>
        </p:spPr>
        <p:txBody>
          <a:bodyPr anchor="ctr"/>
          <a:lstStyle/>
          <a:p>
            <a:pPr algn="ctr" eaLnBrk="0" hangingPunct="0">
              <a:lnSpc>
                <a:spcPct val="60000"/>
              </a:lnSpc>
            </a:pPr>
            <a:r>
              <a:rPr lang="zh-CN" altLang="en-US" sz="4000" b="1">
                <a:latin typeface="黑体" pitchFamily="49" charset="-122"/>
                <a:ea typeface="黑体" pitchFamily="49" charset="-122"/>
              </a:rPr>
              <a:t>苏武两次自杀的原因分别是什么？（找原文）</a:t>
            </a:r>
          </a:p>
        </p:txBody>
      </p:sp>
      <p:sp>
        <p:nvSpPr>
          <p:cNvPr id="29699" name="内容占位符 2"/>
          <p:cNvSpPr>
            <a:spLocks noChangeArrowheads="1"/>
          </p:cNvSpPr>
          <p:nvPr/>
        </p:nvSpPr>
        <p:spPr bwMode="auto">
          <a:xfrm>
            <a:off x="461963" y="3257550"/>
            <a:ext cx="11225212" cy="2174875"/>
          </a:xfrm>
          <a:prstGeom prst="rect">
            <a:avLst/>
          </a:prstGeom>
          <a:noFill/>
          <a:ln w="9525">
            <a:noFill/>
            <a:miter lim="800000"/>
          </a:ln>
        </p:spPr>
        <p:txBody>
          <a:bodyPr/>
          <a:lstStyle/>
          <a:p>
            <a:pPr eaLnBrk="0" hangingPunct="0">
              <a:spcBef>
                <a:spcPct val="20000"/>
              </a:spcBef>
            </a:pPr>
            <a:r>
              <a:rPr lang="zh-CN" altLang="en-US" sz="4000" b="1">
                <a:solidFill>
                  <a:srgbClr val="0000FF"/>
                </a:solidFill>
                <a:latin typeface="黑体" pitchFamily="49" charset="-122"/>
                <a:ea typeface="黑体" pitchFamily="49" charset="-122"/>
              </a:rPr>
              <a:t>“事如此，此必及我，见犯乃死，重负国。”</a:t>
            </a:r>
          </a:p>
          <a:p>
            <a:pPr eaLnBrk="0" hangingPunct="0">
              <a:spcBef>
                <a:spcPct val="20000"/>
              </a:spcBef>
            </a:pPr>
            <a:r>
              <a:rPr lang="zh-CN" altLang="en-US" sz="4000" b="1">
                <a:solidFill>
                  <a:srgbClr val="0000FF"/>
                </a:solidFill>
                <a:latin typeface="黑体" pitchFamily="49" charset="-122"/>
                <a:ea typeface="黑体" pitchFamily="49" charset="-122"/>
              </a:rPr>
              <a:t>“屈节辱命，虽生，何面目以归汉！”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4" fill="hold" nodeType="clickEffect">
                                  <p:stCondLst>
                                    <p:cond delay="0"/>
                                  </p:stCondLst>
                                  <p:childTnLst>
                                    <p:set>
                                      <p:cBhvr>
                                        <p:cTn id="6" dur="1" fill="hold">
                                          <p:stCondLst>
                                            <p:cond delay="0"/>
                                          </p:stCondLst>
                                        </p:cTn>
                                        <p:tgtEl>
                                          <p:spTgt spid="29697">
                                            <p:txEl>
                                              <p:pRg st="1" end="1"/>
                                            </p:txEl>
                                          </p:spTgt>
                                        </p:tgtEl>
                                        <p:attrNameLst>
                                          <p:attrName>style.visibility</p:attrName>
                                        </p:attrNameLst>
                                      </p:cBhvr>
                                      <p:to>
                                        <p:strVal val="visible"/>
                                      </p:to>
                                    </p:set>
                                    <p:animEffect transition="in" filter="wheel(4)">
                                      <p:cBhvr>
                                        <p:cTn id="7" dur="1000" fill="hold"/>
                                        <p:tgtEl>
                                          <p:spTgt spid="29697">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9698"/>
                                        </p:tgtEl>
                                        <p:attrNameLst>
                                          <p:attrName>style.visibility</p:attrName>
                                        </p:attrNameLst>
                                      </p:cBhvr>
                                      <p:to>
                                        <p:strVal val="visible"/>
                                      </p:to>
                                    </p:set>
                                    <p:animEffect transition="in" filter="blinds(horizontal)">
                                      <p:cBhvr>
                                        <p:cTn id="12" dur="500" fill="hold"/>
                                        <p:tgtEl>
                                          <p:spTgt spid="2969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29699">
                                            <p:txEl>
                                              <p:pRg st="0" end="0"/>
                                            </p:txEl>
                                          </p:spTgt>
                                        </p:tgtEl>
                                        <p:attrNameLst>
                                          <p:attrName>style.visibility</p:attrName>
                                        </p:attrNameLst>
                                      </p:cBhvr>
                                      <p:to>
                                        <p:strVal val="visible"/>
                                      </p:to>
                                    </p:set>
                                    <p:anim calcmode="lin" valueType="num">
                                      <p:cBhvr>
                                        <p:cTn id="17" dur="500" fill="hold"/>
                                        <p:tgtEl>
                                          <p:spTgt spid="29699">
                                            <p:txEl>
                                              <p:pRg st="0" end="0"/>
                                            </p:txEl>
                                          </p:spTgt>
                                        </p:tgtEl>
                                        <p:attrNameLst>
                                          <p:attrName>ppt_x</p:attrName>
                                        </p:attrNameLst>
                                      </p:cBhvr>
                                      <p:tavLst>
                                        <p:tav tm="0">
                                          <p:val>
                                            <p:strVal val="#ppt_x"/>
                                          </p:val>
                                        </p:tav>
                                        <p:tav tm="100000">
                                          <p:val>
                                            <p:strVal val="#ppt_x"/>
                                          </p:val>
                                        </p:tav>
                                      </p:tavLst>
                                    </p:anim>
                                    <p:anim calcmode="lin" valueType="num">
                                      <p:cBhvr>
                                        <p:cTn id="18" dur="500" fill="hold"/>
                                        <p:tgtEl>
                                          <p:spTgt spid="29699">
                                            <p:txEl>
                                              <p:pRg st="0" end="0"/>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9699">
                                            <p:txEl>
                                              <p:pRg st="1" end="1"/>
                                            </p:txEl>
                                          </p:spTgt>
                                        </p:tgtEl>
                                        <p:attrNameLst>
                                          <p:attrName>style.visibility</p:attrName>
                                        </p:attrNameLst>
                                      </p:cBhvr>
                                      <p:to>
                                        <p:strVal val="visible"/>
                                      </p:to>
                                    </p:set>
                                    <p:anim calcmode="lin" valueType="num">
                                      <p:cBhvr>
                                        <p:cTn id="21" dur="500" fill="hold"/>
                                        <p:tgtEl>
                                          <p:spTgt spid="29699">
                                            <p:txEl>
                                              <p:pRg st="1" end="1"/>
                                            </p:txEl>
                                          </p:spTgt>
                                        </p:tgtEl>
                                        <p:attrNameLst>
                                          <p:attrName>ppt_x</p:attrName>
                                        </p:attrNameLst>
                                      </p:cBhvr>
                                      <p:tavLst>
                                        <p:tav tm="0">
                                          <p:val>
                                            <p:strVal val="#ppt_x"/>
                                          </p:val>
                                        </p:tav>
                                        <p:tav tm="100000">
                                          <p:val>
                                            <p:strVal val="#ppt_x"/>
                                          </p:val>
                                        </p:tav>
                                      </p:tavLst>
                                    </p:anim>
                                    <p:anim calcmode="lin" valueType="num">
                                      <p:cBhvr>
                                        <p:cTn id="22" dur="500" fill="hold"/>
                                        <p:tgtEl>
                                          <p:spTgt spid="2969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标题 1"/>
          <p:cNvSpPr>
            <a:spLocks noChangeArrowheads="1"/>
          </p:cNvSpPr>
          <p:nvPr/>
        </p:nvSpPr>
        <p:spPr bwMode="auto">
          <a:xfrm>
            <a:off x="263525" y="274638"/>
            <a:ext cx="11663363" cy="1143000"/>
          </a:xfrm>
          <a:prstGeom prst="rect">
            <a:avLst/>
          </a:prstGeom>
          <a:noFill/>
          <a:ln w="9525">
            <a:noFill/>
            <a:miter lim="800000"/>
          </a:ln>
        </p:spPr>
        <p:txBody>
          <a:bodyPr anchor="ctr"/>
          <a:lstStyle/>
          <a:p>
            <a:pPr eaLnBrk="0" hangingPunct="0"/>
            <a:endParaRPr lang="zh-CN" altLang="en-US" sz="4000">
              <a:solidFill>
                <a:srgbClr val="000000"/>
              </a:solidFill>
              <a:latin typeface="黑体" pitchFamily="49" charset="-122"/>
              <a:ea typeface="黑体" pitchFamily="49" charset="-122"/>
            </a:endParaRPr>
          </a:p>
        </p:txBody>
      </p:sp>
      <p:sp>
        <p:nvSpPr>
          <p:cNvPr id="30722" name="内容占位符 2"/>
          <p:cNvSpPr>
            <a:spLocks noGrp="1" noChangeArrowheads="1"/>
          </p:cNvSpPr>
          <p:nvPr/>
        </p:nvSpPr>
        <p:spPr bwMode="auto">
          <a:xfrm>
            <a:off x="350838" y="1266825"/>
            <a:ext cx="10972800" cy="4525963"/>
          </a:xfrm>
          <a:prstGeom prst="rect">
            <a:avLst/>
          </a:prstGeom>
          <a:noFill/>
          <a:ln w="9525">
            <a:noFill/>
            <a:miter lim="800000"/>
          </a:ln>
        </p:spPr>
        <p:txBody>
          <a:bodyPr/>
          <a:lstStyle/>
          <a:p>
            <a:pPr eaLnBrk="0" hangingPunct="0">
              <a:spcBef>
                <a:spcPct val="20000"/>
              </a:spcBef>
            </a:pPr>
            <a:r>
              <a:rPr lang="zh-CN" altLang="en-US" sz="4000" b="1">
                <a:solidFill>
                  <a:srgbClr val="FF0000"/>
                </a:solidFill>
                <a:latin typeface="黑体" pitchFamily="49" charset="-122"/>
                <a:ea typeface="黑体" pitchFamily="49" charset="-122"/>
              </a:rPr>
              <a:t>（1）手下人勾结匈奴叛乱  </a:t>
            </a:r>
          </a:p>
          <a:p>
            <a:pPr eaLnBrk="0" hangingPunct="0">
              <a:spcBef>
                <a:spcPct val="20000"/>
              </a:spcBef>
            </a:pPr>
            <a:r>
              <a:rPr lang="zh-CN" altLang="en-US" sz="4000" b="1">
                <a:solidFill>
                  <a:srgbClr val="FF0000"/>
                </a:solidFill>
                <a:latin typeface="黑体" pitchFamily="49" charset="-122"/>
                <a:ea typeface="黑体" pitchFamily="49" charset="-122"/>
              </a:rPr>
              <a:t>（2）作为汉使，任务未完成，有愧于国家。</a:t>
            </a:r>
          </a:p>
          <a:p>
            <a:pPr eaLnBrk="0" hangingPunct="0">
              <a:spcBef>
                <a:spcPct val="20000"/>
              </a:spcBef>
            </a:pPr>
            <a:r>
              <a:rPr lang="zh-CN" altLang="en-US" sz="4000" b="1">
                <a:latin typeface="黑体" pitchFamily="49" charset="-122"/>
                <a:ea typeface="黑体" pitchFamily="49" charset="-122"/>
              </a:rPr>
              <a:t>（苏武作为代表团的正使，副使出现问题了，这是他严重失职。）</a:t>
            </a:r>
          </a:p>
          <a:p>
            <a:pPr eaLnBrk="0" hangingPunct="0">
              <a:spcBef>
                <a:spcPct val="20000"/>
              </a:spcBef>
            </a:pPr>
            <a:r>
              <a:rPr lang="zh-CN" altLang="en-US" sz="4000" b="1">
                <a:solidFill>
                  <a:srgbClr val="FF0000"/>
                </a:solidFill>
                <a:latin typeface="黑体" pitchFamily="49" charset="-122"/>
                <a:ea typeface="黑体" pitchFamily="49" charset="-122"/>
              </a:rPr>
              <a:t>（3）处理不好会引发两国的矛盾。</a:t>
            </a:r>
          </a:p>
          <a:p>
            <a:pPr eaLnBrk="0" hangingPunct="0">
              <a:spcBef>
                <a:spcPct val="20000"/>
              </a:spcBef>
            </a:pPr>
            <a:r>
              <a:rPr lang="zh-CN" altLang="en-US" sz="4000" b="1">
                <a:latin typeface="黑体" pitchFamily="49" charset="-122"/>
                <a:ea typeface="黑体" pitchFamily="49" charset="-122"/>
              </a:rPr>
              <a:t>（很有可能汉朝与匈奴的战争就会因此而起）。</a:t>
            </a:r>
          </a:p>
        </p:txBody>
      </p:sp>
      <p:sp>
        <p:nvSpPr>
          <p:cNvPr id="27652" name="文本框 3"/>
          <p:cNvSpPr>
            <a:spLocks noChangeArrowheads="1"/>
          </p:cNvSpPr>
          <p:nvPr/>
        </p:nvSpPr>
        <p:spPr bwMode="auto">
          <a:xfrm>
            <a:off x="263525" y="274638"/>
            <a:ext cx="11663363" cy="706437"/>
          </a:xfrm>
          <a:prstGeom prst="rect">
            <a:avLst/>
          </a:prstGeom>
          <a:noFill/>
          <a:ln w="9525">
            <a:noFill/>
            <a:miter lim="800000"/>
          </a:ln>
        </p:spPr>
        <p:txBody>
          <a:bodyPr>
            <a:spAutoFit/>
          </a:bodyPr>
          <a:lstStyle/>
          <a:p>
            <a:r>
              <a:rPr lang="zh-CN" altLang="en-US" sz="4000" b="1">
                <a:latin typeface="黑体" pitchFamily="49" charset="-122"/>
                <a:ea typeface="黑体" pitchFamily="49" charset="-122"/>
              </a:rPr>
              <a:t>此时遇到意外的变故，他为什么说是“负国”呢？</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722"/>
                                        </p:tgtEl>
                                        <p:attrNameLst>
                                          <p:attrName>style.visibility</p:attrName>
                                        </p:attrNameLst>
                                      </p:cBhvr>
                                      <p:to>
                                        <p:strVal val="visible"/>
                                      </p:to>
                                    </p:set>
                                    <p:anim calcmode="lin" valueType="num">
                                      <p:cBhvr>
                                        <p:cTn id="7" dur="500" fill="hold"/>
                                        <p:tgtEl>
                                          <p:spTgt spid="30722"/>
                                        </p:tgtEl>
                                        <p:attrNameLst>
                                          <p:attrName>ppt_x</p:attrName>
                                        </p:attrNameLst>
                                      </p:cBhvr>
                                      <p:tavLst>
                                        <p:tav tm="0">
                                          <p:val>
                                            <p:strVal val="#ppt_x"/>
                                          </p:val>
                                        </p:tav>
                                        <p:tav tm="100000">
                                          <p:val>
                                            <p:strVal val="#ppt_x"/>
                                          </p:val>
                                        </p:tav>
                                      </p:tavLst>
                                    </p:anim>
                                    <p:anim calcmode="lin" valueType="num">
                                      <p:cBhvr>
                                        <p:cTn id="8" dur="500" fill="hold"/>
                                        <p:tgtEl>
                                          <p:spTgt spid="307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2" name="文本框 1"/>
          <p:cNvSpPr>
            <a:spLocks noChangeArrowheads="1"/>
          </p:cNvSpPr>
          <p:nvPr/>
        </p:nvSpPr>
        <p:spPr bwMode="auto">
          <a:xfrm>
            <a:off x="119063" y="0"/>
            <a:ext cx="11953875" cy="3540125"/>
          </a:xfrm>
          <a:prstGeom prst="rect">
            <a:avLst/>
          </a:prstGeom>
          <a:noFill/>
          <a:ln w="9525">
            <a:noFill/>
            <a:miter lim="800000"/>
          </a:ln>
        </p:spPr>
        <p:txBody>
          <a:bodyPr>
            <a:spAutoFit/>
          </a:bodyPr>
          <a:lstStyle/>
          <a:p>
            <a:pPr>
              <a:defRPr/>
            </a:pPr>
            <a:r>
              <a:rPr lang="en-US" altLang="zh-CN" sz="3200" b="1">
                <a:latin typeface="微软雅黑" pitchFamily="34" charset="-122"/>
                <a:ea typeface="微软雅黑" pitchFamily="34" charset="-122"/>
              </a:rPr>
              <a:t>        </a:t>
            </a:r>
            <a:r>
              <a:rPr lang="zh-CN" altLang="en-US" sz="3200" b="1">
                <a:latin typeface="微软雅黑" pitchFamily="34" charset="-122"/>
                <a:ea typeface="微软雅黑" pitchFamily="34" charset="-122"/>
              </a:rPr>
              <a:t>武</a:t>
            </a:r>
            <a:r>
              <a:rPr lang="zh-CN" altLang="en-US" sz="3200" b="1">
                <a:solidFill>
                  <a:srgbClr val="FF0000"/>
                </a:solidFill>
                <a:latin typeface="微软雅黑" pitchFamily="34" charset="-122"/>
                <a:ea typeface="微软雅黑" pitchFamily="34" charset="-122"/>
              </a:rPr>
              <a:t>益愈</a:t>
            </a:r>
            <a:r>
              <a:rPr lang="zh-CN" altLang="en-US" sz="3200" b="1">
                <a:latin typeface="微软雅黑" pitchFamily="34" charset="-122"/>
                <a:ea typeface="微软雅黑" pitchFamily="34" charset="-122"/>
              </a:rPr>
              <a:t>，单于使使</a:t>
            </a:r>
            <a:r>
              <a:rPr lang="zh-CN" altLang="en-US" sz="3200" b="1">
                <a:solidFill>
                  <a:srgbClr val="FF0000"/>
                </a:solidFill>
                <a:latin typeface="微软雅黑" pitchFamily="34" charset="-122"/>
                <a:ea typeface="微软雅黑" pitchFamily="34" charset="-122"/>
              </a:rPr>
              <a:t>晓</a:t>
            </a:r>
            <a:r>
              <a:rPr lang="zh-CN" altLang="en-US" sz="3200" b="1">
                <a:latin typeface="微软雅黑" pitchFamily="34" charset="-122"/>
                <a:ea typeface="微软雅黑" pitchFamily="34" charset="-122"/>
              </a:rPr>
              <a:t>武，会</a:t>
            </a:r>
            <a:r>
              <a:rPr lang="zh-CN" altLang="en-US" sz="3200" b="1">
                <a:solidFill>
                  <a:srgbClr val="FF0000"/>
                </a:solidFill>
                <a:latin typeface="微软雅黑" pitchFamily="34" charset="-122"/>
                <a:ea typeface="微软雅黑" pitchFamily="34" charset="-122"/>
              </a:rPr>
              <a:t>论</a:t>
            </a:r>
            <a:r>
              <a:rPr lang="zh-CN" altLang="en-US" sz="3200" b="1">
                <a:latin typeface="微软雅黑" pitchFamily="34" charset="-122"/>
                <a:ea typeface="微软雅黑" pitchFamily="34" charset="-122"/>
              </a:rPr>
              <a:t>虞常，欲</a:t>
            </a:r>
            <a:r>
              <a:rPr lang="zh-CN" altLang="en-US" sz="3200" b="1">
                <a:solidFill>
                  <a:srgbClr val="3333FF"/>
                </a:solidFill>
                <a:latin typeface="微软雅黑" pitchFamily="34" charset="-122"/>
                <a:ea typeface="微软雅黑" pitchFamily="34" charset="-122"/>
              </a:rPr>
              <a:t>因此</a:t>
            </a:r>
            <a:r>
              <a:rPr lang="zh-CN" altLang="en-US" sz="3200" b="1">
                <a:latin typeface="微软雅黑" pitchFamily="34" charset="-122"/>
                <a:ea typeface="微软雅黑" pitchFamily="34" charset="-122"/>
              </a:rPr>
              <a:t>时</a:t>
            </a:r>
            <a:r>
              <a:rPr lang="zh-CN" altLang="en-US" sz="3200" b="1">
                <a:solidFill>
                  <a:srgbClr val="FF0000"/>
                </a:solidFill>
                <a:latin typeface="微软雅黑" pitchFamily="34" charset="-122"/>
                <a:ea typeface="微软雅黑" pitchFamily="34" charset="-122"/>
              </a:rPr>
              <a:t>降</a:t>
            </a:r>
            <a:r>
              <a:rPr lang="zh-CN" altLang="en-US" sz="3200" b="1">
                <a:latin typeface="微软雅黑" pitchFamily="34" charset="-122"/>
                <a:ea typeface="微软雅黑" pitchFamily="34" charset="-122"/>
              </a:rPr>
              <a:t>武。</a:t>
            </a:r>
            <a:r>
              <a:rPr lang="zh-CN" altLang="en-US" sz="3200" b="1">
                <a:solidFill>
                  <a:srgbClr val="FF0000"/>
                </a:solidFill>
                <a:latin typeface="微软雅黑" pitchFamily="34" charset="-122"/>
                <a:ea typeface="微软雅黑" pitchFamily="34" charset="-122"/>
              </a:rPr>
              <a:t>剑</a:t>
            </a:r>
            <a:r>
              <a:rPr lang="zh-CN" altLang="en-US" sz="3200" b="1">
                <a:latin typeface="微软雅黑" pitchFamily="34" charset="-122"/>
                <a:ea typeface="微软雅黑" pitchFamily="34" charset="-122"/>
              </a:rPr>
              <a:t>斩虞常</a:t>
            </a:r>
            <a:r>
              <a:rPr lang="zh-CN" altLang="en-US" sz="3200" b="1">
                <a:solidFill>
                  <a:srgbClr val="FF0000"/>
                </a:solidFill>
                <a:latin typeface="微软雅黑" pitchFamily="34" charset="-122"/>
                <a:ea typeface="微软雅黑" pitchFamily="34" charset="-122"/>
              </a:rPr>
              <a:t>已</a:t>
            </a:r>
            <a:r>
              <a:rPr lang="zh-CN" altLang="en-US" sz="3200" b="1">
                <a:latin typeface="微软雅黑" pitchFamily="34" charset="-122"/>
                <a:ea typeface="微软雅黑" pitchFamily="34" charset="-122"/>
              </a:rPr>
              <a:t>，律曰：“汉使张胜谋杀单于</a:t>
            </a:r>
            <a:r>
              <a:rPr lang="zh-CN" altLang="en-US" sz="3200" b="1">
                <a:solidFill>
                  <a:srgbClr val="FF0000"/>
                </a:solidFill>
                <a:latin typeface="微软雅黑" pitchFamily="34" charset="-122"/>
                <a:ea typeface="微软雅黑" pitchFamily="34" charset="-122"/>
              </a:rPr>
              <a:t>近臣</a:t>
            </a:r>
            <a:r>
              <a:rPr lang="zh-CN" altLang="en-US" sz="3200" b="1">
                <a:latin typeface="微软雅黑" pitchFamily="34" charset="-122"/>
                <a:ea typeface="微软雅黑" pitchFamily="34" charset="-122"/>
              </a:rPr>
              <a:t>，</a:t>
            </a:r>
            <a:r>
              <a:rPr lang="zh-CN" altLang="en-US" sz="3200" b="1">
                <a:solidFill>
                  <a:srgbClr val="FF0000"/>
                </a:solidFill>
                <a:latin typeface="微软雅黑" pitchFamily="34" charset="-122"/>
                <a:ea typeface="微软雅黑" pitchFamily="34" charset="-122"/>
              </a:rPr>
              <a:t>当</a:t>
            </a:r>
            <a:r>
              <a:rPr lang="zh-CN" altLang="en-US" sz="3200" b="1">
                <a:latin typeface="微软雅黑" pitchFamily="34" charset="-122"/>
                <a:ea typeface="微软雅黑" pitchFamily="34" charset="-122"/>
              </a:rPr>
              <a:t>死。单于募降者赦罪。”举剑欲击之，胜请降。律谓武曰：“副有罪，</a:t>
            </a:r>
            <a:r>
              <a:rPr lang="zh-CN" altLang="en-US" sz="3200" b="1">
                <a:solidFill>
                  <a:srgbClr val="FF0000"/>
                </a:solidFill>
                <a:latin typeface="微软雅黑" pitchFamily="34" charset="-122"/>
                <a:ea typeface="微软雅黑" pitchFamily="34" charset="-122"/>
              </a:rPr>
              <a:t>当相坐</a:t>
            </a:r>
            <a:r>
              <a:rPr lang="zh-CN" altLang="en-US" sz="3200" b="1">
                <a:latin typeface="微软雅黑" pitchFamily="34" charset="-122"/>
                <a:ea typeface="微软雅黑" pitchFamily="34" charset="-122"/>
              </a:rPr>
              <a:t>。”武曰：“本无谋，又非亲属，</a:t>
            </a:r>
            <a:r>
              <a:rPr lang="zh-CN" altLang="en-US" sz="3200" b="1" u="heavy">
                <a:uFill>
                  <a:solidFill>
                    <a:srgbClr val="C00000"/>
                  </a:solidFill>
                </a:uFill>
                <a:latin typeface="微软雅黑" pitchFamily="34" charset="-122"/>
                <a:ea typeface="微软雅黑" pitchFamily="34" charset="-122"/>
              </a:rPr>
              <a:t>何</a:t>
            </a:r>
            <a:r>
              <a:rPr lang="zh-CN" altLang="en-US" sz="3200" b="1" u="heavy">
                <a:solidFill>
                  <a:srgbClr val="FF0000"/>
                </a:solidFill>
                <a:uFill>
                  <a:solidFill>
                    <a:srgbClr val="C00000"/>
                  </a:solidFill>
                </a:uFill>
                <a:latin typeface="微软雅黑" pitchFamily="34" charset="-122"/>
                <a:ea typeface="微软雅黑" pitchFamily="34" charset="-122"/>
              </a:rPr>
              <a:t>谓</a:t>
            </a:r>
            <a:r>
              <a:rPr lang="zh-CN" altLang="en-US" sz="3200" b="1" u="heavy">
                <a:uFill>
                  <a:solidFill>
                    <a:srgbClr val="C00000"/>
                  </a:solidFill>
                </a:uFill>
                <a:latin typeface="微软雅黑" pitchFamily="34" charset="-122"/>
                <a:ea typeface="微软雅黑" pitchFamily="34" charset="-122"/>
              </a:rPr>
              <a:t>相坐</a:t>
            </a:r>
            <a:r>
              <a:rPr lang="zh-CN" altLang="en-US" sz="3200" b="1">
                <a:latin typeface="微软雅黑" pitchFamily="34" charset="-122"/>
                <a:ea typeface="微软雅黑" pitchFamily="34" charset="-122"/>
              </a:rPr>
              <a:t>？”复举剑</a:t>
            </a:r>
            <a:r>
              <a:rPr lang="zh-CN" altLang="en-US" sz="3200" b="1">
                <a:solidFill>
                  <a:srgbClr val="FF0000"/>
                </a:solidFill>
                <a:latin typeface="微软雅黑" pitchFamily="34" charset="-122"/>
                <a:ea typeface="微软雅黑" pitchFamily="34" charset="-122"/>
              </a:rPr>
              <a:t>拟</a:t>
            </a:r>
            <a:r>
              <a:rPr lang="zh-CN" altLang="en-US" sz="3200" b="1">
                <a:latin typeface="微软雅黑" pitchFamily="34" charset="-122"/>
                <a:ea typeface="微软雅黑" pitchFamily="34" charset="-122"/>
              </a:rPr>
              <a:t>之，武不动。律曰：“苏君，律前</a:t>
            </a:r>
            <a:r>
              <a:rPr lang="zh-CN" altLang="en-US" sz="3200" b="1">
                <a:solidFill>
                  <a:srgbClr val="FF0000"/>
                </a:solidFill>
                <a:latin typeface="微软雅黑" pitchFamily="34" charset="-122"/>
                <a:ea typeface="微软雅黑" pitchFamily="34" charset="-122"/>
              </a:rPr>
              <a:t>负</a:t>
            </a:r>
            <a:r>
              <a:rPr lang="zh-CN" altLang="en-US" sz="3200" b="1">
                <a:latin typeface="微软雅黑" pitchFamily="34" charset="-122"/>
                <a:ea typeface="微软雅黑" pitchFamily="34" charset="-122"/>
              </a:rPr>
              <a:t>汉归匈奴，</a:t>
            </a:r>
            <a:r>
              <a:rPr lang="zh-CN" altLang="en-US" sz="3200" b="1">
                <a:solidFill>
                  <a:srgbClr val="FF0000"/>
                </a:solidFill>
                <a:latin typeface="微软雅黑" pitchFamily="34" charset="-122"/>
                <a:ea typeface="微软雅黑" pitchFamily="34" charset="-122"/>
              </a:rPr>
              <a:t>幸蒙</a:t>
            </a:r>
            <a:r>
              <a:rPr lang="zh-CN" altLang="en-US" sz="3200" b="1">
                <a:latin typeface="微软雅黑" pitchFamily="34" charset="-122"/>
                <a:ea typeface="微软雅黑" pitchFamily="34" charset="-122"/>
              </a:rPr>
              <a:t>大恩，赐号称王。</a:t>
            </a:r>
            <a:r>
              <a:rPr lang="zh-CN" altLang="en-US" sz="3200" b="1" u="heavy">
                <a:uFill>
                  <a:solidFill>
                    <a:srgbClr val="C00000"/>
                  </a:solidFill>
                </a:uFill>
                <a:latin typeface="微软雅黑" pitchFamily="34" charset="-122"/>
                <a:ea typeface="微软雅黑" pitchFamily="34" charset="-122"/>
              </a:rPr>
              <a:t>拥众数万</a:t>
            </a:r>
            <a:r>
              <a:rPr lang="zh-CN" altLang="en-US" sz="3200" b="1">
                <a:latin typeface="微软雅黑" pitchFamily="34" charset="-122"/>
                <a:ea typeface="微软雅黑" pitchFamily="34" charset="-122"/>
              </a:rPr>
              <a:t>，马畜</a:t>
            </a:r>
            <a:r>
              <a:rPr lang="zh-CN" altLang="en-US" sz="3200" b="1">
                <a:solidFill>
                  <a:srgbClr val="FF0000"/>
                </a:solidFill>
                <a:latin typeface="微软雅黑" pitchFamily="34" charset="-122"/>
                <a:ea typeface="微软雅黑" pitchFamily="34" charset="-122"/>
              </a:rPr>
              <a:t>弥</a:t>
            </a:r>
            <a:r>
              <a:rPr lang="zh-CN" altLang="en-US" sz="3200" b="1">
                <a:latin typeface="微软雅黑" pitchFamily="34" charset="-122"/>
                <a:ea typeface="微软雅黑" pitchFamily="34" charset="-122"/>
              </a:rPr>
              <a:t>山，富贵如此！苏君今日降，明日复然。</a:t>
            </a:r>
            <a:r>
              <a:rPr lang="zh-CN" altLang="en-US" sz="3200" b="1">
                <a:solidFill>
                  <a:srgbClr val="FF0000"/>
                </a:solidFill>
                <a:latin typeface="微软雅黑" pitchFamily="34" charset="-122"/>
                <a:ea typeface="微软雅黑" pitchFamily="34" charset="-122"/>
              </a:rPr>
              <a:t>空以</a:t>
            </a:r>
            <a:r>
              <a:rPr lang="zh-CN" altLang="en-US" sz="3200" b="1">
                <a:latin typeface="微软雅黑" pitchFamily="34" charset="-122"/>
                <a:ea typeface="微软雅黑" pitchFamily="34" charset="-122"/>
              </a:rPr>
              <a:t>身</a:t>
            </a:r>
            <a:r>
              <a:rPr lang="zh-CN" altLang="en-US" sz="3200" b="1">
                <a:solidFill>
                  <a:srgbClr val="FF0000"/>
                </a:solidFill>
                <a:latin typeface="微软雅黑" pitchFamily="34" charset="-122"/>
                <a:ea typeface="微软雅黑" pitchFamily="34" charset="-122"/>
              </a:rPr>
              <a:t>膏</a:t>
            </a:r>
            <a:r>
              <a:rPr lang="zh-CN" altLang="en-US" sz="3200" b="1">
                <a:latin typeface="微软雅黑" pitchFamily="34" charset="-122"/>
                <a:ea typeface="微软雅黑" pitchFamily="34" charset="-122"/>
              </a:rPr>
              <a:t>草野，谁复知之！”</a:t>
            </a:r>
            <a:r>
              <a:rPr lang="zh-CN" altLang="en-US" sz="3200" b="1">
                <a:latin typeface="微软雅黑" pitchFamily="34" charset="-122"/>
                <a:ea typeface="微软雅黑" pitchFamily="34" charset="-122"/>
                <a:sym typeface="宋体" pitchFamily="2" charset="-122"/>
              </a:rPr>
              <a:t> 武不应。</a:t>
            </a:r>
          </a:p>
        </p:txBody>
      </p:sp>
      <p:sp>
        <p:nvSpPr>
          <p:cNvPr id="28675" name="文本框 1"/>
          <p:cNvSpPr>
            <a:spLocks noChangeArrowheads="1"/>
          </p:cNvSpPr>
          <p:nvPr/>
        </p:nvSpPr>
        <p:spPr bwMode="auto">
          <a:xfrm>
            <a:off x="192088" y="3573463"/>
            <a:ext cx="11880850" cy="3046412"/>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r>
              <a:rPr lang="zh-CN" altLang="en-US" sz="3200" b="1">
                <a:solidFill>
                  <a:srgbClr val="0000FF"/>
                </a:solidFill>
                <a:latin typeface="微软雅黑" pitchFamily="34" charset="-122"/>
                <a:ea typeface="微软雅黑" pitchFamily="34" charset="-122"/>
              </a:rPr>
              <a:t>晓：通知，告诉。   因此：趁这个时候。因，介词，趁着，趁机。</a:t>
            </a:r>
            <a:r>
              <a:rPr lang="zh-CN" altLang="en-US" sz="3200" b="1">
                <a:solidFill>
                  <a:srgbClr val="FF0000"/>
                </a:solidFill>
                <a:latin typeface="微软雅黑" pitchFamily="34" charset="-122"/>
                <a:ea typeface="微软雅黑" pitchFamily="34" charset="-122"/>
              </a:rPr>
              <a:t>（古今异义）    </a:t>
            </a:r>
            <a:r>
              <a:rPr lang="zh-CN" altLang="en-US" sz="3200" b="1">
                <a:solidFill>
                  <a:srgbClr val="0000FF"/>
                </a:solidFill>
                <a:latin typeface="微软雅黑" pitchFamily="34" charset="-122"/>
                <a:ea typeface="微软雅黑" pitchFamily="34" charset="-122"/>
              </a:rPr>
              <a:t>降：使动，使</a:t>
            </a:r>
            <a:r>
              <a:rPr lang="en-US" altLang="zh-CN" sz="3200" b="1">
                <a:solidFill>
                  <a:srgbClr val="0000FF"/>
                </a:solidFill>
                <a:latin typeface="微软雅黑" pitchFamily="34" charset="-122"/>
                <a:ea typeface="微软雅黑" pitchFamily="34" charset="-122"/>
              </a:rPr>
              <a:t>/</a:t>
            </a:r>
            <a:r>
              <a:rPr lang="zh-CN" altLang="en-US" sz="3200" b="1">
                <a:solidFill>
                  <a:srgbClr val="0000FF"/>
                </a:solidFill>
                <a:latin typeface="微软雅黑" pitchFamily="34" charset="-122"/>
                <a:ea typeface="微软雅黑" pitchFamily="34" charset="-122"/>
              </a:rPr>
              <a:t>让</a:t>
            </a:r>
            <a:r>
              <a:rPr lang="en-US" altLang="zh-CN" sz="3200" b="1">
                <a:solidFill>
                  <a:srgbClr val="0000FF"/>
                </a:solidFill>
                <a:latin typeface="微软雅黑" pitchFamily="34" charset="-122"/>
                <a:ea typeface="微软雅黑" pitchFamily="34" charset="-122"/>
              </a:rPr>
              <a:t>...</a:t>
            </a:r>
            <a:r>
              <a:rPr lang="zh-CN" altLang="en-US" sz="3200" b="1">
                <a:solidFill>
                  <a:srgbClr val="0000FF"/>
                </a:solidFill>
                <a:latin typeface="微软雅黑" pitchFamily="34" charset="-122"/>
                <a:ea typeface="微软雅黑" pitchFamily="34" charset="-122"/>
              </a:rPr>
              <a:t>投降。   剑：名词作状语，用剑。    已：动词，完毕，终了。   </a:t>
            </a:r>
            <a:r>
              <a:rPr lang="zh-CN" altLang="en-US" sz="3200" b="1">
                <a:solidFill>
                  <a:srgbClr val="FF0000"/>
                </a:solidFill>
                <a:latin typeface="微软雅黑" pitchFamily="34" charset="-122"/>
                <a:ea typeface="微软雅黑" pitchFamily="34" charset="-122"/>
              </a:rPr>
              <a:t>当</a:t>
            </a:r>
            <a:r>
              <a:rPr lang="zh-CN" altLang="en-US" sz="3200" b="1">
                <a:solidFill>
                  <a:srgbClr val="0000FF"/>
                </a:solidFill>
                <a:latin typeface="微软雅黑" pitchFamily="34" charset="-122"/>
                <a:ea typeface="微软雅黑" pitchFamily="34" charset="-122"/>
              </a:rPr>
              <a:t>相坐：判处。    谓：说。  </a:t>
            </a:r>
            <a:r>
              <a:rPr lang="zh-CN" altLang="en-US" sz="3200" b="1">
                <a:solidFill>
                  <a:srgbClr val="FF0000"/>
                </a:solidFill>
                <a:latin typeface="微软雅黑" pitchFamily="34" charset="-122"/>
                <a:ea typeface="微软雅黑" pitchFamily="34" charset="-122"/>
                <a:sym typeface="宋体" pitchFamily="2" charset="-122"/>
              </a:rPr>
              <a:t>宾语前置句</a:t>
            </a:r>
            <a:r>
              <a:rPr lang="zh-CN" altLang="en-US" sz="3200" b="1">
                <a:solidFill>
                  <a:srgbClr val="0000FF"/>
                </a:solidFill>
                <a:latin typeface="微软雅黑" pitchFamily="34" charset="-122"/>
                <a:ea typeface="微软雅黑" pitchFamily="34" charset="-122"/>
                <a:sym typeface="宋体" pitchFamily="2" charset="-122"/>
              </a:rPr>
              <a:t>     </a:t>
            </a:r>
            <a:r>
              <a:rPr lang="zh-CN" altLang="en-US" sz="3200" b="1">
                <a:solidFill>
                  <a:srgbClr val="0000FF"/>
                </a:solidFill>
                <a:latin typeface="微软雅黑" pitchFamily="34" charset="-122"/>
                <a:ea typeface="微软雅黑" pitchFamily="34" charset="-122"/>
              </a:rPr>
              <a:t>负：背弃，背叛，违背。   幸：幸亏，幸而。      蒙：蒙受，遭受。    </a:t>
            </a:r>
            <a:r>
              <a:rPr lang="zh-CN" altLang="en-US" sz="3200" b="1">
                <a:solidFill>
                  <a:srgbClr val="FF0000"/>
                </a:solidFill>
                <a:latin typeface="微软雅黑" pitchFamily="34" charset="-122"/>
                <a:ea typeface="微软雅黑" pitchFamily="34" charset="-122"/>
              </a:rPr>
              <a:t>定语后置句</a:t>
            </a:r>
            <a:r>
              <a:rPr lang="zh-CN" altLang="en-US" sz="3200" b="1">
                <a:solidFill>
                  <a:srgbClr val="0000FF"/>
                </a:solidFill>
                <a:latin typeface="微软雅黑" pitchFamily="34" charset="-122"/>
                <a:ea typeface="微软雅黑" pitchFamily="34" charset="-122"/>
              </a:rPr>
              <a:t>      弥：满。   空：徒然，白白地。  以：用，拿。 膏：</a:t>
            </a:r>
            <a:r>
              <a:rPr lang="zh-CN" altLang="en-US" sz="3200" b="1">
                <a:solidFill>
                  <a:srgbClr val="0000FF"/>
                </a:solidFill>
                <a:latin typeface="微软雅黑" pitchFamily="34" charset="-122"/>
                <a:ea typeface="微软雅黑" pitchFamily="34" charset="-122"/>
                <a:sym typeface="宋体" pitchFamily="2" charset="-122"/>
              </a:rPr>
              <a:t>名作动，滋润。</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blinds(horizontal)">
                                      <p:cBhvr>
                                        <p:cTn id="7" dur="500"/>
                                        <p:tgtEl>
                                          <p:spTgt spid="307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8675"/>
                                        </p:tgtEl>
                                        <p:attrNameLst>
                                          <p:attrName>style.visibility</p:attrName>
                                        </p:attrNameLst>
                                      </p:cBhvr>
                                      <p:to>
                                        <p:strVal val="visible"/>
                                      </p:to>
                                    </p:set>
                                    <p:animEffect transition="in" filter="blinds(horizontal)">
                                      <p:cBhvr>
                                        <p:cTn id="12" dur="500"/>
                                        <p:tgtEl>
                                          <p:spTgt spid="286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p:bldP spid="28675"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8" name="矩形 25602"/>
          <p:cNvSpPr>
            <a:spLocks noChangeArrowheads="1"/>
          </p:cNvSpPr>
          <p:nvPr/>
        </p:nvSpPr>
        <p:spPr bwMode="auto">
          <a:xfrm>
            <a:off x="131763" y="174625"/>
            <a:ext cx="11936412" cy="6075363"/>
          </a:xfrm>
          <a:prstGeom prst="rect">
            <a:avLst/>
          </a:prstGeom>
          <a:noFill/>
          <a:ln w="9525">
            <a:noFill/>
            <a:miter lim="800000"/>
          </a:ln>
        </p:spPr>
        <p:txBody>
          <a:bodyPr>
            <a:spAutoFit/>
          </a:bodyPr>
          <a:lstStyle/>
          <a:p>
            <a:pPr>
              <a:lnSpc>
                <a:spcPct val="90000"/>
              </a:lnSpc>
            </a:pPr>
            <a:r>
              <a:rPr lang="zh-CN" altLang="en-US" sz="3600" b="1">
                <a:solidFill>
                  <a:srgbClr val="0000FF"/>
                </a:solidFill>
                <a:latin typeface="黑体" pitchFamily="49" charset="-122"/>
                <a:ea typeface="黑体" pitchFamily="49" charset="-122"/>
              </a:rPr>
              <a:t>　　</a:t>
            </a:r>
            <a:r>
              <a:rPr lang="zh-CN" altLang="en-US" sz="3600" b="1">
                <a:solidFill>
                  <a:srgbClr val="7030A0"/>
                </a:solidFill>
                <a:latin typeface="黑体" pitchFamily="49" charset="-122"/>
                <a:ea typeface="黑体" pitchFamily="49" charset="-122"/>
              </a:rPr>
              <a:t>苏武渐渐痊愈，单于派使者通知苏武，会同判定虞常的罪，想趁这个时候使苏武投降。用剑斩杀虞常后，卫律说：“汉使张胜谋杀单于的亲近之臣，判处死罪。单于招募投降的人赦免他们的罪。”举起剑要杀张胜，张胜请求投降。卫律对苏武说：“副使有罪，</a:t>
            </a:r>
            <a:r>
              <a:rPr lang="zh-CN" altLang="en-US" sz="3600" b="1">
                <a:solidFill>
                  <a:srgbClr val="FF0000"/>
                </a:solidFill>
                <a:latin typeface="黑体" pitchFamily="49" charset="-122"/>
                <a:ea typeface="黑体" pitchFamily="49" charset="-122"/>
              </a:rPr>
              <a:t>判处有关的人相连坐治罪</a:t>
            </a:r>
            <a:r>
              <a:rPr lang="zh-CN" altLang="en-US" sz="3600" b="1">
                <a:solidFill>
                  <a:srgbClr val="7030A0"/>
                </a:solidFill>
                <a:latin typeface="黑体" pitchFamily="49" charset="-122"/>
                <a:ea typeface="黑体" pitchFamily="49" charset="-122"/>
              </a:rPr>
              <a:t>。”苏武说：“我本来就没有参予谋划，又不是他的亲属，说什么连坐治罪？”卫律又举剑比画着要杀苏武，苏武一动不动。卫律说：</a:t>
            </a:r>
            <a:r>
              <a:rPr lang="zh-CN" altLang="en-US" sz="3600" b="1">
                <a:solidFill>
                  <a:srgbClr val="7030A0"/>
                </a:solidFill>
                <a:latin typeface="黑体" pitchFamily="49" charset="-122"/>
                <a:ea typeface="黑体" pitchFamily="49" charset="-122"/>
                <a:sym typeface="宋体" pitchFamily="2" charset="-122"/>
              </a:rPr>
              <a:t>“苏先生，我先前背叛汉朝归附匈奴，幸而受到单于的大恩，赐我爵号称王。拥有几万手下，牛马满山，富贵到这种地步！苏先生今天投降了，明天也会这样。白白地拿身体给荒野做肥料，谁又能知道呢！”苏武不理他。</a:t>
            </a:r>
            <a:endParaRPr lang="zh-CN" altLang="en-US" sz="3600" b="1">
              <a:solidFill>
                <a:srgbClr val="7030A0"/>
              </a:solidFill>
              <a:latin typeface="黑体" pitchFamily="49" charset="-122"/>
              <a:ea typeface="黑体" pitchFamily="49" charset="-122"/>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2" name="文本框 1"/>
          <p:cNvSpPr>
            <a:spLocks noChangeArrowheads="1"/>
          </p:cNvSpPr>
          <p:nvPr/>
        </p:nvSpPr>
        <p:spPr bwMode="auto">
          <a:xfrm>
            <a:off x="192088" y="2924175"/>
            <a:ext cx="11712575" cy="1570038"/>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r>
              <a:rPr lang="zh-CN" altLang="en-US" sz="3200" b="1">
                <a:solidFill>
                  <a:srgbClr val="0000FF"/>
                </a:solidFill>
                <a:latin typeface="微软雅黑" pitchFamily="34" charset="-122"/>
                <a:ea typeface="微软雅黑" pitchFamily="34" charset="-122"/>
                <a:sym typeface="宋体" pitchFamily="2" charset="-122"/>
              </a:rPr>
              <a:t>因：介词，经由，通过    虽：即使。   尚：还。    </a:t>
            </a:r>
            <a:r>
              <a:rPr lang="zh-CN" altLang="en-US" sz="3200" b="1">
                <a:solidFill>
                  <a:srgbClr val="FF0000"/>
                </a:solidFill>
                <a:latin typeface="微软雅黑" pitchFamily="34" charset="-122"/>
                <a:ea typeface="微软雅黑" pitchFamily="34" charset="-122"/>
                <a:sym typeface="宋体" pitchFamily="2" charset="-122"/>
              </a:rPr>
              <a:t>状语后置句</a:t>
            </a:r>
            <a:r>
              <a:rPr lang="zh-CN" altLang="en-US" sz="3200" b="1">
                <a:solidFill>
                  <a:srgbClr val="0000FF"/>
                </a:solidFill>
                <a:latin typeface="微软雅黑" pitchFamily="34" charset="-122"/>
                <a:ea typeface="微软雅黑" pitchFamily="34" charset="-122"/>
                <a:sym typeface="宋体" pitchFamily="2" charset="-122"/>
              </a:rPr>
              <a:t> </a:t>
            </a:r>
            <a:r>
              <a:rPr lang="zh-CN" altLang="en-US" sz="3200" b="1">
                <a:solidFill>
                  <a:srgbClr val="FF0000"/>
                </a:solidFill>
                <a:latin typeface="微软雅黑" pitchFamily="34" charset="-122"/>
                <a:ea typeface="微软雅黑" pitchFamily="34" charset="-122"/>
                <a:sym typeface="宋体" pitchFamily="2" charset="-122"/>
              </a:rPr>
              <a:t>宾语前置句</a:t>
            </a:r>
            <a:r>
              <a:rPr lang="zh-CN" altLang="en-US" sz="3200" b="1">
                <a:solidFill>
                  <a:srgbClr val="0000FF"/>
                </a:solidFill>
                <a:latin typeface="微软雅黑" pitchFamily="34" charset="-122"/>
                <a:ea typeface="微软雅黑" pitchFamily="34" charset="-122"/>
                <a:sym typeface="宋体" pitchFamily="2" charset="-122"/>
              </a:rPr>
              <a:t>，何以见汝</a:t>
            </a:r>
            <a:r>
              <a:rPr lang="zh-CN" altLang="en-US" sz="3200" b="1">
                <a:solidFill>
                  <a:srgbClr val="FF0000"/>
                </a:solidFill>
                <a:latin typeface="微软雅黑" pitchFamily="34" charset="-122"/>
                <a:ea typeface="微软雅黑" pitchFamily="34" charset="-122"/>
                <a:sym typeface="宋体" pitchFamily="2" charset="-122"/>
              </a:rPr>
              <a:t>为</a:t>
            </a:r>
            <a:r>
              <a:rPr lang="zh-CN" altLang="en-US" sz="3200" b="1">
                <a:solidFill>
                  <a:srgbClr val="0000FF"/>
                </a:solidFill>
                <a:latin typeface="微软雅黑" pitchFamily="34" charset="-122"/>
                <a:ea typeface="微软雅黑" pitchFamily="34" charset="-122"/>
                <a:sym typeface="宋体" pitchFamily="2" charset="-122"/>
              </a:rPr>
              <a:t>（句末语气词，表反问）    </a:t>
            </a:r>
            <a:r>
              <a:rPr lang="zh-CN" altLang="en-US" sz="3200" b="1">
                <a:solidFill>
                  <a:srgbClr val="FF0000"/>
                </a:solidFill>
                <a:latin typeface="微软雅黑" pitchFamily="34" charset="-122"/>
                <a:ea typeface="微软雅黑" pitchFamily="34" charset="-122"/>
                <a:sym typeface="宋体" pitchFamily="2" charset="-122"/>
              </a:rPr>
              <a:t>省略句，</a:t>
            </a:r>
            <a:r>
              <a:rPr lang="zh-CN" altLang="en-US" sz="3200" b="1">
                <a:solidFill>
                  <a:srgbClr val="0000FF"/>
                </a:solidFill>
                <a:latin typeface="微软雅黑" pitchFamily="34" charset="-122"/>
                <a:ea typeface="微软雅黑" pitchFamily="34" charset="-122"/>
                <a:sym typeface="宋体" pitchFamily="2" charset="-122"/>
              </a:rPr>
              <a:t>使（</a:t>
            </a:r>
            <a:r>
              <a:rPr lang="zh-CN" altLang="en-US" sz="3200" b="1">
                <a:solidFill>
                  <a:srgbClr val="FF0000"/>
                </a:solidFill>
                <a:latin typeface="微软雅黑" pitchFamily="34" charset="-122"/>
                <a:ea typeface="微软雅黑" pitchFamily="34" charset="-122"/>
                <a:sym typeface="宋体" pitchFamily="2" charset="-122"/>
              </a:rPr>
              <a:t>汝</a:t>
            </a:r>
            <a:r>
              <a:rPr lang="zh-CN" altLang="en-US" sz="3200" b="1">
                <a:solidFill>
                  <a:srgbClr val="0000FF"/>
                </a:solidFill>
                <a:latin typeface="微软雅黑" pitchFamily="34" charset="-122"/>
                <a:ea typeface="微软雅黑" pitchFamily="34" charset="-122"/>
                <a:sym typeface="宋体" pitchFamily="2" charset="-122"/>
              </a:rPr>
              <a:t>）决人死生。   斗：使动用法，使</a:t>
            </a:r>
            <a:r>
              <a:rPr lang="en-US" altLang="zh-CN" sz="3200" b="1">
                <a:solidFill>
                  <a:srgbClr val="0000FF"/>
                </a:solidFill>
                <a:latin typeface="微软雅黑" pitchFamily="34" charset="-122"/>
                <a:ea typeface="微软雅黑" pitchFamily="34" charset="-122"/>
                <a:sym typeface="宋体" pitchFamily="2" charset="-122"/>
              </a:rPr>
              <a:t>……</a:t>
            </a:r>
            <a:r>
              <a:rPr lang="zh-CN" altLang="en-US" sz="3200" b="1">
                <a:solidFill>
                  <a:srgbClr val="0000FF"/>
                </a:solidFill>
                <a:latin typeface="微软雅黑" pitchFamily="34" charset="-122"/>
                <a:ea typeface="微软雅黑" pitchFamily="34" charset="-122"/>
                <a:sym typeface="宋体" pitchFamily="2" charset="-122"/>
              </a:rPr>
              <a:t>争斗</a:t>
            </a:r>
          </a:p>
        </p:txBody>
      </p:sp>
      <p:sp>
        <p:nvSpPr>
          <p:cNvPr id="3" name="矩形 2"/>
          <p:cNvSpPr/>
          <p:nvPr/>
        </p:nvSpPr>
        <p:spPr>
          <a:xfrm>
            <a:off x="119063" y="188913"/>
            <a:ext cx="11880850" cy="2554287"/>
          </a:xfrm>
          <a:prstGeom prst="rect">
            <a:avLst/>
          </a:prstGeom>
        </p:spPr>
        <p:txBody>
          <a:bodyPr>
            <a:spAutoFit/>
          </a:bodyPr>
          <a:lstStyle/>
          <a:p>
            <a:pPr>
              <a:defRPr/>
            </a:pPr>
            <a:r>
              <a:rPr lang="zh-CN" altLang="en-US" sz="3200" b="1">
                <a:latin typeface="微软雅黑" pitchFamily="34" charset="-122"/>
                <a:ea typeface="微软雅黑" pitchFamily="34" charset="-122"/>
                <a:sym typeface="宋体" pitchFamily="2" charset="-122"/>
              </a:rPr>
              <a:t>律曰：“君</a:t>
            </a:r>
            <a:r>
              <a:rPr lang="zh-CN" altLang="en-US" sz="3200" b="1">
                <a:solidFill>
                  <a:srgbClr val="FF0000"/>
                </a:solidFill>
                <a:latin typeface="微软雅黑" pitchFamily="34" charset="-122"/>
                <a:ea typeface="微软雅黑" pitchFamily="34" charset="-122"/>
                <a:sym typeface="宋体" pitchFamily="2" charset="-122"/>
              </a:rPr>
              <a:t>因</a:t>
            </a:r>
            <a:r>
              <a:rPr lang="zh-CN" altLang="en-US" sz="3200" b="1">
                <a:latin typeface="微软雅黑" pitchFamily="34" charset="-122"/>
                <a:ea typeface="微软雅黑" pitchFamily="34" charset="-122"/>
                <a:sym typeface="宋体" pitchFamily="2" charset="-122"/>
              </a:rPr>
              <a:t>我降，与君为兄弟；今不听吾计，后</a:t>
            </a:r>
            <a:r>
              <a:rPr lang="zh-CN" altLang="en-US" sz="3200" b="1">
                <a:solidFill>
                  <a:srgbClr val="FF0000"/>
                </a:solidFill>
                <a:latin typeface="微软雅黑" pitchFamily="34" charset="-122"/>
                <a:ea typeface="微软雅黑" pitchFamily="34" charset="-122"/>
                <a:sym typeface="宋体" pitchFamily="2" charset="-122"/>
              </a:rPr>
              <a:t>虽</a:t>
            </a:r>
            <a:r>
              <a:rPr lang="zh-CN" altLang="en-US" sz="3200" b="1">
                <a:latin typeface="微软雅黑" pitchFamily="34" charset="-122"/>
                <a:ea typeface="微软雅黑" pitchFamily="34" charset="-122"/>
                <a:sym typeface="宋体" pitchFamily="2" charset="-122"/>
              </a:rPr>
              <a:t>复欲见我，</a:t>
            </a:r>
            <a:r>
              <a:rPr lang="zh-CN" altLang="en-US" sz="3200" b="1">
                <a:solidFill>
                  <a:srgbClr val="FF0000"/>
                </a:solidFill>
                <a:latin typeface="微软雅黑" pitchFamily="34" charset="-122"/>
                <a:ea typeface="微软雅黑" pitchFamily="34" charset="-122"/>
                <a:sym typeface="宋体" pitchFamily="2" charset="-122"/>
              </a:rPr>
              <a:t>尚</a:t>
            </a:r>
            <a:r>
              <a:rPr lang="zh-CN" altLang="en-US" sz="3200" b="1">
                <a:latin typeface="微软雅黑" pitchFamily="34" charset="-122"/>
                <a:ea typeface="微软雅黑" pitchFamily="34" charset="-122"/>
                <a:sym typeface="宋体" pitchFamily="2" charset="-122"/>
              </a:rPr>
              <a:t>可得乎？”武骂律曰：“汝为人臣子，不顾恩义，</a:t>
            </a:r>
            <a:r>
              <a:rPr lang="zh-CN" altLang="en-US" sz="3200" b="1">
                <a:solidFill>
                  <a:srgbClr val="FF0000"/>
                </a:solidFill>
                <a:latin typeface="微软雅黑" pitchFamily="34" charset="-122"/>
                <a:ea typeface="微软雅黑" pitchFamily="34" charset="-122"/>
                <a:sym typeface="宋体" pitchFamily="2" charset="-122"/>
              </a:rPr>
              <a:t>畔</a:t>
            </a:r>
            <a:r>
              <a:rPr lang="zh-CN" altLang="en-US" sz="3200" b="1">
                <a:latin typeface="微软雅黑" pitchFamily="34" charset="-122"/>
                <a:ea typeface="微软雅黑" pitchFamily="34" charset="-122"/>
                <a:sym typeface="宋体" pitchFamily="2" charset="-122"/>
              </a:rPr>
              <a:t>主背亲，</a:t>
            </a:r>
            <a:r>
              <a:rPr lang="zh-CN" altLang="en-US" sz="3200" b="1" u="heavy">
                <a:uFill>
                  <a:solidFill>
                    <a:srgbClr val="C00000"/>
                  </a:solidFill>
                </a:uFill>
                <a:latin typeface="微软雅黑" pitchFamily="34" charset="-122"/>
                <a:ea typeface="微软雅黑" pitchFamily="34" charset="-122"/>
                <a:sym typeface="宋体" pitchFamily="2" charset="-122"/>
              </a:rPr>
              <a:t>为降虏于</a:t>
            </a:r>
            <a:r>
              <a:rPr lang="zh-CN" altLang="en-US" sz="3200" b="1" u="heavy">
                <a:solidFill>
                  <a:srgbClr val="FF0000"/>
                </a:solidFill>
                <a:uFill>
                  <a:solidFill>
                    <a:srgbClr val="C00000"/>
                  </a:solidFill>
                </a:uFill>
                <a:latin typeface="微软雅黑" pitchFamily="34" charset="-122"/>
                <a:ea typeface="微软雅黑" pitchFamily="34" charset="-122"/>
                <a:sym typeface="宋体" pitchFamily="2" charset="-122"/>
              </a:rPr>
              <a:t>蛮夷</a:t>
            </a:r>
            <a:r>
              <a:rPr lang="zh-CN" altLang="en-US" sz="3200" b="1">
                <a:latin typeface="微软雅黑" pitchFamily="34" charset="-122"/>
                <a:ea typeface="微软雅黑" pitchFamily="34" charset="-122"/>
                <a:sym typeface="宋体" pitchFamily="2" charset="-122"/>
              </a:rPr>
              <a:t>，</a:t>
            </a:r>
            <a:r>
              <a:rPr lang="zh-CN" altLang="en-US" sz="3200" b="1" u="heavy">
                <a:uFill>
                  <a:solidFill>
                    <a:srgbClr val="C00000"/>
                  </a:solidFill>
                </a:uFill>
                <a:latin typeface="微软雅黑" pitchFamily="34" charset="-122"/>
                <a:ea typeface="微软雅黑" pitchFamily="34" charset="-122"/>
                <a:sym typeface="宋体" pitchFamily="2" charset="-122"/>
              </a:rPr>
              <a:t>何以汝</a:t>
            </a:r>
            <a:r>
              <a:rPr lang="zh-CN" altLang="en-US" sz="3200" b="1" u="heavy">
                <a:solidFill>
                  <a:srgbClr val="FF0000"/>
                </a:solidFill>
                <a:uFill>
                  <a:solidFill>
                    <a:srgbClr val="C00000"/>
                  </a:solidFill>
                </a:uFill>
                <a:latin typeface="微软雅黑" pitchFamily="34" charset="-122"/>
                <a:ea typeface="微软雅黑" pitchFamily="34" charset="-122"/>
                <a:sym typeface="宋体" pitchFamily="2" charset="-122"/>
              </a:rPr>
              <a:t>为</a:t>
            </a:r>
            <a:r>
              <a:rPr lang="zh-CN" altLang="en-US" sz="3200" b="1" u="heavy">
                <a:uFill>
                  <a:solidFill>
                    <a:srgbClr val="C00000"/>
                  </a:solidFill>
                </a:uFill>
                <a:latin typeface="微软雅黑" pitchFamily="34" charset="-122"/>
                <a:ea typeface="微软雅黑" pitchFamily="34" charset="-122"/>
                <a:sym typeface="宋体" pitchFamily="2" charset="-122"/>
              </a:rPr>
              <a:t>见</a:t>
            </a:r>
            <a:r>
              <a:rPr lang="zh-CN" altLang="en-US" sz="3200" b="1">
                <a:latin typeface="微软雅黑" pitchFamily="34" charset="-122"/>
                <a:ea typeface="微软雅黑" pitchFamily="34" charset="-122"/>
                <a:sym typeface="宋体" pitchFamily="2" charset="-122"/>
              </a:rPr>
              <a:t>？且单于信汝，</a:t>
            </a:r>
            <a:r>
              <a:rPr lang="zh-CN" altLang="en-US" sz="3200" b="1" u="heavy">
                <a:uFill>
                  <a:solidFill>
                    <a:srgbClr val="C00000"/>
                  </a:solidFill>
                </a:uFill>
                <a:latin typeface="微软雅黑" pitchFamily="34" charset="-122"/>
                <a:ea typeface="微软雅黑" pitchFamily="34" charset="-122"/>
                <a:sym typeface="宋体" pitchFamily="2" charset="-122"/>
              </a:rPr>
              <a:t>使决人死生</a:t>
            </a:r>
            <a:r>
              <a:rPr lang="zh-CN" altLang="en-US" sz="3200" b="1">
                <a:latin typeface="微软雅黑" pitchFamily="34" charset="-122"/>
                <a:ea typeface="微软雅黑" pitchFamily="34" charset="-122"/>
                <a:sym typeface="宋体" pitchFamily="2" charset="-122"/>
              </a:rPr>
              <a:t>，不平心持正，反欲</a:t>
            </a:r>
            <a:r>
              <a:rPr lang="zh-CN" altLang="en-US" sz="3200" b="1">
                <a:solidFill>
                  <a:srgbClr val="FF0000"/>
                </a:solidFill>
                <a:latin typeface="微软雅黑" pitchFamily="34" charset="-122"/>
                <a:ea typeface="微软雅黑" pitchFamily="34" charset="-122"/>
                <a:sym typeface="宋体" pitchFamily="2" charset="-122"/>
              </a:rPr>
              <a:t>斗</a:t>
            </a:r>
            <a:r>
              <a:rPr lang="zh-CN" altLang="en-US" sz="3200" b="1">
                <a:latin typeface="微软雅黑" pitchFamily="34" charset="-122"/>
                <a:ea typeface="微软雅黑" pitchFamily="34" charset="-122"/>
                <a:sym typeface="宋体" pitchFamily="2" charset="-122"/>
              </a:rPr>
              <a:t>两主，观祸败。</a:t>
            </a:r>
            <a:r>
              <a:rPr lang="zh-CN" altLang="en-US" sz="3200" b="1">
                <a:solidFill>
                  <a:srgbClr val="FF0000"/>
                </a:solidFill>
                <a:uFill>
                  <a:solidFill>
                    <a:srgbClr val="C00000"/>
                  </a:solidFill>
                </a:uFill>
                <a:latin typeface="微软雅黑" pitchFamily="34" charset="-122"/>
                <a:ea typeface="微软雅黑" pitchFamily="34" charset="-122"/>
                <a:sym typeface="宋体" pitchFamily="2" charset="-122"/>
              </a:rPr>
              <a:t>若</a:t>
            </a:r>
            <a:r>
              <a:rPr lang="zh-CN" altLang="en-US" sz="3200" b="1">
                <a:uFill>
                  <a:solidFill>
                    <a:srgbClr val="C00000"/>
                  </a:solidFill>
                </a:uFill>
                <a:latin typeface="微软雅黑" pitchFamily="34" charset="-122"/>
                <a:ea typeface="微软雅黑" pitchFamily="34" charset="-122"/>
                <a:sym typeface="宋体" pitchFamily="2" charset="-122"/>
              </a:rPr>
              <a:t>知我不降明</a:t>
            </a:r>
            <a:r>
              <a:rPr lang="zh-CN" altLang="en-US" sz="3200" b="1">
                <a:latin typeface="微软雅黑" pitchFamily="34" charset="-122"/>
                <a:ea typeface="微软雅黑" pitchFamily="34" charset="-122"/>
                <a:sym typeface="宋体" pitchFamily="2" charset="-122"/>
              </a:rPr>
              <a:t>，欲令两国相攻，匈奴之祸，从我始矣。”</a:t>
            </a:r>
          </a:p>
        </p:txBody>
      </p:sp>
      <p:sp>
        <p:nvSpPr>
          <p:cNvPr id="4" name="文本框 2"/>
          <p:cNvSpPr>
            <a:spLocks noChangeArrowheads="1"/>
          </p:cNvSpPr>
          <p:nvPr/>
        </p:nvSpPr>
        <p:spPr bwMode="auto">
          <a:xfrm>
            <a:off x="550863" y="4724400"/>
            <a:ext cx="11098212" cy="1939925"/>
          </a:xfrm>
          <a:prstGeom prst="rect">
            <a:avLst/>
          </a:prstGeom>
          <a:solidFill>
            <a:srgbClr val="FFC000"/>
          </a:solidFill>
          <a:ln w="9525">
            <a:noFill/>
            <a:miter lim="800000"/>
          </a:ln>
        </p:spPr>
        <p:txBody>
          <a:bodyPr>
            <a:spAutoFit/>
          </a:bodyPr>
          <a:lstStyle/>
          <a:p>
            <a:r>
              <a:rPr lang="en-US" altLang="zh-CN" sz="4000" b="1">
                <a:solidFill>
                  <a:srgbClr val="0000FF"/>
                </a:solidFill>
                <a:latin typeface="黑体" pitchFamily="49" charset="-122"/>
                <a:ea typeface="黑体" pitchFamily="49" charset="-122"/>
              </a:rPr>
              <a:t>    </a:t>
            </a:r>
            <a:r>
              <a:rPr lang="zh-CN" altLang="en-US" sz="4000" b="1">
                <a:solidFill>
                  <a:srgbClr val="0000FF"/>
                </a:solidFill>
                <a:latin typeface="黑体" pitchFamily="49" charset="-122"/>
                <a:ea typeface="黑体" pitchFamily="49" charset="-122"/>
              </a:rPr>
              <a:t>卫律威逼利诱劝降，苏武严词斥责，表现了他富贵不能淫、威武不能屈、视死如归的民族气节。</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0722"/>
                                        </p:tgtEl>
                                        <p:attrNameLst>
                                          <p:attrName>style.visibility</p:attrName>
                                        </p:attrNameLst>
                                      </p:cBhvr>
                                      <p:to>
                                        <p:strVal val="visible"/>
                                      </p:to>
                                    </p:set>
                                    <p:animEffect transition="in" filter="blinds(horizontal)">
                                      <p:cBhvr>
                                        <p:cTn id="12" dur="500"/>
                                        <p:tgtEl>
                                          <p:spTgt spid="3072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ppt_x</p:attrName>
                                        </p:attrNameLst>
                                      </p:cBhvr>
                                      <p:tavLst>
                                        <p:tav tm="0">
                                          <p:val>
                                            <p:strVal val="#ppt_x"/>
                                          </p:val>
                                        </p:tav>
                                        <p:tav tm="100000">
                                          <p:val>
                                            <p:strVal val="#ppt_x"/>
                                          </p:val>
                                        </p:tav>
                                      </p:tavLst>
                                    </p:anim>
                                    <p:anim calcmode="lin" valueType="num">
                                      <p:cBhvr>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animBg="1"/>
      <p:bldP spid="3" grpId="0"/>
      <p:bldP spid="4"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6" name="文本框 1"/>
          <p:cNvSpPr>
            <a:spLocks noChangeArrowheads="1"/>
          </p:cNvSpPr>
          <p:nvPr/>
        </p:nvSpPr>
        <p:spPr bwMode="auto">
          <a:xfrm>
            <a:off x="309563" y="344488"/>
            <a:ext cx="11701462" cy="4522787"/>
          </a:xfrm>
          <a:prstGeom prst="rect">
            <a:avLst/>
          </a:prstGeom>
          <a:noFill/>
          <a:ln w="9525">
            <a:noFill/>
            <a:miter lim="800000"/>
          </a:ln>
        </p:spPr>
        <p:txBody>
          <a:bodyPr>
            <a:spAutoFit/>
          </a:bodyPr>
          <a:lstStyle/>
          <a:p>
            <a:r>
              <a:rPr lang="zh-CN" altLang="en-US" sz="3600" b="1">
                <a:solidFill>
                  <a:srgbClr val="7030A0"/>
                </a:solidFill>
                <a:latin typeface="黑体" pitchFamily="49" charset="-122"/>
                <a:ea typeface="黑体" pitchFamily="49" charset="-122"/>
              </a:rPr>
              <a:t>卫律说：“你通过我投降，我就和你结为兄弟；假如不听我的话，以后即使想再见我，还能得到这个机会吗？” 苏武骂卫律说：“你本是汉朝臣子，不顾恩义道德，背叛主上，背弃双亲，在异族那里做俘虏，要见你干什么？况且单于信任你，让你来判定别人的生死，你不平心处理，持守公正，反而想借此使汉天子和单于相斗，自己从旁观看祸败。你明明知道我不会投降，想要两国互相攻打，匈奴的灾难，就要从杀死我苏武开始了！”  </a:t>
            </a:r>
            <a:r>
              <a:rPr lang="zh-CN" altLang="en-US" b="1">
                <a:latin typeface="黑体" pitchFamily="49" charset="-122"/>
                <a:ea typeface="黑体" pitchFamily="49" charset="-122"/>
              </a:rPr>
              <a:t>    </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1" name="文本框 4"/>
          <p:cNvSpPr>
            <a:spLocks noChangeArrowheads="1"/>
          </p:cNvSpPr>
          <p:nvPr/>
        </p:nvSpPr>
        <p:spPr bwMode="auto">
          <a:xfrm>
            <a:off x="696913" y="4602163"/>
            <a:ext cx="10510837" cy="708025"/>
          </a:xfrm>
          <a:prstGeom prst="rect">
            <a:avLst/>
          </a:prstGeom>
          <a:noFill/>
          <a:ln w="9525">
            <a:noFill/>
            <a:miter lim="800000"/>
          </a:ln>
        </p:spPr>
        <p:txBody>
          <a:bodyPr>
            <a:spAutoFit/>
          </a:bodyPr>
          <a:lstStyle/>
          <a:p>
            <a:r>
              <a:rPr lang="zh-CN" altLang="en-US" sz="4000" b="1">
                <a:solidFill>
                  <a:srgbClr val="FF0000"/>
                </a:solidFill>
                <a:latin typeface="黑体" pitchFamily="49" charset="-122"/>
                <a:ea typeface="黑体" pitchFamily="49" charset="-122"/>
                <a:sym typeface="宋体" pitchFamily="2" charset="-122"/>
              </a:rPr>
              <a:t>气焰嚣张、傲慢自大、阴险狡诈、卖国求荣 　</a:t>
            </a:r>
          </a:p>
        </p:txBody>
      </p:sp>
      <p:sp>
        <p:nvSpPr>
          <p:cNvPr id="32771" name="Text Box 5"/>
          <p:cNvSpPr>
            <a:spLocks noChangeArrowheads="1"/>
          </p:cNvSpPr>
          <p:nvPr/>
        </p:nvSpPr>
        <p:spPr bwMode="auto">
          <a:xfrm>
            <a:off x="404813" y="342900"/>
            <a:ext cx="11382375" cy="768350"/>
          </a:xfrm>
          <a:prstGeom prst="rect">
            <a:avLst/>
          </a:prstGeom>
          <a:noFill/>
          <a:ln w="9525">
            <a:noFill/>
            <a:miter lim="800000"/>
          </a:ln>
        </p:spPr>
        <p:txBody>
          <a:bodyPr>
            <a:spAutoFit/>
          </a:bodyPr>
          <a:lstStyle/>
          <a:p>
            <a:r>
              <a:rPr lang="en-US" altLang="zh-CN" sz="4400" b="1">
                <a:latin typeface="黑体" pitchFamily="49" charset="-122"/>
                <a:ea typeface="黑体" pitchFamily="49" charset="-122"/>
              </a:rPr>
              <a:t>1.</a:t>
            </a:r>
            <a:r>
              <a:rPr lang="zh-CN" altLang="en-US" sz="4400" b="1">
                <a:latin typeface="黑体" pitchFamily="49" charset="-122"/>
                <a:ea typeface="黑体" pitchFamily="49" charset="-122"/>
                <a:sym typeface="宋体" pitchFamily="2" charset="-122"/>
              </a:rPr>
              <a:t>匈奴派卫律招降苏武，招降的说辞是什么？</a:t>
            </a:r>
            <a:endParaRPr lang="zh-CN" altLang="en-US" sz="4000" b="1">
              <a:solidFill>
                <a:srgbClr val="0000FF"/>
              </a:solidFill>
              <a:latin typeface="微软雅黑" pitchFamily="34" charset="-122"/>
              <a:ea typeface="微软雅黑" pitchFamily="34" charset="-122"/>
            </a:endParaRPr>
          </a:p>
        </p:txBody>
      </p:sp>
      <p:sp>
        <p:nvSpPr>
          <p:cNvPr id="2" name="文本框 7"/>
          <p:cNvSpPr>
            <a:spLocks noChangeArrowheads="1"/>
          </p:cNvSpPr>
          <p:nvPr/>
        </p:nvSpPr>
        <p:spPr bwMode="auto">
          <a:xfrm>
            <a:off x="2771775" y="1179513"/>
            <a:ext cx="7840663" cy="706437"/>
          </a:xfrm>
          <a:prstGeom prst="rect">
            <a:avLst/>
          </a:prstGeom>
          <a:noFill/>
          <a:ln w="9525">
            <a:noFill/>
            <a:miter lim="800000"/>
          </a:ln>
        </p:spPr>
        <p:txBody>
          <a:bodyPr wrap="none">
            <a:spAutoFit/>
          </a:bodyPr>
          <a:lstStyle/>
          <a:p>
            <a:r>
              <a:rPr lang="zh-CN" altLang="en-US" sz="4000" b="1">
                <a:latin typeface="黑体" pitchFamily="49" charset="-122"/>
                <a:ea typeface="黑体" pitchFamily="49" charset="-122"/>
                <a:sym typeface="宋体" pitchFamily="2" charset="-122"/>
              </a:rPr>
              <a:t>威逼：“当死，单于募降者赦罪”</a:t>
            </a:r>
          </a:p>
        </p:txBody>
      </p:sp>
      <p:sp>
        <p:nvSpPr>
          <p:cNvPr id="35844" name="文本框 8"/>
          <p:cNvSpPr>
            <a:spLocks noChangeArrowheads="1"/>
          </p:cNvSpPr>
          <p:nvPr/>
        </p:nvSpPr>
        <p:spPr bwMode="auto">
          <a:xfrm>
            <a:off x="696913" y="3613150"/>
            <a:ext cx="8066087" cy="768350"/>
          </a:xfrm>
          <a:prstGeom prst="rect">
            <a:avLst/>
          </a:prstGeom>
          <a:noFill/>
          <a:ln w="9525">
            <a:noFill/>
            <a:miter lim="800000"/>
          </a:ln>
        </p:spPr>
        <p:txBody>
          <a:bodyPr>
            <a:spAutoFit/>
          </a:bodyPr>
          <a:lstStyle/>
          <a:p>
            <a:r>
              <a:rPr lang="zh-CN" altLang="en-US" sz="4400" b="1">
                <a:latin typeface="黑体" pitchFamily="49" charset="-122"/>
                <a:ea typeface="黑体" pitchFamily="49" charset="-122"/>
                <a:sym typeface="宋体" pitchFamily="2" charset="-122"/>
              </a:rPr>
              <a:t>2</a:t>
            </a:r>
            <a:r>
              <a:rPr lang="en-US" altLang="zh-CN" sz="4400" b="1">
                <a:latin typeface="黑体" pitchFamily="49" charset="-122"/>
                <a:ea typeface="黑体" pitchFamily="49" charset="-122"/>
                <a:sym typeface="宋体" pitchFamily="2" charset="-122"/>
              </a:rPr>
              <a:t>.</a:t>
            </a:r>
            <a:r>
              <a:rPr lang="zh-CN" altLang="en-US" sz="4400" b="1">
                <a:latin typeface="黑体" pitchFamily="49" charset="-122"/>
                <a:ea typeface="黑体" pitchFamily="49" charset="-122"/>
                <a:sym typeface="宋体" pitchFamily="2" charset="-122"/>
              </a:rPr>
              <a:t>从中可见卫律是怎样的人？</a:t>
            </a:r>
            <a:endParaRPr lang="zh-CN" altLang="en-US" sz="4400" b="1">
              <a:latin typeface="黑体" pitchFamily="49" charset="-122"/>
              <a:ea typeface="黑体" pitchFamily="49" charset="-122"/>
            </a:endParaRPr>
          </a:p>
        </p:txBody>
      </p:sp>
      <p:cxnSp>
        <p:nvCxnSpPr>
          <p:cNvPr id="35845" name="Line 6"/>
          <p:cNvCxnSpPr>
            <a:cxnSpLocks noChangeShapeType="1"/>
          </p:cNvCxnSpPr>
          <p:nvPr/>
        </p:nvCxnSpPr>
        <p:spPr bwMode="auto">
          <a:xfrm flipV="1">
            <a:off x="2217738" y="1557338"/>
            <a:ext cx="554037" cy="431800"/>
          </a:xfrm>
          <a:prstGeom prst="line">
            <a:avLst/>
          </a:prstGeom>
          <a:noFill/>
          <a:ln w="31750">
            <a:solidFill>
              <a:schemeClr val="tx1"/>
            </a:solidFill>
            <a:bevel/>
          </a:ln>
        </p:spPr>
      </p:cxnSp>
      <p:cxnSp>
        <p:nvCxnSpPr>
          <p:cNvPr id="35846" name="Line 7"/>
          <p:cNvCxnSpPr>
            <a:cxnSpLocks noChangeShapeType="1"/>
          </p:cNvCxnSpPr>
          <p:nvPr/>
        </p:nvCxnSpPr>
        <p:spPr bwMode="auto">
          <a:xfrm>
            <a:off x="2244725" y="2043113"/>
            <a:ext cx="498475" cy="503237"/>
          </a:xfrm>
          <a:prstGeom prst="line">
            <a:avLst/>
          </a:prstGeom>
          <a:noFill/>
          <a:ln w="31750">
            <a:solidFill>
              <a:schemeClr val="tx1"/>
            </a:solidFill>
            <a:bevel/>
          </a:ln>
        </p:spPr>
      </p:cxnSp>
      <p:sp>
        <p:nvSpPr>
          <p:cNvPr id="35847" name="文本框 2"/>
          <p:cNvSpPr>
            <a:spLocks noChangeArrowheads="1"/>
          </p:cNvSpPr>
          <p:nvPr/>
        </p:nvSpPr>
        <p:spPr bwMode="auto">
          <a:xfrm>
            <a:off x="835025" y="1298575"/>
            <a:ext cx="1304925" cy="1446213"/>
          </a:xfrm>
          <a:prstGeom prst="rect">
            <a:avLst/>
          </a:prstGeom>
          <a:noFill/>
          <a:ln w="9525">
            <a:noFill/>
            <a:miter lim="800000"/>
          </a:ln>
        </p:spPr>
        <p:txBody>
          <a:bodyPr wrap="none">
            <a:spAutoFit/>
          </a:bodyPr>
          <a:lstStyle/>
          <a:p>
            <a:r>
              <a:rPr lang="zh-CN" altLang="en-US" sz="4400" b="1">
                <a:solidFill>
                  <a:srgbClr val="0000FF"/>
                </a:solidFill>
                <a:latin typeface="黑体" pitchFamily="49" charset="-122"/>
                <a:ea typeface="黑体" pitchFamily="49" charset="-122"/>
                <a:sym typeface="宋体" pitchFamily="2" charset="-122"/>
              </a:rPr>
              <a:t>软硬</a:t>
            </a:r>
            <a:endParaRPr lang="zh-CN" altLang="en-US" sz="4400" b="1">
              <a:solidFill>
                <a:srgbClr val="0000FF"/>
              </a:solidFill>
              <a:latin typeface="黑体" pitchFamily="49" charset="-122"/>
              <a:ea typeface="黑体" pitchFamily="49" charset="-122"/>
            </a:endParaRPr>
          </a:p>
          <a:p>
            <a:r>
              <a:rPr lang="zh-CN" altLang="en-US" sz="4400" b="1">
                <a:solidFill>
                  <a:srgbClr val="0000FF"/>
                </a:solidFill>
                <a:latin typeface="黑体" pitchFamily="49" charset="-122"/>
                <a:ea typeface="黑体" pitchFamily="49" charset="-122"/>
                <a:sym typeface="宋体" pitchFamily="2" charset="-122"/>
              </a:rPr>
              <a:t>兼施</a:t>
            </a:r>
          </a:p>
        </p:txBody>
      </p:sp>
      <p:sp>
        <p:nvSpPr>
          <p:cNvPr id="35848" name="文本框 3"/>
          <p:cNvSpPr>
            <a:spLocks noChangeArrowheads="1"/>
          </p:cNvSpPr>
          <p:nvPr/>
        </p:nvSpPr>
        <p:spPr bwMode="auto">
          <a:xfrm>
            <a:off x="2743200" y="2235200"/>
            <a:ext cx="7559675" cy="708025"/>
          </a:xfrm>
          <a:prstGeom prst="rect">
            <a:avLst/>
          </a:prstGeom>
          <a:noFill/>
          <a:ln w="9525">
            <a:noFill/>
            <a:miter lim="800000"/>
          </a:ln>
        </p:spPr>
        <p:txBody>
          <a:bodyPr>
            <a:spAutoFit/>
          </a:bodyPr>
          <a:lstStyle/>
          <a:p>
            <a:r>
              <a:rPr lang="zh-CN" altLang="en-US" b="1">
                <a:latin typeface="黑体" pitchFamily="49" charset="-122"/>
                <a:ea typeface="黑体" pitchFamily="49" charset="-122"/>
                <a:sym typeface="宋体" pitchFamily="2" charset="-122"/>
              </a:rPr>
              <a:t> </a:t>
            </a:r>
            <a:r>
              <a:rPr lang="zh-CN" altLang="en-US" sz="4000" b="1">
                <a:latin typeface="黑体" pitchFamily="49" charset="-122"/>
                <a:ea typeface="黑体" pitchFamily="49" charset="-122"/>
                <a:sym typeface="宋体" pitchFamily="2" charset="-122"/>
              </a:rPr>
              <a:t>利诱：“苏君今日降，明日复然”</a:t>
            </a:r>
            <a:endParaRPr lang="en-US" altLang="zh-CN">
              <a:latin typeface="黑体" pitchFamily="49" charset="-122"/>
              <a:ea typeface="黑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5848"/>
                                        </p:tgtEl>
                                        <p:attrNameLst>
                                          <p:attrName>style.visibility</p:attrName>
                                        </p:attrNameLst>
                                      </p:cBhvr>
                                      <p:to>
                                        <p:strVal val="visible"/>
                                      </p:to>
                                    </p:set>
                                    <p:anim calcmode="lin" valueType="num">
                                      <p:cBhvr>
                                        <p:cTn id="11" dur="500" fill="hold"/>
                                        <p:tgtEl>
                                          <p:spTgt spid="35848"/>
                                        </p:tgtEl>
                                        <p:attrNameLst>
                                          <p:attrName>ppt_x</p:attrName>
                                        </p:attrNameLst>
                                      </p:cBhvr>
                                      <p:tavLst>
                                        <p:tav tm="0">
                                          <p:val>
                                            <p:strVal val="#ppt_x"/>
                                          </p:val>
                                        </p:tav>
                                        <p:tav tm="100000">
                                          <p:val>
                                            <p:strVal val="#ppt_x"/>
                                          </p:val>
                                        </p:tav>
                                      </p:tavLst>
                                    </p:anim>
                                    <p:anim calcmode="lin" valueType="num">
                                      <p:cBhvr>
                                        <p:cTn id="12" dur="500" fill="hold"/>
                                        <p:tgtEl>
                                          <p:spTgt spid="35848"/>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35845"/>
                                        </p:tgtEl>
                                        <p:attrNameLst>
                                          <p:attrName>style.visibility</p:attrName>
                                        </p:attrNameLst>
                                      </p:cBhvr>
                                      <p:to>
                                        <p:strVal val="visible"/>
                                      </p:to>
                                    </p:set>
                                    <p:anim calcmode="lin" valueType="num">
                                      <p:cBhvr>
                                        <p:cTn id="17" dur="500" fill="hold"/>
                                        <p:tgtEl>
                                          <p:spTgt spid="35845"/>
                                        </p:tgtEl>
                                        <p:attrNameLst>
                                          <p:attrName>ppt_x</p:attrName>
                                        </p:attrNameLst>
                                      </p:cBhvr>
                                      <p:tavLst>
                                        <p:tav tm="0">
                                          <p:val>
                                            <p:strVal val="#ppt_x"/>
                                          </p:val>
                                        </p:tav>
                                        <p:tav tm="100000">
                                          <p:val>
                                            <p:strVal val="#ppt_x"/>
                                          </p:val>
                                        </p:tav>
                                      </p:tavLst>
                                    </p:anim>
                                    <p:anim calcmode="lin" valueType="num">
                                      <p:cBhvr>
                                        <p:cTn id="18" dur="500" fill="hold"/>
                                        <p:tgtEl>
                                          <p:spTgt spid="35845"/>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5846"/>
                                        </p:tgtEl>
                                        <p:attrNameLst>
                                          <p:attrName>style.visibility</p:attrName>
                                        </p:attrNameLst>
                                      </p:cBhvr>
                                      <p:to>
                                        <p:strVal val="visible"/>
                                      </p:to>
                                    </p:set>
                                    <p:anim calcmode="lin" valueType="num">
                                      <p:cBhvr>
                                        <p:cTn id="21" dur="500" fill="hold"/>
                                        <p:tgtEl>
                                          <p:spTgt spid="35846"/>
                                        </p:tgtEl>
                                        <p:attrNameLst>
                                          <p:attrName>ppt_x</p:attrName>
                                        </p:attrNameLst>
                                      </p:cBhvr>
                                      <p:tavLst>
                                        <p:tav tm="0">
                                          <p:val>
                                            <p:strVal val="#ppt_x"/>
                                          </p:val>
                                        </p:tav>
                                        <p:tav tm="100000">
                                          <p:val>
                                            <p:strVal val="#ppt_x"/>
                                          </p:val>
                                        </p:tav>
                                      </p:tavLst>
                                    </p:anim>
                                    <p:anim calcmode="lin" valueType="num">
                                      <p:cBhvr>
                                        <p:cTn id="22" dur="500" fill="hold"/>
                                        <p:tgtEl>
                                          <p:spTgt spid="35846"/>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5847"/>
                                        </p:tgtEl>
                                        <p:attrNameLst>
                                          <p:attrName>style.visibility</p:attrName>
                                        </p:attrNameLst>
                                      </p:cBhvr>
                                      <p:to>
                                        <p:strVal val="visible"/>
                                      </p:to>
                                    </p:set>
                                    <p:anim calcmode="lin" valueType="num">
                                      <p:cBhvr>
                                        <p:cTn id="27" dur="500" fill="hold"/>
                                        <p:tgtEl>
                                          <p:spTgt spid="35847"/>
                                        </p:tgtEl>
                                        <p:attrNameLst>
                                          <p:attrName>ppt_x</p:attrName>
                                        </p:attrNameLst>
                                      </p:cBhvr>
                                      <p:tavLst>
                                        <p:tav tm="0">
                                          <p:val>
                                            <p:strVal val="#ppt_x"/>
                                          </p:val>
                                        </p:tav>
                                        <p:tav tm="100000">
                                          <p:val>
                                            <p:strVal val="#ppt_x"/>
                                          </p:val>
                                        </p:tav>
                                      </p:tavLst>
                                    </p:anim>
                                    <p:anim calcmode="lin" valueType="num">
                                      <p:cBhvr>
                                        <p:cTn id="28" dur="500" fill="hold"/>
                                        <p:tgtEl>
                                          <p:spTgt spid="35847"/>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5844"/>
                                        </p:tgtEl>
                                        <p:attrNameLst>
                                          <p:attrName>style.visibility</p:attrName>
                                        </p:attrNameLst>
                                      </p:cBhvr>
                                      <p:to>
                                        <p:strVal val="visible"/>
                                      </p:to>
                                    </p:set>
                                    <p:anim calcmode="lin" valueType="num">
                                      <p:cBhvr>
                                        <p:cTn id="33" dur="500" fill="hold"/>
                                        <p:tgtEl>
                                          <p:spTgt spid="35844"/>
                                        </p:tgtEl>
                                        <p:attrNameLst>
                                          <p:attrName>ppt_x</p:attrName>
                                        </p:attrNameLst>
                                      </p:cBhvr>
                                      <p:tavLst>
                                        <p:tav tm="0">
                                          <p:val>
                                            <p:strVal val="#ppt_x"/>
                                          </p:val>
                                        </p:tav>
                                        <p:tav tm="100000">
                                          <p:val>
                                            <p:strVal val="#ppt_x"/>
                                          </p:val>
                                        </p:tav>
                                      </p:tavLst>
                                    </p:anim>
                                    <p:anim calcmode="lin" valueType="num">
                                      <p:cBhvr>
                                        <p:cTn id="34" dur="500" fill="hold"/>
                                        <p:tgtEl>
                                          <p:spTgt spid="35844"/>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35841"/>
                                        </p:tgtEl>
                                        <p:attrNameLst>
                                          <p:attrName>style.visibility</p:attrName>
                                        </p:attrNameLst>
                                      </p:cBhvr>
                                      <p:to>
                                        <p:strVal val="visible"/>
                                      </p:to>
                                    </p:set>
                                    <p:anim calcmode="lin" valueType="num">
                                      <p:cBhvr>
                                        <p:cTn id="39" dur="500" fill="hold"/>
                                        <p:tgtEl>
                                          <p:spTgt spid="35841"/>
                                        </p:tgtEl>
                                        <p:attrNameLst>
                                          <p:attrName>ppt_x</p:attrName>
                                        </p:attrNameLst>
                                      </p:cBhvr>
                                      <p:tavLst>
                                        <p:tav tm="0">
                                          <p:val>
                                            <p:strVal val="#ppt_x"/>
                                          </p:val>
                                        </p:tav>
                                        <p:tav tm="100000">
                                          <p:val>
                                            <p:strVal val="#ppt_x"/>
                                          </p:val>
                                        </p:tav>
                                      </p:tavLst>
                                    </p:anim>
                                    <p:anim calcmode="lin" valueType="num">
                                      <p:cBhvr>
                                        <p:cTn id="40" dur="500" fill="hold"/>
                                        <p:tgtEl>
                                          <p:spTgt spid="358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1" grpId="0"/>
      <p:bldP spid="2" grpId="0"/>
      <p:bldP spid="35844" grpId="0"/>
      <p:bldP spid="35847" grpId="0"/>
      <p:bldP spid="35848"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914" name="Text Box 3"/>
          <p:cNvSpPr>
            <a:spLocks noChangeArrowheads="1"/>
          </p:cNvSpPr>
          <p:nvPr/>
        </p:nvSpPr>
        <p:spPr bwMode="auto">
          <a:xfrm>
            <a:off x="119063" y="117475"/>
            <a:ext cx="11880850" cy="4030663"/>
          </a:xfrm>
          <a:prstGeom prst="rect">
            <a:avLst/>
          </a:prstGeom>
          <a:noFill/>
          <a:ln w="9525">
            <a:noFill/>
            <a:miter lim="800000"/>
          </a:ln>
        </p:spPr>
        <p:txBody>
          <a:bodyPr>
            <a:spAutoFit/>
          </a:bodyPr>
          <a:lstStyle/>
          <a:p>
            <a:pPr>
              <a:defRPr/>
            </a:pPr>
            <a:r>
              <a:rPr lang="en-US" altLang="zh-CN" sz="3200" b="1">
                <a:latin typeface="微软雅黑" pitchFamily="34" charset="-122"/>
                <a:ea typeface="微软雅黑" pitchFamily="34" charset="-122"/>
              </a:rPr>
              <a:t>       </a:t>
            </a:r>
            <a:r>
              <a:rPr lang="zh-CN" altLang="en-US" sz="3200" b="1">
                <a:latin typeface="微软雅黑" pitchFamily="34" charset="-122"/>
                <a:ea typeface="微软雅黑" pitchFamily="34" charset="-122"/>
              </a:rPr>
              <a:t>律知武终不可</a:t>
            </a:r>
            <a:r>
              <a:rPr lang="zh-CN" altLang="en-US" sz="3200" b="1">
                <a:solidFill>
                  <a:srgbClr val="FF0000"/>
                </a:solidFill>
                <a:latin typeface="微软雅黑" pitchFamily="34" charset="-122"/>
                <a:ea typeface="微软雅黑" pitchFamily="34" charset="-122"/>
              </a:rPr>
              <a:t>胁</a:t>
            </a:r>
            <a:r>
              <a:rPr lang="zh-CN" altLang="en-US" sz="3200" b="1">
                <a:latin typeface="微软雅黑" pitchFamily="34" charset="-122"/>
                <a:ea typeface="微软雅黑" pitchFamily="34" charset="-122"/>
              </a:rPr>
              <a:t>，</a:t>
            </a:r>
            <a:r>
              <a:rPr lang="zh-CN" altLang="en-US" sz="3200" b="1">
                <a:solidFill>
                  <a:srgbClr val="FF0000"/>
                </a:solidFill>
                <a:latin typeface="微软雅黑" pitchFamily="34" charset="-122"/>
                <a:ea typeface="微软雅黑" pitchFamily="34" charset="-122"/>
              </a:rPr>
              <a:t>白</a:t>
            </a:r>
            <a:r>
              <a:rPr lang="zh-CN" altLang="en-US" sz="3200" b="1">
                <a:latin typeface="微软雅黑" pitchFamily="34" charset="-122"/>
                <a:ea typeface="微软雅黑" pitchFamily="34" charset="-122"/>
              </a:rPr>
              <a:t>单于。单于</a:t>
            </a:r>
            <a:r>
              <a:rPr lang="zh-CN" altLang="en-US" sz="3200" b="1">
                <a:solidFill>
                  <a:srgbClr val="FF0000"/>
                </a:solidFill>
                <a:latin typeface="微软雅黑" pitchFamily="34" charset="-122"/>
                <a:ea typeface="微软雅黑" pitchFamily="34" charset="-122"/>
              </a:rPr>
              <a:t>愈益</a:t>
            </a:r>
            <a:r>
              <a:rPr lang="zh-CN" altLang="en-US" sz="3200" b="1">
                <a:latin typeface="微软雅黑" pitchFamily="34" charset="-122"/>
                <a:ea typeface="微软雅黑" pitchFamily="34" charset="-122"/>
              </a:rPr>
              <a:t>欲</a:t>
            </a:r>
            <a:r>
              <a:rPr lang="zh-CN" altLang="en-US" sz="3200" b="1">
                <a:solidFill>
                  <a:srgbClr val="FF0000"/>
                </a:solidFill>
                <a:latin typeface="微软雅黑" pitchFamily="34" charset="-122"/>
                <a:ea typeface="微软雅黑" pitchFamily="34" charset="-122"/>
              </a:rPr>
              <a:t>降</a:t>
            </a:r>
            <a:r>
              <a:rPr lang="zh-CN" altLang="en-US" sz="3200" b="1">
                <a:latin typeface="微软雅黑" pitchFamily="34" charset="-122"/>
                <a:ea typeface="微软雅黑" pitchFamily="34" charset="-122"/>
              </a:rPr>
              <a:t>之。乃</a:t>
            </a:r>
            <a:r>
              <a:rPr lang="zh-CN" altLang="en-US" sz="3200" b="1">
                <a:solidFill>
                  <a:srgbClr val="FF0000"/>
                </a:solidFill>
                <a:latin typeface="微软雅黑" pitchFamily="34" charset="-122"/>
                <a:ea typeface="微软雅黑" pitchFamily="34" charset="-122"/>
              </a:rPr>
              <a:t>幽</a:t>
            </a:r>
            <a:r>
              <a:rPr lang="zh-CN" altLang="en-US" sz="3200" b="1">
                <a:latin typeface="微软雅黑" pitchFamily="34" charset="-122"/>
                <a:ea typeface="微软雅黑" pitchFamily="34" charset="-122"/>
              </a:rPr>
              <a:t>武置大窖中，</a:t>
            </a:r>
            <a:r>
              <a:rPr lang="zh-CN" altLang="en-US" sz="3200" b="1">
                <a:solidFill>
                  <a:srgbClr val="FF0000"/>
                </a:solidFill>
                <a:latin typeface="微软雅黑" pitchFamily="34" charset="-122"/>
                <a:ea typeface="微软雅黑" pitchFamily="34" charset="-122"/>
              </a:rPr>
              <a:t>绝</a:t>
            </a:r>
            <a:r>
              <a:rPr lang="zh-CN" altLang="en-US" sz="3200" b="1">
                <a:latin typeface="微软雅黑" pitchFamily="34" charset="-122"/>
                <a:ea typeface="微软雅黑" pitchFamily="34" charset="-122"/>
              </a:rPr>
              <a:t>不饮食。天</a:t>
            </a:r>
            <a:r>
              <a:rPr lang="zh-CN" altLang="en-US" sz="3200" b="1">
                <a:solidFill>
                  <a:srgbClr val="FF0000"/>
                </a:solidFill>
                <a:latin typeface="微软雅黑" pitchFamily="34" charset="-122"/>
                <a:ea typeface="微软雅黑" pitchFamily="34" charset="-122"/>
              </a:rPr>
              <a:t>雨</a:t>
            </a:r>
            <a:r>
              <a:rPr lang="zh-CN" altLang="en-US" sz="3200" b="1">
                <a:latin typeface="微软雅黑" pitchFamily="34" charset="-122"/>
                <a:ea typeface="微软雅黑" pitchFamily="34" charset="-122"/>
              </a:rPr>
              <a:t>雪，武卧</a:t>
            </a:r>
            <a:r>
              <a:rPr lang="zh-CN" altLang="en-US" sz="3200" b="1">
                <a:solidFill>
                  <a:srgbClr val="FF0000"/>
                </a:solidFill>
                <a:latin typeface="微软雅黑" pitchFamily="34" charset="-122"/>
                <a:ea typeface="微软雅黑" pitchFamily="34" charset="-122"/>
              </a:rPr>
              <a:t>啮</a:t>
            </a:r>
            <a:r>
              <a:rPr lang="zh-CN" altLang="en-US" sz="3200" b="1">
                <a:latin typeface="微软雅黑" pitchFamily="34" charset="-122"/>
                <a:ea typeface="微软雅黑" pitchFamily="34" charset="-122"/>
              </a:rPr>
              <a:t>雪，与旃毛</a:t>
            </a:r>
            <a:r>
              <a:rPr lang="zh-CN" altLang="en-US" sz="3200" b="1">
                <a:solidFill>
                  <a:srgbClr val="FF0000"/>
                </a:solidFill>
                <a:latin typeface="微软雅黑" pitchFamily="34" charset="-122"/>
                <a:ea typeface="微软雅黑" pitchFamily="34" charset="-122"/>
              </a:rPr>
              <a:t>并</a:t>
            </a:r>
            <a:r>
              <a:rPr lang="zh-CN" altLang="en-US" sz="3200" b="1">
                <a:latin typeface="微软雅黑" pitchFamily="34" charset="-122"/>
                <a:ea typeface="微软雅黑" pitchFamily="34" charset="-122"/>
              </a:rPr>
              <a:t>咽之，数日不死。</a:t>
            </a:r>
            <a:r>
              <a:rPr lang="zh-CN" altLang="en-US" sz="3200" b="1" u="heavy">
                <a:uFill>
                  <a:solidFill>
                    <a:srgbClr val="C00000"/>
                  </a:solidFill>
                </a:uFill>
                <a:latin typeface="微软雅黑" pitchFamily="34" charset="-122"/>
                <a:ea typeface="微软雅黑" pitchFamily="34" charset="-122"/>
              </a:rPr>
              <a:t>匈奴以为神，乃</a:t>
            </a:r>
            <a:r>
              <a:rPr lang="zh-CN" altLang="en-US" sz="3200" b="1" u="heavy">
                <a:solidFill>
                  <a:srgbClr val="FF0000"/>
                </a:solidFill>
                <a:uFill>
                  <a:solidFill>
                    <a:srgbClr val="C00000"/>
                  </a:solidFill>
                </a:uFill>
                <a:latin typeface="微软雅黑" pitchFamily="34" charset="-122"/>
                <a:ea typeface="微软雅黑" pitchFamily="34" charset="-122"/>
              </a:rPr>
              <a:t>徙</a:t>
            </a:r>
            <a:r>
              <a:rPr lang="zh-CN" altLang="en-US" sz="3200" b="1" u="heavy">
                <a:uFill>
                  <a:solidFill>
                    <a:srgbClr val="C00000"/>
                  </a:solidFill>
                </a:uFill>
                <a:latin typeface="微软雅黑" pitchFamily="34" charset="-122"/>
                <a:ea typeface="微软雅黑" pitchFamily="34" charset="-122"/>
              </a:rPr>
              <a:t>武北海上无人</a:t>
            </a:r>
            <a:r>
              <a:rPr lang="zh-CN" altLang="en-US" sz="3200" b="1" u="heavy">
                <a:solidFill>
                  <a:srgbClr val="FF0000"/>
                </a:solidFill>
                <a:uFill>
                  <a:solidFill>
                    <a:srgbClr val="C00000"/>
                  </a:solidFill>
                </a:uFill>
                <a:latin typeface="微软雅黑" pitchFamily="34" charset="-122"/>
                <a:ea typeface="微软雅黑" pitchFamily="34" charset="-122"/>
              </a:rPr>
              <a:t>处</a:t>
            </a:r>
            <a:r>
              <a:rPr lang="zh-CN" altLang="en-US" sz="3200" b="1" u="heavy">
                <a:uFill>
                  <a:solidFill>
                    <a:srgbClr val="C00000"/>
                  </a:solidFill>
                </a:uFill>
                <a:latin typeface="微软雅黑" pitchFamily="34" charset="-122"/>
                <a:ea typeface="微软雅黑" pitchFamily="34" charset="-122"/>
              </a:rPr>
              <a:t>，使牧</a:t>
            </a:r>
            <a:r>
              <a:rPr lang="zh-CN" altLang="en-US" sz="3200" b="1" u="heavy">
                <a:solidFill>
                  <a:srgbClr val="FF0000"/>
                </a:solidFill>
                <a:uFill>
                  <a:solidFill>
                    <a:srgbClr val="C00000"/>
                  </a:solidFill>
                </a:uFill>
                <a:latin typeface="微软雅黑" pitchFamily="34" charset="-122"/>
                <a:ea typeface="微软雅黑" pitchFamily="34" charset="-122"/>
              </a:rPr>
              <a:t>羝</a:t>
            </a:r>
            <a:r>
              <a:rPr lang="zh-CN" altLang="en-US" sz="3200" b="1">
                <a:latin typeface="微软雅黑" pitchFamily="34" charset="-122"/>
                <a:ea typeface="微软雅黑" pitchFamily="34" charset="-122"/>
              </a:rPr>
              <a:t>。羝</a:t>
            </a:r>
            <a:r>
              <a:rPr lang="zh-CN" altLang="en-US" sz="3200" b="1">
                <a:solidFill>
                  <a:srgbClr val="FF0000"/>
                </a:solidFill>
                <a:latin typeface="微软雅黑" pitchFamily="34" charset="-122"/>
                <a:ea typeface="微软雅黑" pitchFamily="34" charset="-122"/>
              </a:rPr>
              <a:t>乳乃</a:t>
            </a:r>
            <a:r>
              <a:rPr lang="zh-CN" altLang="en-US" sz="3200" b="1">
                <a:latin typeface="微软雅黑" pitchFamily="34" charset="-122"/>
                <a:ea typeface="微软雅黑" pitchFamily="34" charset="-122"/>
              </a:rPr>
              <a:t>得归。</a:t>
            </a:r>
            <a:r>
              <a:rPr lang="zh-CN" altLang="en-US" sz="3200" b="1">
                <a:solidFill>
                  <a:srgbClr val="FF0000"/>
                </a:solidFill>
                <a:latin typeface="微软雅黑" pitchFamily="34" charset="-122"/>
                <a:ea typeface="微软雅黑" pitchFamily="34" charset="-122"/>
              </a:rPr>
              <a:t>别</a:t>
            </a:r>
            <a:r>
              <a:rPr lang="zh-CN" altLang="en-US" sz="3200" b="1">
                <a:latin typeface="微软雅黑" pitchFamily="34" charset="-122"/>
                <a:ea typeface="微软雅黑" pitchFamily="34" charset="-122"/>
              </a:rPr>
              <a:t>其官属常惠等各置他</a:t>
            </a:r>
            <a:r>
              <a:rPr lang="zh-CN" altLang="en-US" sz="3200" b="1">
                <a:solidFill>
                  <a:srgbClr val="FF0000"/>
                </a:solidFill>
                <a:latin typeface="微软雅黑" pitchFamily="34" charset="-122"/>
                <a:ea typeface="微软雅黑" pitchFamily="34" charset="-122"/>
              </a:rPr>
              <a:t>所</a:t>
            </a:r>
            <a:r>
              <a:rPr lang="zh-CN" altLang="en-US" sz="3200" b="1">
                <a:latin typeface="微软雅黑" pitchFamily="34" charset="-122"/>
                <a:ea typeface="微软雅黑" pitchFamily="34" charset="-122"/>
              </a:rPr>
              <a:t>。武既至海上，</a:t>
            </a:r>
            <a:r>
              <a:rPr lang="zh-CN" altLang="en-US" sz="3200" b="1">
                <a:solidFill>
                  <a:srgbClr val="FF0000"/>
                </a:solidFill>
                <a:latin typeface="微软雅黑" pitchFamily="34" charset="-122"/>
                <a:ea typeface="微软雅黑" pitchFamily="34" charset="-122"/>
              </a:rPr>
              <a:t>廪</a:t>
            </a:r>
            <a:r>
              <a:rPr lang="zh-CN" altLang="en-US" sz="3200" b="1">
                <a:latin typeface="微软雅黑" pitchFamily="34" charset="-122"/>
                <a:ea typeface="微软雅黑" pitchFamily="34" charset="-122"/>
              </a:rPr>
              <a:t>食不至，掘野鼠</a:t>
            </a:r>
            <a:r>
              <a:rPr lang="zh-CN" altLang="en-US" sz="3200" b="1">
                <a:solidFill>
                  <a:srgbClr val="FF0000"/>
                </a:solidFill>
                <a:latin typeface="微软雅黑" pitchFamily="34" charset="-122"/>
                <a:ea typeface="微软雅黑" pitchFamily="34" charset="-122"/>
              </a:rPr>
              <a:t>去</a:t>
            </a:r>
            <a:r>
              <a:rPr lang="zh-CN" altLang="en-US" sz="3200" b="1">
                <a:solidFill>
                  <a:srgbClr val="0000FF"/>
                </a:solidFill>
                <a:latin typeface="微软雅黑" pitchFamily="34" charset="-122"/>
                <a:ea typeface="微软雅黑" pitchFamily="34" charset="-122"/>
              </a:rPr>
              <a:t>（</a:t>
            </a:r>
            <a:r>
              <a:rPr lang="en-US" altLang="zh-CN" sz="3200" b="1" err="1">
                <a:solidFill>
                  <a:srgbClr val="0000FF"/>
                </a:solidFill>
                <a:latin typeface="微软雅黑" pitchFamily="34" charset="-122"/>
                <a:ea typeface="微软雅黑" pitchFamily="34" charset="-122"/>
              </a:rPr>
              <a:t>jǔ</a:t>
            </a:r>
            <a:r>
              <a:rPr lang="zh-CN" altLang="en-US" sz="3200" b="1">
                <a:solidFill>
                  <a:srgbClr val="0000FF"/>
                </a:solidFill>
                <a:latin typeface="微软雅黑" pitchFamily="34" charset="-122"/>
                <a:ea typeface="微软雅黑" pitchFamily="34" charset="-122"/>
              </a:rPr>
              <a:t>）</a:t>
            </a:r>
            <a:r>
              <a:rPr lang="zh-CN" altLang="en-US" sz="3200" b="1">
                <a:solidFill>
                  <a:srgbClr val="FF0000"/>
                </a:solidFill>
                <a:latin typeface="微软雅黑" pitchFamily="34" charset="-122"/>
                <a:ea typeface="微软雅黑" pitchFamily="34" charset="-122"/>
              </a:rPr>
              <a:t>草实</a:t>
            </a:r>
            <a:r>
              <a:rPr lang="zh-CN" altLang="en-US" sz="3200" b="1">
                <a:latin typeface="微软雅黑" pitchFamily="34" charset="-122"/>
                <a:ea typeface="微软雅黑" pitchFamily="34" charset="-122"/>
              </a:rPr>
              <a:t>而食之。</a:t>
            </a:r>
            <a:r>
              <a:rPr lang="zh-CN" altLang="en-US" sz="3200" b="1">
                <a:solidFill>
                  <a:srgbClr val="FF0000"/>
                </a:solidFill>
                <a:latin typeface="微软雅黑" pitchFamily="34" charset="-122"/>
                <a:ea typeface="微软雅黑" pitchFamily="34" charset="-122"/>
              </a:rPr>
              <a:t>杖</a:t>
            </a:r>
            <a:r>
              <a:rPr lang="zh-CN" altLang="en-US" sz="3200" b="1">
                <a:latin typeface="微软雅黑" pitchFamily="34" charset="-122"/>
                <a:ea typeface="微软雅黑" pitchFamily="34" charset="-122"/>
              </a:rPr>
              <a:t>汉节牧羊，卧起</a:t>
            </a:r>
            <a:r>
              <a:rPr lang="zh-CN" altLang="en-US" sz="3200" b="1">
                <a:solidFill>
                  <a:srgbClr val="0000FF"/>
                </a:solidFill>
                <a:latin typeface="微软雅黑" pitchFamily="34" charset="-122"/>
                <a:ea typeface="微软雅黑" pitchFamily="34" charset="-122"/>
              </a:rPr>
              <a:t>操持</a:t>
            </a:r>
            <a:r>
              <a:rPr lang="zh-CN" altLang="en-US" sz="3200" b="1">
                <a:latin typeface="微软雅黑" pitchFamily="34" charset="-122"/>
                <a:ea typeface="微软雅黑" pitchFamily="34" charset="-122"/>
              </a:rPr>
              <a:t>，节旄</a:t>
            </a:r>
            <a:r>
              <a:rPr lang="zh-CN" altLang="en-US" sz="3200" b="1">
                <a:solidFill>
                  <a:srgbClr val="FF0000"/>
                </a:solidFill>
                <a:latin typeface="微软雅黑" pitchFamily="34" charset="-122"/>
                <a:ea typeface="微软雅黑" pitchFamily="34" charset="-122"/>
              </a:rPr>
              <a:t>尽</a:t>
            </a:r>
            <a:r>
              <a:rPr lang="zh-CN" altLang="en-US" sz="3200" b="1">
                <a:latin typeface="微软雅黑" pitchFamily="34" charset="-122"/>
                <a:ea typeface="微软雅黑" pitchFamily="34" charset="-122"/>
              </a:rPr>
              <a:t>落。积五六年，单于弟於靬王弋射海上。武能</a:t>
            </a:r>
            <a:r>
              <a:rPr lang="zh-CN" altLang="en-US" sz="3200" b="1">
                <a:solidFill>
                  <a:srgbClr val="FF0000"/>
                </a:solidFill>
                <a:latin typeface="微软雅黑" pitchFamily="34" charset="-122"/>
                <a:ea typeface="微软雅黑" pitchFamily="34" charset="-122"/>
              </a:rPr>
              <a:t>网</a:t>
            </a:r>
            <a:r>
              <a:rPr lang="zh-CN" altLang="en-US" sz="3200" b="1">
                <a:latin typeface="微软雅黑" pitchFamily="34" charset="-122"/>
                <a:ea typeface="微软雅黑" pitchFamily="34" charset="-122"/>
              </a:rPr>
              <a:t>纺缴，</a:t>
            </a:r>
            <a:r>
              <a:rPr lang="zh-CN" altLang="en-US" sz="3200" b="1">
                <a:solidFill>
                  <a:srgbClr val="FF0000"/>
                </a:solidFill>
                <a:latin typeface="微软雅黑" pitchFamily="34" charset="-122"/>
                <a:ea typeface="微软雅黑" pitchFamily="34" charset="-122"/>
              </a:rPr>
              <a:t>檠</a:t>
            </a:r>
            <a:r>
              <a:rPr lang="zh-CN" altLang="en-US" sz="3200" b="1">
                <a:latin typeface="微软雅黑" pitchFamily="34" charset="-122"/>
                <a:ea typeface="微软雅黑" pitchFamily="34" charset="-122"/>
              </a:rPr>
              <a:t>弓弩，於靬王爱之，</a:t>
            </a:r>
            <a:r>
              <a:rPr lang="zh-CN" altLang="en-US" sz="3200" b="1">
                <a:solidFill>
                  <a:srgbClr val="FF0000"/>
                </a:solidFill>
                <a:latin typeface="微软雅黑" pitchFamily="34" charset="-122"/>
                <a:ea typeface="微软雅黑" pitchFamily="34" charset="-122"/>
              </a:rPr>
              <a:t>给</a:t>
            </a:r>
            <a:r>
              <a:rPr lang="zh-CN" altLang="en-US" sz="3200" b="1">
                <a:latin typeface="微软雅黑" pitchFamily="34" charset="-122"/>
                <a:ea typeface="微软雅黑" pitchFamily="34" charset="-122"/>
              </a:rPr>
              <a:t>其衣食。三岁余，王病，赐武马畜、服匿、</a:t>
            </a:r>
            <a:r>
              <a:rPr lang="zh-CN" altLang="en-US" sz="3200" b="1">
                <a:solidFill>
                  <a:srgbClr val="FF0000"/>
                </a:solidFill>
                <a:latin typeface="微软雅黑" pitchFamily="34" charset="-122"/>
                <a:ea typeface="微软雅黑" pitchFamily="34" charset="-122"/>
              </a:rPr>
              <a:t>穹庐</a:t>
            </a:r>
            <a:r>
              <a:rPr lang="zh-CN" altLang="en-US" sz="3200" b="1">
                <a:solidFill>
                  <a:srgbClr val="0000FF"/>
                </a:solidFill>
                <a:latin typeface="微软雅黑" pitchFamily="34" charset="-122"/>
                <a:ea typeface="微软雅黑" pitchFamily="34" charset="-122"/>
              </a:rPr>
              <a:t>（圆顶的帐篷） </a:t>
            </a:r>
            <a:r>
              <a:rPr lang="zh-CN" altLang="en-US" sz="3200" b="1">
                <a:latin typeface="微软雅黑" pitchFamily="34" charset="-122"/>
                <a:ea typeface="微软雅黑" pitchFamily="34" charset="-122"/>
              </a:rPr>
              <a:t>。王死后，人众</a:t>
            </a:r>
            <a:r>
              <a:rPr lang="zh-CN" altLang="en-US" sz="3200" b="1">
                <a:solidFill>
                  <a:srgbClr val="FF0000"/>
                </a:solidFill>
                <a:latin typeface="微软雅黑" pitchFamily="34" charset="-122"/>
                <a:ea typeface="微软雅黑" pitchFamily="34" charset="-122"/>
              </a:rPr>
              <a:t>徙去</a:t>
            </a:r>
            <a:r>
              <a:rPr lang="zh-CN" altLang="en-US" sz="3200" b="1">
                <a:latin typeface="微软雅黑" pitchFamily="34" charset="-122"/>
                <a:ea typeface="微软雅黑" pitchFamily="34" charset="-122"/>
              </a:rPr>
              <a:t>。其冬，丁令盗武牛羊，武复</a:t>
            </a:r>
            <a:r>
              <a:rPr lang="zh-CN" altLang="en-US" sz="3200" b="1">
                <a:solidFill>
                  <a:srgbClr val="FF0000"/>
                </a:solidFill>
                <a:latin typeface="微软雅黑" pitchFamily="34" charset="-122"/>
                <a:ea typeface="微软雅黑" pitchFamily="34" charset="-122"/>
              </a:rPr>
              <a:t>穷厄</a:t>
            </a:r>
            <a:r>
              <a:rPr lang="zh-CN" altLang="en-US" sz="3200" b="1">
                <a:latin typeface="微软雅黑" pitchFamily="34" charset="-122"/>
                <a:ea typeface="微软雅黑" pitchFamily="34" charset="-122"/>
              </a:rPr>
              <a:t>。</a:t>
            </a:r>
          </a:p>
        </p:txBody>
      </p:sp>
      <p:sp>
        <p:nvSpPr>
          <p:cNvPr id="33795" name="Text Box 3"/>
          <p:cNvSpPr>
            <a:spLocks noChangeArrowheads="1"/>
          </p:cNvSpPr>
          <p:nvPr/>
        </p:nvSpPr>
        <p:spPr bwMode="auto">
          <a:xfrm>
            <a:off x="0" y="4179888"/>
            <a:ext cx="12192000" cy="2678112"/>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r>
              <a:rPr lang="zh-CN" altLang="en-US" sz="2800" b="1">
                <a:solidFill>
                  <a:srgbClr val="0000FF"/>
                </a:solidFill>
                <a:latin typeface="微软雅黑" pitchFamily="34" charset="-122"/>
                <a:ea typeface="微软雅黑" pitchFamily="34" charset="-122"/>
              </a:rPr>
              <a:t>胁：胁迫，逼迫。   白：禀告，告诉。  愈、益：更加。   降：使动，使</a:t>
            </a:r>
            <a:r>
              <a:rPr lang="en-US" altLang="zh-CN" sz="2800" b="1">
                <a:solidFill>
                  <a:srgbClr val="0000FF"/>
                </a:solidFill>
                <a:latin typeface="微软雅黑" pitchFamily="34" charset="-122"/>
                <a:ea typeface="微软雅黑" pitchFamily="34" charset="-122"/>
              </a:rPr>
              <a:t>/</a:t>
            </a:r>
            <a:r>
              <a:rPr lang="zh-CN" altLang="en-US" sz="2800" b="1">
                <a:solidFill>
                  <a:srgbClr val="0000FF"/>
                </a:solidFill>
                <a:latin typeface="微软雅黑" pitchFamily="34" charset="-122"/>
                <a:ea typeface="微软雅黑" pitchFamily="34" charset="-122"/>
              </a:rPr>
              <a:t>让</a:t>
            </a:r>
            <a:r>
              <a:rPr lang="en-US" altLang="zh-CN" sz="2800" b="1">
                <a:solidFill>
                  <a:srgbClr val="0000FF"/>
                </a:solidFill>
                <a:latin typeface="微软雅黑" pitchFamily="34" charset="-122"/>
                <a:ea typeface="微软雅黑" pitchFamily="34" charset="-122"/>
              </a:rPr>
              <a:t>...</a:t>
            </a:r>
            <a:r>
              <a:rPr lang="zh-CN" altLang="en-US" sz="2800" b="1">
                <a:solidFill>
                  <a:srgbClr val="0000FF"/>
                </a:solidFill>
                <a:latin typeface="微软雅黑" pitchFamily="34" charset="-122"/>
                <a:ea typeface="微软雅黑" pitchFamily="34" charset="-122"/>
              </a:rPr>
              <a:t>投降。    绝：断绝。   并：一起，一并。    徙：迁徙，迁移。     处：地方。   </a:t>
            </a:r>
            <a:r>
              <a:rPr lang="zh-CN" altLang="en-US" sz="2800" b="1">
                <a:solidFill>
                  <a:srgbClr val="FF0000"/>
                </a:solidFill>
                <a:latin typeface="微软雅黑" pitchFamily="34" charset="-122"/>
                <a:ea typeface="微软雅黑" pitchFamily="34" charset="-122"/>
              </a:rPr>
              <a:t>省略句</a:t>
            </a:r>
            <a:r>
              <a:rPr lang="zh-CN" altLang="en-US" sz="2800" b="1">
                <a:solidFill>
                  <a:srgbClr val="0000FF"/>
                </a:solidFill>
                <a:latin typeface="微软雅黑" pitchFamily="34" charset="-122"/>
                <a:ea typeface="微软雅黑" pitchFamily="34" charset="-122"/>
              </a:rPr>
              <a:t>    乳：名作动，生子，生育。    乃：才。   所：处所，地方。   廪：官府供给的粮食。    杖</a:t>
            </a:r>
            <a:r>
              <a:rPr lang="en-US" altLang="zh-CN" sz="2800" b="1">
                <a:solidFill>
                  <a:srgbClr val="0000FF"/>
                </a:solidFill>
                <a:latin typeface="微软雅黑" pitchFamily="34" charset="-122"/>
                <a:ea typeface="微软雅黑" pitchFamily="34" charset="-122"/>
              </a:rPr>
              <a:t>:</a:t>
            </a:r>
            <a:r>
              <a:rPr lang="zh-CN" altLang="en-US" sz="2800" b="1">
                <a:solidFill>
                  <a:srgbClr val="0000FF"/>
                </a:solidFill>
                <a:latin typeface="微软雅黑" pitchFamily="34" charset="-122"/>
                <a:ea typeface="微软雅黑" pitchFamily="34" charset="-122"/>
                <a:sym typeface="宋体" pitchFamily="2" charset="-122"/>
              </a:rPr>
              <a:t>名作动，执，拄 。   </a:t>
            </a:r>
            <a:r>
              <a:rPr lang="zh-CN" altLang="en-US" sz="2800" b="1">
                <a:solidFill>
                  <a:srgbClr val="0000FF"/>
                </a:solidFill>
                <a:latin typeface="微软雅黑" pitchFamily="34" charset="-122"/>
                <a:ea typeface="微软雅黑" pitchFamily="34" charset="-122"/>
              </a:rPr>
              <a:t>操持：拿着。</a:t>
            </a:r>
            <a:r>
              <a:rPr lang="zh-CN" altLang="en-US" sz="2800" b="1">
                <a:solidFill>
                  <a:srgbClr val="FF0000"/>
                </a:solidFill>
                <a:latin typeface="微软雅黑" pitchFamily="34" charset="-122"/>
                <a:ea typeface="微软雅黑" pitchFamily="34" charset="-122"/>
              </a:rPr>
              <a:t>（古今异义）    </a:t>
            </a:r>
            <a:r>
              <a:rPr lang="zh-CN" altLang="en-US" sz="2800" b="1">
                <a:solidFill>
                  <a:srgbClr val="0000FF"/>
                </a:solidFill>
                <a:latin typeface="微软雅黑" pitchFamily="34" charset="-122"/>
                <a:ea typeface="微软雅黑" pitchFamily="34" charset="-122"/>
              </a:rPr>
              <a:t>尽：全，都。   网：</a:t>
            </a:r>
            <a:r>
              <a:rPr lang="zh-CN" altLang="en-US" sz="2800" b="1">
                <a:solidFill>
                  <a:srgbClr val="0000FF"/>
                </a:solidFill>
                <a:latin typeface="微软雅黑" pitchFamily="34" charset="-122"/>
                <a:ea typeface="微软雅黑" pitchFamily="34" charset="-122"/>
                <a:sym typeface="宋体" pitchFamily="2" charset="-122"/>
              </a:rPr>
              <a:t>名作动。    </a:t>
            </a:r>
            <a:r>
              <a:rPr lang="zh-CN" altLang="en-US" sz="2800" b="1">
                <a:solidFill>
                  <a:srgbClr val="0000FF"/>
                </a:solidFill>
                <a:latin typeface="微软雅黑" pitchFamily="34" charset="-122"/>
                <a:ea typeface="微软雅黑" pitchFamily="34" charset="-122"/>
              </a:rPr>
              <a:t>檠：</a:t>
            </a:r>
            <a:r>
              <a:rPr lang="zh-CN" altLang="en-US" sz="2800" b="1">
                <a:solidFill>
                  <a:srgbClr val="0000FF"/>
                </a:solidFill>
                <a:latin typeface="微软雅黑" pitchFamily="34" charset="-122"/>
                <a:ea typeface="微软雅黑" pitchFamily="34" charset="-122"/>
                <a:sym typeface="宋体" pitchFamily="2" charset="-122"/>
              </a:rPr>
              <a:t>名作动。   </a:t>
            </a:r>
            <a:r>
              <a:rPr lang="zh-CN" altLang="en-US" sz="2800" b="1">
                <a:solidFill>
                  <a:srgbClr val="0000FF"/>
                </a:solidFill>
                <a:latin typeface="微软雅黑" pitchFamily="34" charset="-122"/>
                <a:ea typeface="微软雅黑" pitchFamily="34" charset="-122"/>
              </a:rPr>
              <a:t>给：供应，供给。    去：离开。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8914"/>
                                        </p:tgtEl>
                                        <p:attrNameLst>
                                          <p:attrName>style.visibility</p:attrName>
                                        </p:attrNameLst>
                                      </p:cBhvr>
                                      <p:to>
                                        <p:strVal val="visible"/>
                                      </p:to>
                                    </p:set>
                                    <p:animEffect transition="in" filter="blinds(horizontal)">
                                      <p:cBhvr>
                                        <p:cTn id="7" dur="500"/>
                                        <p:tgtEl>
                                          <p:spTgt spid="3891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3795"/>
                                        </p:tgtEl>
                                        <p:attrNameLst>
                                          <p:attrName>style.visibility</p:attrName>
                                        </p:attrNameLst>
                                      </p:cBhvr>
                                      <p:to>
                                        <p:strVal val="visible"/>
                                      </p:to>
                                    </p:set>
                                    <p:animEffect transition="in" filter="blinds(horizontal)">
                                      <p:cBhvr>
                                        <p:cTn id="12" dur="500"/>
                                        <p:tgtEl>
                                          <p:spTgt spid="337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p:bldP spid="33795" grpId="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8" name="矩形 28673"/>
          <p:cNvSpPr>
            <a:spLocks noChangeArrowheads="1"/>
          </p:cNvSpPr>
          <p:nvPr/>
        </p:nvSpPr>
        <p:spPr bwMode="auto">
          <a:xfrm>
            <a:off x="82550" y="60325"/>
            <a:ext cx="12026900" cy="4832350"/>
          </a:xfrm>
          <a:prstGeom prst="rect">
            <a:avLst/>
          </a:prstGeom>
          <a:noFill/>
          <a:ln w="9525">
            <a:noFill/>
            <a:miter lim="800000"/>
          </a:ln>
        </p:spPr>
        <p:txBody>
          <a:bodyPr>
            <a:spAutoFit/>
          </a:bodyPr>
          <a:lstStyle/>
          <a:p>
            <a:r>
              <a:rPr lang="en-US" altLang="zh-CN" sz="2800" b="1">
                <a:latin typeface="黑体" pitchFamily="49" charset="-122"/>
                <a:ea typeface="黑体" pitchFamily="49" charset="-122"/>
              </a:rPr>
              <a:t>    </a:t>
            </a:r>
            <a:r>
              <a:rPr lang="zh-CN" altLang="en-US" sz="2800" b="1">
                <a:solidFill>
                  <a:srgbClr val="7030A0"/>
                </a:solidFill>
                <a:latin typeface="黑体" pitchFamily="49" charset="-122"/>
                <a:ea typeface="黑体" pitchFamily="49" charset="-122"/>
              </a:rPr>
              <a:t>卫律知道苏武终究不可威逼而致屈服，报告了单于。单于越发想让他投降了。于是把苏武囚禁在一个大地窖中，断绝供应，不给他喝的、吃的。天降大雪，苏武躺着嚼雪，同毡毛一起吞下去，几日不死。匈奴人视之为神。于是把苏武迁移到北海边没有人的地方，让他放牧公羊，公羊生了小羊才放他回来。分开他的随从官吏常惠等人，分别囚禁到其他地方。苏武到北海后，匈奴断绝了他的粮食供应，他就挖野鼠穴中藏的草实充饥。他拄着汉朝的旄节牧羊，寝卧、起身都拿着，旄节上的牦牛尾毛全部脱落了。过了五六年，单于的弟弟於靬王到北海打猎。苏武能结网，纺制系在箭尾的丝绳，用檠矫正弓弩，於靬王很喜欢他，供给他衣食。三年多过后，於靬王病重，赐给苏武马匹和牲畜、盛酒酪的器皿、帐篷。於靬王死后，他的部下迁移离开。这年冬天，丁令人偷走了苏武的牛羊，苏武又陷入了困顿。</a:t>
            </a:r>
          </a:p>
        </p:txBody>
      </p:sp>
      <p:sp>
        <p:nvSpPr>
          <p:cNvPr id="40962" name="文本框 28675"/>
          <p:cNvSpPr>
            <a:spLocks noChangeArrowheads="1"/>
          </p:cNvSpPr>
          <p:nvPr/>
        </p:nvSpPr>
        <p:spPr bwMode="auto">
          <a:xfrm>
            <a:off x="192088" y="5084763"/>
            <a:ext cx="11736387" cy="1323975"/>
          </a:xfrm>
          <a:prstGeom prst="rect">
            <a:avLst/>
          </a:prstGeom>
          <a:solidFill>
            <a:srgbClr val="FFC000"/>
          </a:solidFill>
          <a:ln w="9525">
            <a:noFill/>
            <a:miter lim="800000"/>
          </a:ln>
        </p:spPr>
        <p:txBody>
          <a:bodyPr>
            <a:spAutoFit/>
          </a:bodyPr>
          <a:lstStyle/>
          <a:p>
            <a:r>
              <a:rPr lang="en-US" altLang="zh-CN" sz="4000" b="1">
                <a:solidFill>
                  <a:srgbClr val="0000FF"/>
                </a:solidFill>
                <a:latin typeface="黑体" pitchFamily="49" charset="-122"/>
                <a:ea typeface="黑体" pitchFamily="49" charset="-122"/>
              </a:rPr>
              <a:t>    </a:t>
            </a:r>
            <a:r>
              <a:rPr lang="zh-CN" altLang="en-US" sz="4000" b="1">
                <a:solidFill>
                  <a:srgbClr val="0000FF"/>
                </a:solidFill>
                <a:latin typeface="黑体" pitchFamily="49" charset="-122"/>
                <a:ea typeface="黑体" pitchFamily="49" charset="-122"/>
              </a:rPr>
              <a:t>写苏武被流放北海，绝境、贫贱都不能动摇苏武对大汉的忠心。</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962"/>
                                        </p:tgtEl>
                                        <p:attrNameLst>
                                          <p:attrName>style.visibility</p:attrName>
                                        </p:attrNameLst>
                                      </p:cBhvr>
                                      <p:to>
                                        <p:strVal val="visible"/>
                                      </p:to>
                                    </p:set>
                                    <p:anim calcmode="lin" valueType="num">
                                      <p:cBhvr>
                                        <p:cTn id="7" dur="500" fill="hold"/>
                                        <p:tgtEl>
                                          <p:spTgt spid="40962"/>
                                        </p:tgtEl>
                                        <p:attrNameLst>
                                          <p:attrName>ppt_x</p:attrName>
                                        </p:attrNameLst>
                                      </p:cBhvr>
                                      <p:tavLst>
                                        <p:tav tm="0">
                                          <p:val>
                                            <p:strVal val="#ppt_x"/>
                                          </p:val>
                                        </p:tav>
                                        <p:tav tm="100000">
                                          <p:val>
                                            <p:strVal val="#ppt_x"/>
                                          </p:val>
                                        </p:tav>
                                      </p:tavLst>
                                    </p:anim>
                                    <p:anim calcmode="lin" valueType="num">
                                      <p:cBhvr>
                                        <p:cTn id="8" dur="500" fill="hold"/>
                                        <p:tgtEl>
                                          <p:spTgt spid="409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218" name="图片 8194" descr="bg"/>
          <p:cNvPicPr>
            <a:picLocks noChangeArrowheads="1"/>
          </p:cNvPicPr>
          <p:nvPr/>
        </p:nvPicPr>
        <p:blipFill>
          <a:blip r:embed="rId2"/>
          <a:stretch>
            <a:fillRect/>
          </a:stretch>
        </p:blipFill>
        <p:spPr bwMode="auto">
          <a:xfrm>
            <a:off x="8472488" y="139700"/>
            <a:ext cx="3719512" cy="6457950"/>
          </a:xfrm>
          <a:prstGeom prst="rect">
            <a:avLst/>
          </a:prstGeom>
          <a:noFill/>
          <a:ln w="9525">
            <a:noFill/>
            <a:miter lim="800000"/>
          </a:ln>
        </p:spPr>
      </p:pic>
      <p:sp>
        <p:nvSpPr>
          <p:cNvPr id="9219" name="文本框 8195"/>
          <p:cNvSpPr>
            <a:spLocks noChangeArrowheads="1"/>
          </p:cNvSpPr>
          <p:nvPr/>
        </p:nvSpPr>
        <p:spPr bwMode="auto">
          <a:xfrm>
            <a:off x="266700" y="209550"/>
            <a:ext cx="2719388" cy="706438"/>
          </a:xfrm>
          <a:prstGeom prst="rect">
            <a:avLst/>
          </a:prstGeom>
          <a:noFill/>
          <a:ln w="9525">
            <a:noFill/>
            <a:miter lim="800000"/>
          </a:ln>
        </p:spPr>
        <p:txBody>
          <a:bodyPr>
            <a:spAutoFit/>
          </a:bodyPr>
          <a:lstStyle/>
          <a:p>
            <a:r>
              <a:rPr lang="zh-CN" altLang="en-US" sz="4000" b="1" u="sng">
                <a:latin typeface="楷体" pitchFamily="49" charset="-122"/>
                <a:ea typeface="楷体" pitchFamily="49" charset="-122"/>
              </a:rPr>
              <a:t>作者简介</a:t>
            </a:r>
          </a:p>
        </p:txBody>
      </p:sp>
      <p:sp>
        <p:nvSpPr>
          <p:cNvPr id="9220" name="文本框 2"/>
          <p:cNvSpPr>
            <a:spLocks noChangeArrowheads="1"/>
          </p:cNvSpPr>
          <p:nvPr/>
        </p:nvSpPr>
        <p:spPr bwMode="auto">
          <a:xfrm>
            <a:off x="103188" y="915988"/>
            <a:ext cx="8335962" cy="5016500"/>
          </a:xfrm>
          <a:prstGeom prst="rect">
            <a:avLst/>
          </a:prstGeom>
          <a:noFill/>
          <a:ln w="9525">
            <a:noFill/>
            <a:miter lim="800000"/>
          </a:ln>
        </p:spPr>
        <p:txBody>
          <a:bodyPr>
            <a:spAutoFit/>
          </a:bodyPr>
          <a:lstStyle/>
          <a:p>
            <a:pPr>
              <a:lnSpc>
                <a:spcPct val="80000"/>
              </a:lnSpc>
            </a:pPr>
            <a:r>
              <a:rPr lang="zh-CN" altLang="en-US" sz="4000">
                <a:latin typeface="楷体" pitchFamily="49" charset="-122"/>
                <a:ea typeface="楷体" pitchFamily="49" charset="-122"/>
              </a:rPr>
              <a:t>    </a:t>
            </a:r>
            <a:r>
              <a:rPr lang="zh-CN" altLang="en-US" sz="4000" b="1">
                <a:solidFill>
                  <a:srgbClr val="0000FF"/>
                </a:solidFill>
                <a:latin typeface="楷体" pitchFamily="49" charset="-122"/>
                <a:ea typeface="楷体" pitchFamily="49" charset="-122"/>
              </a:rPr>
              <a:t>班固，字孟坚</a:t>
            </a:r>
            <a:r>
              <a:rPr lang="zh-CN" altLang="en-US" sz="4000">
                <a:latin typeface="楷体" pitchFamily="49" charset="-122"/>
                <a:ea typeface="楷体" pitchFamily="49" charset="-122"/>
              </a:rPr>
              <a:t>,扶风安陵(今陕西咸阳东北)人,</a:t>
            </a:r>
            <a:r>
              <a:rPr lang="zh-CN" altLang="en-US" sz="4000" b="1">
                <a:solidFill>
                  <a:srgbClr val="0000FF"/>
                </a:solidFill>
                <a:latin typeface="楷体" pitchFamily="49" charset="-122"/>
                <a:ea typeface="楷体" pitchFamily="49" charset="-122"/>
              </a:rPr>
              <a:t>东汉著名史学家,文学家。</a:t>
            </a:r>
            <a:r>
              <a:rPr lang="zh-CN" altLang="en-US" sz="4000">
                <a:latin typeface="楷体" pitchFamily="49" charset="-122"/>
                <a:ea typeface="楷体" pitchFamily="49" charset="-122"/>
              </a:rPr>
              <a:t>少年时就能作文诵诗赋,长大后博览群书。后任兰台令，经过20多年的努力，写成</a:t>
            </a:r>
            <a:r>
              <a:rPr lang="zh-CN" altLang="en-US" sz="4000" b="1">
                <a:solidFill>
                  <a:srgbClr val="FF0000"/>
                </a:solidFill>
                <a:latin typeface="楷体" pitchFamily="49" charset="-122"/>
                <a:ea typeface="楷体" pitchFamily="49" charset="-122"/>
              </a:rPr>
              <a:t>《汉书》</a:t>
            </a:r>
            <a:r>
              <a:rPr lang="zh-CN" altLang="en-US" sz="4000">
                <a:latin typeface="楷体" pitchFamily="49" charset="-122"/>
                <a:ea typeface="楷体" pitchFamily="49" charset="-122"/>
              </a:rPr>
              <a:t>。和帝永元元年初,班固随大将军窦宪出征匈奴,为中护军。后来, 班固因窦宪专权受到株连,死于狱中。</a:t>
            </a:r>
            <a:r>
              <a:rPr lang="zh-CN" altLang="en-US" sz="4000" b="1">
                <a:solidFill>
                  <a:srgbClr val="0000FF"/>
                </a:solidFill>
                <a:latin typeface="楷体" pitchFamily="49" charset="-122"/>
                <a:ea typeface="楷体" pitchFamily="49" charset="-122"/>
              </a:rPr>
              <a:t>其作品《汉书》由其妹班昭和同乡马续完成。</a:t>
            </a:r>
            <a:r>
              <a:rPr lang="zh-CN" altLang="en-US" sz="4000" b="1">
                <a:solidFill>
                  <a:srgbClr val="CC0066"/>
                </a:solidFill>
                <a:latin typeface="楷体" pitchFamily="49" charset="-122"/>
                <a:ea typeface="楷体" pitchFamily="49" charset="-122"/>
              </a:rPr>
              <a:t>作品有《汉书》《两都赋》《咏史》。</a:t>
            </a:r>
            <a:endParaRPr lang="zh-CN" altLang="en-US" sz="4000">
              <a:latin typeface="楷体" pitchFamily="49" charset="-122"/>
              <a:ea typeface="楷体" pitchFamily="49" charset="-122"/>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09" name="Text Box 2"/>
          <p:cNvSpPr>
            <a:spLocks noChangeArrowheads="1"/>
          </p:cNvSpPr>
          <p:nvPr/>
        </p:nvSpPr>
        <p:spPr bwMode="auto">
          <a:xfrm>
            <a:off x="209550" y="312738"/>
            <a:ext cx="11772900" cy="5630862"/>
          </a:xfrm>
          <a:prstGeom prst="rect">
            <a:avLst/>
          </a:prstGeom>
          <a:noFill/>
          <a:ln w="9525">
            <a:noFill/>
            <a:miter lim="800000"/>
          </a:ln>
        </p:spPr>
        <p:txBody>
          <a:bodyPr>
            <a:spAutoFit/>
          </a:bodyPr>
          <a:lstStyle/>
          <a:p>
            <a:r>
              <a:rPr lang="zh-CN" altLang="en-US" sz="4000" b="1">
                <a:latin typeface="黑体" pitchFamily="49" charset="-122"/>
                <a:ea typeface="黑体" pitchFamily="49" charset="-122"/>
              </a:rPr>
              <a:t>苏武不愿意投降，匈奴是怎样对待他的？</a:t>
            </a:r>
          </a:p>
          <a:p>
            <a:r>
              <a:rPr lang="zh-CN" altLang="en-US" sz="4000" b="1">
                <a:latin typeface="黑体" pitchFamily="49" charset="-122"/>
                <a:ea typeface="黑体" pitchFamily="49" charset="-122"/>
              </a:rPr>
              <a:t>（</a:t>
            </a:r>
            <a:r>
              <a:rPr lang="en-US" altLang="zh-CN" sz="4000" b="1">
                <a:solidFill>
                  <a:srgbClr val="0000FF"/>
                </a:solidFill>
                <a:latin typeface="黑体" pitchFamily="49" charset="-122"/>
                <a:ea typeface="黑体" pitchFamily="49" charset="-122"/>
              </a:rPr>
              <a:t>1</a:t>
            </a:r>
            <a:r>
              <a:rPr lang="zh-CN" altLang="en-US" sz="4000" b="1">
                <a:solidFill>
                  <a:srgbClr val="0000FF"/>
                </a:solidFill>
                <a:latin typeface="黑体" pitchFamily="49" charset="-122"/>
                <a:ea typeface="黑体" pitchFamily="49" charset="-122"/>
              </a:rPr>
              <a:t>）肉体折磨</a:t>
            </a:r>
            <a:r>
              <a:rPr lang="zh-CN" altLang="en-US" sz="4000" b="1">
                <a:latin typeface="黑体" pitchFamily="49" charset="-122"/>
                <a:ea typeface="黑体" pitchFamily="49" charset="-122"/>
              </a:rPr>
              <a:t>：“幽武”、“置大窖中，绝不饮食”、“啮雪，咽毡毛”、“掘野鼠去草实而食之”等。</a:t>
            </a:r>
          </a:p>
          <a:p>
            <a:r>
              <a:rPr lang="en-US" altLang="zh-CN" sz="4000" b="1">
                <a:solidFill>
                  <a:srgbClr val="0000FF"/>
                </a:solidFill>
                <a:latin typeface="黑体" pitchFamily="49" charset="-122"/>
                <a:ea typeface="黑体" pitchFamily="49" charset="-122"/>
              </a:rPr>
              <a:t>（2）精神折磨：</a:t>
            </a:r>
            <a:r>
              <a:rPr lang="zh-CN" altLang="en-US" sz="4000" b="1">
                <a:latin typeface="黑体" pitchFamily="49" charset="-122"/>
                <a:ea typeface="黑体" pitchFamily="49" charset="-122"/>
              </a:rPr>
              <a:t>“羝乳乃得归”、“别其官属常惠等”等。</a:t>
            </a:r>
          </a:p>
          <a:p>
            <a:endParaRPr lang="zh-CN" altLang="en-US" sz="4000" b="1">
              <a:latin typeface="黑体" pitchFamily="49" charset="-122"/>
              <a:ea typeface="黑体" pitchFamily="49" charset="-122"/>
            </a:endParaRPr>
          </a:p>
          <a:p>
            <a:r>
              <a:rPr lang="zh-CN" altLang="en-US" sz="4000" b="1">
                <a:solidFill>
                  <a:srgbClr val="FF0000"/>
                </a:solidFill>
                <a:latin typeface="黑体" pitchFamily="49" charset="-122"/>
                <a:ea typeface="黑体" pitchFamily="49" charset="-122"/>
              </a:rPr>
              <a:t>    苏武不畏艰苦，长年累月与恶劣环境作斗争的生存勇气，展现了他顽强的意志和坚忍不拔的精神。</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3009">
                                            <p:txEl>
                                              <p:pRg st="1" end="1"/>
                                            </p:txEl>
                                          </p:spTgt>
                                        </p:tgtEl>
                                        <p:attrNameLst>
                                          <p:attrName>style.visibility</p:attrName>
                                        </p:attrNameLst>
                                      </p:cBhvr>
                                      <p:to>
                                        <p:strVal val="visible"/>
                                      </p:to>
                                    </p:set>
                                    <p:anim calcmode="lin" valueType="num">
                                      <p:cBhvr>
                                        <p:cTn id="7" dur="500" fill="hold"/>
                                        <p:tgtEl>
                                          <p:spTgt spid="43009">
                                            <p:txEl>
                                              <p:pRg st="1" end="1"/>
                                            </p:txEl>
                                          </p:spTgt>
                                        </p:tgtEl>
                                        <p:attrNameLst>
                                          <p:attrName>ppt_x</p:attrName>
                                        </p:attrNameLst>
                                      </p:cBhvr>
                                      <p:tavLst>
                                        <p:tav tm="0">
                                          <p:val>
                                            <p:strVal val="#ppt_x"/>
                                          </p:val>
                                        </p:tav>
                                        <p:tav tm="100000">
                                          <p:val>
                                            <p:strVal val="#ppt_x"/>
                                          </p:val>
                                        </p:tav>
                                      </p:tavLst>
                                    </p:anim>
                                    <p:anim calcmode="lin" valueType="num">
                                      <p:cBhvr>
                                        <p:cTn id="8" dur="500" fill="hold"/>
                                        <p:tgtEl>
                                          <p:spTgt spid="4300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3009">
                                            <p:txEl>
                                              <p:pRg st="2" end="2"/>
                                            </p:txEl>
                                          </p:spTgt>
                                        </p:tgtEl>
                                        <p:attrNameLst>
                                          <p:attrName>style.visibility</p:attrName>
                                        </p:attrNameLst>
                                      </p:cBhvr>
                                      <p:to>
                                        <p:strVal val="visible"/>
                                      </p:to>
                                    </p:set>
                                    <p:anim calcmode="lin" valueType="num">
                                      <p:cBhvr>
                                        <p:cTn id="13" dur="500" fill="hold"/>
                                        <p:tgtEl>
                                          <p:spTgt spid="43009">
                                            <p:txEl>
                                              <p:pRg st="2" end="2"/>
                                            </p:txEl>
                                          </p:spTgt>
                                        </p:tgtEl>
                                        <p:attrNameLst>
                                          <p:attrName>ppt_x</p:attrName>
                                        </p:attrNameLst>
                                      </p:cBhvr>
                                      <p:tavLst>
                                        <p:tav tm="0">
                                          <p:val>
                                            <p:strVal val="#ppt_x"/>
                                          </p:val>
                                        </p:tav>
                                        <p:tav tm="100000">
                                          <p:val>
                                            <p:strVal val="#ppt_x"/>
                                          </p:val>
                                        </p:tav>
                                      </p:tavLst>
                                    </p:anim>
                                    <p:anim calcmode="lin" valueType="num">
                                      <p:cBhvr>
                                        <p:cTn id="14" dur="500" fill="hold"/>
                                        <p:tgtEl>
                                          <p:spTgt spid="4300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43009">
                                            <p:txEl>
                                              <p:pRg st="4" end="4"/>
                                            </p:txEl>
                                          </p:spTgt>
                                        </p:tgtEl>
                                        <p:attrNameLst>
                                          <p:attrName>style.visibility</p:attrName>
                                        </p:attrNameLst>
                                      </p:cBhvr>
                                      <p:to>
                                        <p:strVal val="visible"/>
                                      </p:to>
                                    </p:set>
                                    <p:anim calcmode="lin" valueType="num">
                                      <p:cBhvr>
                                        <p:cTn id="19" dur="500" fill="hold"/>
                                        <p:tgtEl>
                                          <p:spTgt spid="43009">
                                            <p:txEl>
                                              <p:pRg st="4" end="4"/>
                                            </p:txEl>
                                          </p:spTgt>
                                        </p:tgtEl>
                                        <p:attrNameLst>
                                          <p:attrName>ppt_x</p:attrName>
                                        </p:attrNameLst>
                                      </p:cBhvr>
                                      <p:tavLst>
                                        <p:tav tm="0">
                                          <p:val>
                                            <p:strVal val="#ppt_x"/>
                                          </p:val>
                                        </p:tav>
                                        <p:tav tm="100000">
                                          <p:val>
                                            <p:strVal val="#ppt_x"/>
                                          </p:val>
                                        </p:tav>
                                      </p:tavLst>
                                    </p:anim>
                                    <p:anim calcmode="lin" valueType="num">
                                      <p:cBhvr>
                                        <p:cTn id="20" dur="500" fill="hold"/>
                                        <p:tgtEl>
                                          <p:spTgt spid="4300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058" name="文本框 3"/>
          <p:cNvSpPr>
            <a:spLocks noChangeArrowheads="1"/>
          </p:cNvSpPr>
          <p:nvPr/>
        </p:nvSpPr>
        <p:spPr bwMode="auto">
          <a:xfrm>
            <a:off x="119063" y="117475"/>
            <a:ext cx="12072937" cy="4030663"/>
          </a:xfrm>
          <a:prstGeom prst="rect">
            <a:avLst/>
          </a:prstGeom>
          <a:noFill/>
          <a:ln w="9525">
            <a:noFill/>
            <a:miter lim="800000"/>
          </a:ln>
        </p:spPr>
        <p:txBody>
          <a:bodyPr>
            <a:spAutoFit/>
          </a:bodyPr>
          <a:lstStyle/>
          <a:p>
            <a:pPr>
              <a:defRPr/>
            </a:pPr>
            <a:r>
              <a:rPr lang="zh-CN" altLang="en-US" sz="3200" b="1">
                <a:latin typeface="微软雅黑" pitchFamily="34" charset="-122"/>
                <a:ea typeface="微软雅黑" pitchFamily="34" charset="-122"/>
              </a:rPr>
              <a:t>        初，武与李陵俱为侍中。武使匈奴，</a:t>
            </a:r>
            <a:r>
              <a:rPr lang="zh-CN" altLang="en-US" sz="3200" b="1">
                <a:solidFill>
                  <a:srgbClr val="0000FF"/>
                </a:solidFill>
                <a:latin typeface="微软雅黑" pitchFamily="34" charset="-122"/>
                <a:ea typeface="微软雅黑" pitchFamily="34" charset="-122"/>
              </a:rPr>
              <a:t>明年</a:t>
            </a:r>
            <a:r>
              <a:rPr lang="zh-CN" altLang="en-US" sz="3200" b="1">
                <a:latin typeface="微软雅黑" pitchFamily="34" charset="-122"/>
                <a:ea typeface="微软雅黑" pitchFamily="34" charset="-122"/>
              </a:rPr>
              <a:t>，陵降，不敢</a:t>
            </a:r>
            <a:r>
              <a:rPr lang="zh-CN" altLang="en-US" sz="3200" b="1">
                <a:solidFill>
                  <a:srgbClr val="FF0000"/>
                </a:solidFill>
                <a:latin typeface="微软雅黑" pitchFamily="34" charset="-122"/>
                <a:ea typeface="微软雅黑" pitchFamily="34" charset="-122"/>
              </a:rPr>
              <a:t>求</a:t>
            </a:r>
            <a:r>
              <a:rPr lang="zh-CN" altLang="en-US" sz="3200" b="1">
                <a:latin typeface="微软雅黑" pitchFamily="34" charset="-122"/>
                <a:ea typeface="微软雅黑" pitchFamily="34" charset="-122"/>
              </a:rPr>
              <a:t>武。久</a:t>
            </a:r>
            <a:r>
              <a:rPr lang="zh-CN" altLang="en-US" sz="3200" b="1">
                <a:solidFill>
                  <a:srgbClr val="FF0000"/>
                </a:solidFill>
                <a:latin typeface="微软雅黑" pitchFamily="34" charset="-122"/>
                <a:ea typeface="微软雅黑" pitchFamily="34" charset="-122"/>
              </a:rPr>
              <a:t>之</a:t>
            </a:r>
            <a:r>
              <a:rPr lang="zh-CN" altLang="en-US" sz="3200" b="1">
                <a:latin typeface="微软雅黑" pitchFamily="34" charset="-122"/>
                <a:ea typeface="微软雅黑" pitchFamily="34" charset="-122"/>
              </a:rPr>
              <a:t>，单于使陵至海上，为武</a:t>
            </a:r>
            <a:r>
              <a:rPr lang="zh-CN" altLang="en-US" sz="3200" b="1">
                <a:solidFill>
                  <a:srgbClr val="FF0000"/>
                </a:solidFill>
                <a:latin typeface="微软雅黑" pitchFamily="34" charset="-122"/>
                <a:ea typeface="微软雅黑" pitchFamily="34" charset="-122"/>
              </a:rPr>
              <a:t>置</a:t>
            </a:r>
            <a:r>
              <a:rPr lang="zh-CN" altLang="en-US" sz="3200" b="1">
                <a:latin typeface="微软雅黑" pitchFamily="34" charset="-122"/>
                <a:ea typeface="微软雅黑" pitchFamily="34" charset="-122"/>
              </a:rPr>
              <a:t>酒设乐。</a:t>
            </a:r>
            <a:r>
              <a:rPr lang="zh-CN" altLang="en-US" sz="3200" b="1">
                <a:solidFill>
                  <a:srgbClr val="FF0000"/>
                </a:solidFill>
                <a:latin typeface="微软雅黑" pitchFamily="34" charset="-122"/>
                <a:ea typeface="微软雅黑" pitchFamily="34" charset="-122"/>
              </a:rPr>
              <a:t>因</a:t>
            </a:r>
            <a:r>
              <a:rPr lang="zh-CN" altLang="en-US" sz="3200" b="1">
                <a:latin typeface="微软雅黑" pitchFamily="34" charset="-122"/>
                <a:ea typeface="微软雅黑" pitchFamily="34" charset="-122"/>
              </a:rPr>
              <a:t>谓武曰：“单于闻陵与子卿</a:t>
            </a:r>
            <a:r>
              <a:rPr lang="zh-CN" altLang="en-US" sz="3200" b="1">
                <a:solidFill>
                  <a:srgbClr val="FF0000"/>
                </a:solidFill>
                <a:latin typeface="微软雅黑" pitchFamily="34" charset="-122"/>
                <a:ea typeface="微软雅黑" pitchFamily="34" charset="-122"/>
              </a:rPr>
              <a:t>素</a:t>
            </a:r>
            <a:r>
              <a:rPr lang="zh-CN" altLang="en-US" sz="3200" b="1">
                <a:latin typeface="微软雅黑" pitchFamily="34" charset="-122"/>
                <a:ea typeface="微软雅黑" pitchFamily="34" charset="-122"/>
              </a:rPr>
              <a:t>厚，故使陵来</a:t>
            </a:r>
            <a:r>
              <a:rPr lang="zh-CN" altLang="en-US" sz="3200" b="1">
                <a:solidFill>
                  <a:srgbClr val="FF0000"/>
                </a:solidFill>
                <a:latin typeface="微软雅黑" pitchFamily="34" charset="-122"/>
                <a:ea typeface="微软雅黑" pitchFamily="34" charset="-122"/>
              </a:rPr>
              <a:t>说足下</a:t>
            </a:r>
            <a:r>
              <a:rPr lang="zh-CN" altLang="en-US" sz="3200" b="1">
                <a:latin typeface="微软雅黑" pitchFamily="34" charset="-122"/>
                <a:ea typeface="微软雅黑" pitchFamily="34" charset="-122"/>
              </a:rPr>
              <a:t>，虚心欲相待。终不得归汉，</a:t>
            </a:r>
            <a:r>
              <a:rPr lang="zh-CN" altLang="en-US" sz="3200" b="1">
                <a:solidFill>
                  <a:srgbClr val="FF0000"/>
                </a:solidFill>
                <a:latin typeface="微软雅黑" pitchFamily="34" charset="-122"/>
                <a:ea typeface="微软雅黑" pitchFamily="34" charset="-122"/>
              </a:rPr>
              <a:t>空</a:t>
            </a:r>
            <a:r>
              <a:rPr lang="zh-CN" altLang="en-US" sz="3200" b="1">
                <a:latin typeface="微软雅黑" pitchFamily="34" charset="-122"/>
                <a:ea typeface="微软雅黑" pitchFamily="34" charset="-122"/>
              </a:rPr>
              <a:t>自苦</a:t>
            </a:r>
            <a:r>
              <a:rPr lang="zh-CN" altLang="en-US" sz="3200" b="1">
                <a:solidFill>
                  <a:srgbClr val="FF0000"/>
                </a:solidFill>
                <a:latin typeface="微软雅黑" pitchFamily="34" charset="-122"/>
                <a:ea typeface="微软雅黑" pitchFamily="34" charset="-122"/>
              </a:rPr>
              <a:t>亡</a:t>
            </a:r>
            <a:r>
              <a:rPr lang="zh-CN" altLang="en-US" sz="3200" b="1">
                <a:latin typeface="微软雅黑" pitchFamily="34" charset="-122"/>
                <a:ea typeface="微软雅黑" pitchFamily="34" charset="-122"/>
              </a:rPr>
              <a:t>人之地，信义</a:t>
            </a:r>
            <a:r>
              <a:rPr lang="zh-CN" altLang="en-US" sz="3200" b="1">
                <a:solidFill>
                  <a:srgbClr val="FF0000"/>
                </a:solidFill>
                <a:latin typeface="微软雅黑" pitchFamily="34" charset="-122"/>
                <a:ea typeface="微软雅黑" pitchFamily="34" charset="-122"/>
              </a:rPr>
              <a:t>安</a:t>
            </a:r>
            <a:r>
              <a:rPr lang="zh-CN" altLang="en-US" sz="3200" b="1">
                <a:latin typeface="微软雅黑" pitchFamily="34" charset="-122"/>
                <a:ea typeface="微软雅黑" pitchFamily="34" charset="-122"/>
              </a:rPr>
              <a:t>所</a:t>
            </a:r>
            <a:r>
              <a:rPr lang="zh-CN" altLang="en-US" sz="3200" b="1">
                <a:solidFill>
                  <a:srgbClr val="FF0000"/>
                </a:solidFill>
                <a:latin typeface="微软雅黑" pitchFamily="34" charset="-122"/>
                <a:ea typeface="微软雅黑" pitchFamily="34" charset="-122"/>
              </a:rPr>
              <a:t>见</a:t>
            </a:r>
            <a:r>
              <a:rPr lang="zh-CN" altLang="en-US" sz="3200" b="1">
                <a:latin typeface="微软雅黑" pitchFamily="34" charset="-122"/>
                <a:ea typeface="微软雅黑" pitchFamily="34" charset="-122"/>
              </a:rPr>
              <a:t>乎？前长君为奉车，从至雍棫阳宫，扶辇下</a:t>
            </a:r>
            <a:r>
              <a:rPr lang="zh-CN" altLang="en-US" sz="3200" b="1">
                <a:solidFill>
                  <a:srgbClr val="FF0000"/>
                </a:solidFill>
                <a:latin typeface="微软雅黑" pitchFamily="34" charset="-122"/>
                <a:ea typeface="微软雅黑" pitchFamily="34" charset="-122"/>
              </a:rPr>
              <a:t>除</a:t>
            </a:r>
            <a:r>
              <a:rPr lang="zh-CN" altLang="en-US" sz="3200" b="1">
                <a:latin typeface="微软雅黑" pitchFamily="34" charset="-122"/>
                <a:ea typeface="微软雅黑" pitchFamily="34" charset="-122"/>
              </a:rPr>
              <a:t>，触柱折辕，</a:t>
            </a:r>
            <a:r>
              <a:rPr lang="zh-CN" altLang="en-US" sz="3200" b="1" u="heavy">
                <a:solidFill>
                  <a:srgbClr val="FF0000"/>
                </a:solidFill>
                <a:uFill>
                  <a:solidFill>
                    <a:srgbClr val="C00000"/>
                  </a:solidFill>
                </a:uFill>
                <a:latin typeface="微软雅黑" pitchFamily="34" charset="-122"/>
                <a:ea typeface="微软雅黑" pitchFamily="34" charset="-122"/>
              </a:rPr>
              <a:t>劾</a:t>
            </a:r>
            <a:r>
              <a:rPr lang="zh-CN" altLang="en-US" sz="3200" b="1" u="heavy">
                <a:uFill>
                  <a:solidFill>
                    <a:srgbClr val="C00000"/>
                  </a:solidFill>
                </a:uFill>
                <a:latin typeface="微软雅黑" pitchFamily="34" charset="-122"/>
                <a:ea typeface="微软雅黑" pitchFamily="34" charset="-122"/>
              </a:rPr>
              <a:t>大不敬</a:t>
            </a:r>
            <a:r>
              <a:rPr lang="zh-CN" altLang="en-US" sz="3200" b="1">
                <a:latin typeface="微软雅黑" pitchFamily="34" charset="-122"/>
                <a:ea typeface="微软雅黑" pitchFamily="34" charset="-122"/>
              </a:rPr>
              <a:t>，</a:t>
            </a:r>
            <a:r>
              <a:rPr lang="zh-CN" altLang="en-US" sz="3200" b="1">
                <a:solidFill>
                  <a:srgbClr val="FF0000"/>
                </a:solidFill>
                <a:latin typeface="微软雅黑" pitchFamily="34" charset="-122"/>
                <a:ea typeface="微软雅黑" pitchFamily="34" charset="-122"/>
              </a:rPr>
              <a:t>伏</a:t>
            </a:r>
            <a:r>
              <a:rPr lang="zh-CN" altLang="en-US" sz="3200" b="1">
                <a:latin typeface="微软雅黑" pitchFamily="34" charset="-122"/>
                <a:ea typeface="微软雅黑" pitchFamily="34" charset="-122"/>
              </a:rPr>
              <a:t>剑自刎，赐钱二百万以葬。孺卿从</a:t>
            </a:r>
            <a:r>
              <a:rPr lang="zh-CN" altLang="en-US" sz="3200" b="1">
                <a:solidFill>
                  <a:srgbClr val="FF0000"/>
                </a:solidFill>
                <a:latin typeface="微软雅黑" pitchFamily="34" charset="-122"/>
                <a:ea typeface="微软雅黑" pitchFamily="34" charset="-122"/>
              </a:rPr>
              <a:t>祠</a:t>
            </a:r>
            <a:r>
              <a:rPr lang="zh-CN" altLang="en-US" sz="3200" b="1">
                <a:latin typeface="微软雅黑" pitchFamily="34" charset="-122"/>
                <a:ea typeface="微软雅黑" pitchFamily="34" charset="-122"/>
              </a:rPr>
              <a:t>河东</a:t>
            </a:r>
            <a:r>
              <a:rPr lang="zh-CN" altLang="en-US" sz="3200" b="1">
                <a:solidFill>
                  <a:srgbClr val="FF0000"/>
                </a:solidFill>
                <a:latin typeface="微软雅黑" pitchFamily="34" charset="-122"/>
                <a:ea typeface="微软雅黑" pitchFamily="34" charset="-122"/>
              </a:rPr>
              <a:t>后土</a:t>
            </a:r>
            <a:r>
              <a:rPr lang="zh-CN" altLang="en-US" sz="3200" b="1">
                <a:latin typeface="微软雅黑" pitchFamily="34" charset="-122"/>
                <a:ea typeface="微软雅黑" pitchFamily="34" charset="-122"/>
              </a:rPr>
              <a:t>，宦骑与黄门驸马争船，推</a:t>
            </a:r>
            <a:r>
              <a:rPr lang="zh-CN" altLang="en-US" sz="3200" b="1">
                <a:solidFill>
                  <a:srgbClr val="FF0000"/>
                </a:solidFill>
                <a:latin typeface="微软雅黑" pitchFamily="34" charset="-122"/>
                <a:ea typeface="微软雅黑" pitchFamily="34" charset="-122"/>
              </a:rPr>
              <a:t>堕</a:t>
            </a:r>
            <a:r>
              <a:rPr lang="zh-CN" altLang="en-US" sz="3200" b="1">
                <a:latin typeface="微软雅黑" pitchFamily="34" charset="-122"/>
                <a:ea typeface="微软雅黑" pitchFamily="34" charset="-122"/>
              </a:rPr>
              <a:t>驸马河中溺死，宦骑</a:t>
            </a:r>
            <a:r>
              <a:rPr lang="zh-CN" altLang="en-US" sz="3200" b="1">
                <a:solidFill>
                  <a:srgbClr val="FF0000"/>
                </a:solidFill>
                <a:latin typeface="微软雅黑" pitchFamily="34" charset="-122"/>
                <a:ea typeface="微软雅黑" pitchFamily="34" charset="-122"/>
              </a:rPr>
              <a:t>亡</a:t>
            </a:r>
            <a:r>
              <a:rPr lang="zh-CN" altLang="en-US" sz="3200" b="1">
                <a:latin typeface="微软雅黑" pitchFamily="34" charset="-122"/>
                <a:ea typeface="微软雅黑" pitchFamily="34" charset="-122"/>
              </a:rPr>
              <a:t>，诏使孺卿逐捕，不得，</a:t>
            </a:r>
            <a:r>
              <a:rPr lang="zh-CN" altLang="en-US" sz="3200" b="1">
                <a:solidFill>
                  <a:srgbClr val="FF0000"/>
                </a:solidFill>
                <a:latin typeface="微软雅黑" pitchFamily="34" charset="-122"/>
                <a:ea typeface="微软雅黑" pitchFamily="34" charset="-122"/>
              </a:rPr>
              <a:t>惶恐</a:t>
            </a:r>
            <a:r>
              <a:rPr lang="zh-CN" altLang="en-US" sz="3200" b="1">
                <a:latin typeface="微软雅黑" pitchFamily="34" charset="-122"/>
                <a:ea typeface="微软雅黑" pitchFamily="34" charset="-122"/>
              </a:rPr>
              <a:t>饮药</a:t>
            </a:r>
            <a:r>
              <a:rPr lang="zh-CN" altLang="en-US" sz="3200" b="1">
                <a:solidFill>
                  <a:srgbClr val="FF0000"/>
                </a:solidFill>
                <a:latin typeface="微软雅黑" pitchFamily="34" charset="-122"/>
                <a:ea typeface="微软雅黑" pitchFamily="34" charset="-122"/>
              </a:rPr>
              <a:t>而</a:t>
            </a:r>
            <a:r>
              <a:rPr lang="zh-CN" altLang="en-US" sz="3200" b="1">
                <a:latin typeface="微软雅黑" pitchFamily="34" charset="-122"/>
                <a:ea typeface="微软雅黑" pitchFamily="34" charset="-122"/>
              </a:rPr>
              <a:t>死。来时太夫人已</a:t>
            </a:r>
            <a:r>
              <a:rPr lang="zh-CN" altLang="en-US" sz="3200" b="1">
                <a:solidFill>
                  <a:srgbClr val="0000FF"/>
                </a:solidFill>
                <a:latin typeface="微软雅黑" pitchFamily="34" charset="-122"/>
                <a:ea typeface="微软雅黑" pitchFamily="34" charset="-122"/>
              </a:rPr>
              <a:t>不幸</a:t>
            </a:r>
            <a:r>
              <a:rPr lang="zh-CN" altLang="en-US" sz="3200" b="1">
                <a:latin typeface="微软雅黑" pitchFamily="34" charset="-122"/>
                <a:ea typeface="微软雅黑" pitchFamily="34" charset="-122"/>
              </a:rPr>
              <a:t>，陵送葬至阳陵。子卿妇年少，闻已</a:t>
            </a:r>
            <a:r>
              <a:rPr lang="zh-CN" altLang="en-US" sz="3200" b="1">
                <a:solidFill>
                  <a:srgbClr val="FF0000"/>
                </a:solidFill>
                <a:latin typeface="微软雅黑" pitchFamily="34" charset="-122"/>
                <a:ea typeface="微软雅黑" pitchFamily="34" charset="-122"/>
              </a:rPr>
              <a:t>更嫁</a:t>
            </a:r>
            <a:r>
              <a:rPr lang="zh-CN" altLang="en-US" sz="3200" b="1">
                <a:latin typeface="微软雅黑" pitchFamily="34" charset="-122"/>
                <a:ea typeface="微软雅黑" pitchFamily="34" charset="-122"/>
              </a:rPr>
              <a:t>矣。</a:t>
            </a:r>
          </a:p>
        </p:txBody>
      </p:sp>
      <p:sp>
        <p:nvSpPr>
          <p:cNvPr id="36867" name="文本框 3"/>
          <p:cNvSpPr>
            <a:spLocks noChangeArrowheads="1"/>
          </p:cNvSpPr>
          <p:nvPr/>
        </p:nvSpPr>
        <p:spPr bwMode="auto">
          <a:xfrm>
            <a:off x="119063" y="4365625"/>
            <a:ext cx="12072937" cy="2246313"/>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r>
              <a:rPr lang="zh-CN" altLang="en-US" sz="2800" b="1">
                <a:solidFill>
                  <a:srgbClr val="0000FF"/>
                </a:solidFill>
                <a:latin typeface="微软雅黑" pitchFamily="34" charset="-122"/>
                <a:ea typeface="微软雅黑" pitchFamily="34" charset="-122"/>
              </a:rPr>
              <a:t>明年：</a:t>
            </a:r>
            <a:r>
              <a:rPr lang="zh-CN" altLang="en-US" sz="2800" b="1">
                <a:solidFill>
                  <a:srgbClr val="0000FF"/>
                </a:solidFill>
                <a:latin typeface="微软雅黑" pitchFamily="34" charset="-122"/>
                <a:ea typeface="微软雅黑" pitchFamily="34" charset="-122"/>
                <a:sym typeface="宋体" pitchFamily="2" charset="-122"/>
              </a:rPr>
              <a:t>第二年。</a:t>
            </a:r>
            <a:r>
              <a:rPr lang="zh-CN" altLang="en-US" sz="2800" b="1">
                <a:solidFill>
                  <a:srgbClr val="FF0000"/>
                </a:solidFill>
                <a:latin typeface="微软雅黑" pitchFamily="34" charset="-122"/>
                <a:ea typeface="微软雅黑" pitchFamily="34" charset="-122"/>
                <a:sym typeface="宋体" pitchFamily="2" charset="-122"/>
              </a:rPr>
              <a:t>（古今异义）    </a:t>
            </a:r>
            <a:r>
              <a:rPr lang="zh-CN" altLang="en-US" sz="2800" b="1">
                <a:solidFill>
                  <a:srgbClr val="0000FF"/>
                </a:solidFill>
                <a:latin typeface="微软雅黑" pitchFamily="34" charset="-122"/>
                <a:ea typeface="微软雅黑" pitchFamily="34" charset="-122"/>
              </a:rPr>
              <a:t>之：</a:t>
            </a:r>
            <a:r>
              <a:rPr lang="zh-CN" altLang="zh-CN" sz="2800" b="1">
                <a:solidFill>
                  <a:srgbClr val="0000FF"/>
                </a:solidFill>
                <a:latin typeface="微软雅黑" pitchFamily="34" charset="-122"/>
                <a:ea typeface="微软雅黑" pitchFamily="34" charset="-122"/>
              </a:rPr>
              <a:t>音节助词，无实</a:t>
            </a:r>
            <a:r>
              <a:rPr lang="zh-CN" altLang="en-US" sz="2800" b="1">
                <a:solidFill>
                  <a:srgbClr val="0000FF"/>
                </a:solidFill>
                <a:latin typeface="微软雅黑" pitchFamily="34" charset="-122"/>
                <a:ea typeface="微软雅黑" pitchFamily="34" charset="-122"/>
              </a:rPr>
              <a:t>义。   置：摆设，置办。    因：趁机    素：平时，向来。   说：游说，劝说。足下：您</a:t>
            </a:r>
            <a:r>
              <a:rPr lang="zh-CN" altLang="en-US" sz="2800" b="1">
                <a:solidFill>
                  <a:srgbClr val="FF0000"/>
                </a:solidFill>
                <a:latin typeface="微软雅黑" pitchFamily="34" charset="-122"/>
                <a:ea typeface="微软雅黑" pitchFamily="34" charset="-122"/>
              </a:rPr>
              <a:t>（敬辞，古代下称上或同辈相称都可用“足下” ）  </a:t>
            </a:r>
            <a:r>
              <a:rPr lang="zh-CN" altLang="en-US" sz="2800" b="1">
                <a:solidFill>
                  <a:srgbClr val="0000FF"/>
                </a:solidFill>
                <a:latin typeface="微软雅黑" pitchFamily="34" charset="-122"/>
                <a:ea typeface="微软雅黑" pitchFamily="34" charset="-122"/>
              </a:rPr>
              <a:t>空：徒然，白白地。   安：哪里。   见：同“现”，显示，显现。  </a:t>
            </a:r>
            <a:r>
              <a:rPr lang="zh-CN" altLang="en-US" sz="2800" b="1">
                <a:solidFill>
                  <a:srgbClr val="FF0000"/>
                </a:solidFill>
                <a:latin typeface="微软雅黑" pitchFamily="34" charset="-122"/>
                <a:ea typeface="微软雅黑" pitchFamily="34" charset="-122"/>
              </a:rPr>
              <a:t>被动句</a:t>
            </a:r>
            <a:r>
              <a:rPr lang="zh-CN" altLang="en-US" sz="2800" b="1">
                <a:solidFill>
                  <a:srgbClr val="0000FF"/>
                </a:solidFill>
                <a:latin typeface="微软雅黑" pitchFamily="34" charset="-122"/>
                <a:ea typeface="微软雅黑" pitchFamily="34" charset="-122"/>
              </a:rPr>
              <a:t>      伏：用。   祠：名作动，祀，祭祀。 堕：落下，掉下。</a:t>
            </a:r>
            <a:r>
              <a:rPr lang="zh-CN" altLang="en-US" sz="2800" b="1">
                <a:solidFill>
                  <a:srgbClr val="0000FF"/>
                </a:solidFill>
                <a:latin typeface="微软雅黑" pitchFamily="34" charset="-122"/>
                <a:ea typeface="微软雅黑" pitchFamily="34" charset="-122"/>
                <a:sym typeface="宋体" pitchFamily="2" charset="-122"/>
              </a:rPr>
              <a:t>    </a:t>
            </a:r>
            <a:r>
              <a:rPr lang="zh-CN" altLang="en-US" sz="2800" b="1">
                <a:solidFill>
                  <a:srgbClr val="0000FF"/>
                </a:solidFill>
                <a:latin typeface="微软雅黑" pitchFamily="34" charset="-122"/>
                <a:ea typeface="微软雅黑" pitchFamily="34" charset="-122"/>
              </a:rPr>
              <a:t>亡：逃跑      惶恐：惊慌，害怕。   而：连词，表修饰。</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5058"/>
                                        </p:tgtEl>
                                        <p:attrNameLst>
                                          <p:attrName>style.visibility</p:attrName>
                                        </p:attrNameLst>
                                      </p:cBhvr>
                                      <p:to>
                                        <p:strVal val="visible"/>
                                      </p:to>
                                    </p:set>
                                    <p:animEffect transition="in" filter="blinds(horizontal)">
                                      <p:cBhvr>
                                        <p:cTn id="7" dur="500"/>
                                        <p:tgtEl>
                                          <p:spTgt spid="4505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6867"/>
                                        </p:tgtEl>
                                        <p:attrNameLst>
                                          <p:attrName>style.visibility</p:attrName>
                                        </p:attrNameLst>
                                      </p:cBhvr>
                                      <p:to>
                                        <p:strVal val="visible"/>
                                      </p:to>
                                    </p:set>
                                    <p:animEffect transition="in" filter="blinds(horizontal)">
                                      <p:cBhvr>
                                        <p:cTn id="12" dur="500"/>
                                        <p:tgtEl>
                                          <p:spTgt spid="368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p:bldP spid="36867" grpId="0" animBg="1"/>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0" name="矩形 27650"/>
          <p:cNvSpPr>
            <a:spLocks noChangeArrowheads="1"/>
          </p:cNvSpPr>
          <p:nvPr/>
        </p:nvSpPr>
        <p:spPr bwMode="auto">
          <a:xfrm>
            <a:off x="0" y="0"/>
            <a:ext cx="12192000" cy="5854700"/>
          </a:xfrm>
          <a:prstGeom prst="rect">
            <a:avLst/>
          </a:prstGeom>
          <a:noFill/>
          <a:ln w="9525">
            <a:noFill/>
            <a:miter lim="800000"/>
          </a:ln>
        </p:spPr>
        <p:txBody>
          <a:bodyPr>
            <a:spAutoFit/>
          </a:bodyPr>
          <a:lstStyle/>
          <a:p>
            <a:pPr>
              <a:lnSpc>
                <a:spcPct val="90000"/>
              </a:lnSpc>
            </a:pPr>
            <a:r>
              <a:rPr lang="en-US" altLang="zh-CN" sz="3200" b="1">
                <a:solidFill>
                  <a:srgbClr val="0000FF"/>
                </a:solidFill>
                <a:latin typeface="黑体" pitchFamily="49" charset="-122"/>
                <a:ea typeface="黑体" pitchFamily="49" charset="-122"/>
              </a:rPr>
              <a:t>    </a:t>
            </a:r>
            <a:r>
              <a:rPr lang="zh-CN" altLang="en-US" sz="3200" b="1">
                <a:solidFill>
                  <a:srgbClr val="7030A0"/>
                </a:solidFill>
                <a:latin typeface="黑体" pitchFamily="49" charset="-122"/>
                <a:ea typeface="黑体" pitchFamily="49" charset="-122"/>
              </a:rPr>
              <a:t>当初，苏武与李陵都做皇帝的侍从。苏武出使匈奴的第二年，李陵投降匈奴，不敢访求苏武。过了很久，单于派遣李陵去北海，李陵为苏武置办酒席，安排歌舞。李陵趁机对苏武说：“单于听说我与您交情一向深厚，所以派我来劝说您，单于对您一心向往，想以礼相待。您终究不能回归汉朝了，白白地在荒无人烟的地方受苦，有谁知道您对汉朝的信义呢？前些时候你的大哥做奉车都尉，跟随皇上到雍城的棫阳宫去，扶着皇帝的车驾下殿阶，碰到柱子上把车辕折断了，被判决为大不敬，用剑自杀了，皇上赐给二百万钱安葬他。您弟弟苏贤跟随皇上去祭祀河东地神，一个骑马的宦官和黄门驸马抢着上船，把黄门驸马推入河中淹死了，宦官骑着马逃走了，皇上下诏派苏贤去追捕，没有抓到，他因害怕而服毒自杀了。我临来时，您的母亲已去世，我送葬到阳陵。您的妻子年纪还轻，听说已改嫁了。</a:t>
            </a: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082" name="文本框 3"/>
          <p:cNvSpPr>
            <a:spLocks noChangeArrowheads="1"/>
          </p:cNvSpPr>
          <p:nvPr/>
        </p:nvSpPr>
        <p:spPr bwMode="auto">
          <a:xfrm>
            <a:off x="0" y="117475"/>
            <a:ext cx="12192000" cy="3538538"/>
          </a:xfrm>
          <a:prstGeom prst="rect">
            <a:avLst/>
          </a:prstGeom>
          <a:noFill/>
          <a:ln w="9525">
            <a:noFill/>
            <a:miter lim="800000"/>
          </a:ln>
        </p:spPr>
        <p:txBody>
          <a:bodyPr>
            <a:spAutoFit/>
          </a:bodyPr>
          <a:lstStyle/>
          <a:p>
            <a:pPr>
              <a:defRPr/>
            </a:pPr>
            <a:r>
              <a:rPr lang="zh-CN" altLang="en-US" sz="3200" b="1">
                <a:latin typeface="微软雅黑" pitchFamily="34" charset="-122"/>
                <a:ea typeface="微软雅黑" pitchFamily="34" charset="-122"/>
              </a:rPr>
              <a:t>独有</a:t>
            </a:r>
            <a:r>
              <a:rPr lang="zh-CN" altLang="en-US" sz="3200" b="1">
                <a:solidFill>
                  <a:srgbClr val="FF0000"/>
                </a:solidFill>
                <a:latin typeface="微软雅黑" pitchFamily="34" charset="-122"/>
                <a:ea typeface="微软雅黑" pitchFamily="34" charset="-122"/>
              </a:rPr>
              <a:t>女弟</a:t>
            </a:r>
            <a:r>
              <a:rPr lang="zh-CN" altLang="en-US" sz="3200" b="1">
                <a:latin typeface="微软雅黑" pitchFamily="34" charset="-122"/>
                <a:ea typeface="微软雅黑" pitchFamily="34" charset="-122"/>
              </a:rPr>
              <a:t>二人，两女一男，今复十余年，存亡不可知。人生如朝露，何久自苦如此！陵始降时，忽忽如狂，</a:t>
            </a:r>
            <a:r>
              <a:rPr lang="zh-CN" altLang="en-US" sz="3200" b="1" u="heavy">
                <a:uFill>
                  <a:solidFill>
                    <a:srgbClr val="C00000"/>
                  </a:solidFill>
                </a:uFill>
                <a:latin typeface="微软雅黑" pitchFamily="34" charset="-122"/>
                <a:ea typeface="微软雅黑" pitchFamily="34" charset="-122"/>
              </a:rPr>
              <a:t>自痛</a:t>
            </a:r>
            <a:r>
              <a:rPr lang="zh-CN" altLang="en-US" sz="3200" b="1" u="heavy">
                <a:solidFill>
                  <a:srgbClr val="FF0000"/>
                </a:solidFill>
                <a:uFill>
                  <a:solidFill>
                    <a:srgbClr val="C00000"/>
                  </a:solidFill>
                </a:uFill>
                <a:latin typeface="微软雅黑" pitchFamily="34" charset="-122"/>
                <a:ea typeface="微软雅黑" pitchFamily="34" charset="-122"/>
              </a:rPr>
              <a:t>负</a:t>
            </a:r>
            <a:r>
              <a:rPr lang="zh-CN" altLang="en-US" sz="3200" b="1" u="heavy">
                <a:uFill>
                  <a:solidFill>
                    <a:srgbClr val="C00000"/>
                  </a:solidFill>
                </a:uFill>
                <a:latin typeface="微软雅黑" pitchFamily="34" charset="-122"/>
                <a:ea typeface="微软雅黑" pitchFamily="34" charset="-122"/>
              </a:rPr>
              <a:t>汉</a:t>
            </a:r>
            <a:r>
              <a:rPr lang="zh-CN" altLang="en-US" sz="3200" b="1">
                <a:latin typeface="微软雅黑" pitchFamily="34" charset="-122"/>
                <a:ea typeface="微软雅黑" pitchFamily="34" charset="-122"/>
              </a:rPr>
              <a:t>，</a:t>
            </a:r>
            <a:r>
              <a:rPr lang="zh-CN" altLang="en-US" sz="3200" b="1" u="heavy">
                <a:uFill>
                  <a:solidFill>
                    <a:srgbClr val="C00000"/>
                  </a:solidFill>
                </a:uFill>
                <a:latin typeface="微软雅黑" pitchFamily="34" charset="-122"/>
                <a:ea typeface="微软雅黑" pitchFamily="34" charset="-122"/>
              </a:rPr>
              <a:t>加以老母</a:t>
            </a:r>
            <a:r>
              <a:rPr lang="zh-CN" altLang="en-US" sz="3200" b="1" u="heavy">
                <a:solidFill>
                  <a:srgbClr val="FF0000"/>
                </a:solidFill>
                <a:uFill>
                  <a:solidFill>
                    <a:srgbClr val="C00000"/>
                  </a:solidFill>
                </a:uFill>
                <a:latin typeface="微软雅黑" pitchFamily="34" charset="-122"/>
                <a:ea typeface="微软雅黑" pitchFamily="34" charset="-122"/>
              </a:rPr>
              <a:t>系</a:t>
            </a:r>
            <a:r>
              <a:rPr lang="zh-CN" altLang="en-US" sz="3200" b="1" u="heavy">
                <a:uFill>
                  <a:solidFill>
                    <a:srgbClr val="C00000"/>
                  </a:solidFill>
                </a:uFill>
                <a:latin typeface="微软雅黑" pitchFamily="34" charset="-122"/>
                <a:ea typeface="微软雅黑" pitchFamily="34" charset="-122"/>
              </a:rPr>
              <a:t>保宫</a:t>
            </a:r>
            <a:r>
              <a:rPr lang="zh-CN" altLang="en-US" sz="3200" b="1">
                <a:latin typeface="微软雅黑" pitchFamily="34" charset="-122"/>
                <a:ea typeface="微软雅黑" pitchFamily="34" charset="-122"/>
              </a:rPr>
              <a:t>。子卿不欲降，何以</a:t>
            </a:r>
            <a:r>
              <a:rPr lang="zh-CN" altLang="en-US" sz="3200" b="1">
                <a:solidFill>
                  <a:srgbClr val="FF0000"/>
                </a:solidFill>
                <a:latin typeface="微软雅黑" pitchFamily="34" charset="-122"/>
                <a:ea typeface="微软雅黑" pitchFamily="34" charset="-122"/>
              </a:rPr>
              <a:t>过</a:t>
            </a:r>
            <a:r>
              <a:rPr lang="zh-CN" altLang="en-US" sz="3200" b="1">
                <a:latin typeface="微软雅黑" pitchFamily="34" charset="-122"/>
                <a:ea typeface="微软雅黑" pitchFamily="34" charset="-122"/>
              </a:rPr>
              <a:t>陵？且陛下</a:t>
            </a:r>
            <a:r>
              <a:rPr lang="zh-CN" altLang="en-US" sz="3200" b="1">
                <a:solidFill>
                  <a:srgbClr val="0000FF"/>
                </a:solidFill>
                <a:latin typeface="微软雅黑" pitchFamily="34" charset="-122"/>
                <a:ea typeface="微软雅黑" pitchFamily="34" charset="-122"/>
              </a:rPr>
              <a:t>春秋</a:t>
            </a:r>
            <a:r>
              <a:rPr lang="zh-CN" altLang="en-US" sz="3200" b="1">
                <a:latin typeface="微软雅黑" pitchFamily="34" charset="-122"/>
                <a:ea typeface="微软雅黑" pitchFamily="34" charset="-122"/>
              </a:rPr>
              <a:t>高，法令</a:t>
            </a:r>
            <a:r>
              <a:rPr lang="zh-CN" altLang="en-US" sz="3200" b="1">
                <a:solidFill>
                  <a:srgbClr val="FF0000"/>
                </a:solidFill>
                <a:latin typeface="微软雅黑" pitchFamily="34" charset="-122"/>
                <a:ea typeface="微软雅黑" pitchFamily="34" charset="-122"/>
              </a:rPr>
              <a:t>亡常</a:t>
            </a:r>
            <a:r>
              <a:rPr lang="zh-CN" altLang="en-US" sz="3200" b="1">
                <a:latin typeface="微软雅黑" pitchFamily="34" charset="-122"/>
                <a:ea typeface="微软雅黑" pitchFamily="34" charset="-122"/>
              </a:rPr>
              <a:t>，</a:t>
            </a:r>
            <a:r>
              <a:rPr lang="zh-CN" altLang="en-US" sz="3200" b="1" u="heavy">
                <a:uFill>
                  <a:solidFill>
                    <a:srgbClr val="C00000"/>
                  </a:solidFill>
                </a:uFill>
                <a:latin typeface="微软雅黑" pitchFamily="34" charset="-122"/>
                <a:ea typeface="微软雅黑" pitchFamily="34" charset="-122"/>
              </a:rPr>
              <a:t>大臣</a:t>
            </a:r>
            <a:r>
              <a:rPr lang="zh-CN" altLang="en-US" sz="3200" b="1" u="heavy">
                <a:solidFill>
                  <a:srgbClr val="FF0000"/>
                </a:solidFill>
                <a:uFill>
                  <a:solidFill>
                    <a:srgbClr val="C00000"/>
                  </a:solidFill>
                </a:uFill>
                <a:latin typeface="微软雅黑" pitchFamily="34" charset="-122"/>
                <a:ea typeface="微软雅黑" pitchFamily="34" charset="-122"/>
              </a:rPr>
              <a:t>亡</a:t>
            </a:r>
            <a:r>
              <a:rPr lang="zh-CN" altLang="en-US" sz="3200" b="1" u="heavy">
                <a:uFill>
                  <a:solidFill>
                    <a:srgbClr val="C00000"/>
                  </a:solidFill>
                </a:uFill>
                <a:latin typeface="微软雅黑" pitchFamily="34" charset="-122"/>
                <a:ea typeface="微软雅黑" pitchFamily="34" charset="-122"/>
              </a:rPr>
              <a:t>罪</a:t>
            </a:r>
            <a:r>
              <a:rPr lang="zh-CN" altLang="en-US" sz="3200" b="1" u="heavy">
                <a:solidFill>
                  <a:srgbClr val="FF0000"/>
                </a:solidFill>
                <a:uFill>
                  <a:solidFill>
                    <a:srgbClr val="C00000"/>
                  </a:solidFill>
                </a:uFill>
                <a:latin typeface="微软雅黑" pitchFamily="34" charset="-122"/>
                <a:ea typeface="微软雅黑" pitchFamily="34" charset="-122"/>
              </a:rPr>
              <a:t>夷灭</a:t>
            </a:r>
            <a:r>
              <a:rPr lang="zh-CN" altLang="en-US" sz="3200" b="1" u="heavy">
                <a:uFill>
                  <a:solidFill>
                    <a:srgbClr val="C00000"/>
                  </a:solidFill>
                </a:uFill>
                <a:latin typeface="微软雅黑" pitchFamily="34" charset="-122"/>
                <a:ea typeface="微软雅黑" pitchFamily="34" charset="-122"/>
              </a:rPr>
              <a:t>者数十家</a:t>
            </a:r>
            <a:r>
              <a:rPr lang="zh-CN" altLang="en-US" sz="3200" b="1">
                <a:latin typeface="微软雅黑" pitchFamily="34" charset="-122"/>
                <a:ea typeface="微软雅黑" pitchFamily="34" charset="-122"/>
              </a:rPr>
              <a:t>，安危不可知，</a:t>
            </a:r>
            <a:r>
              <a:rPr lang="zh-CN" altLang="en-US" sz="3200" b="1" u="heavy">
                <a:uFill>
                  <a:solidFill>
                    <a:srgbClr val="C00000"/>
                  </a:solidFill>
                </a:uFill>
                <a:latin typeface="微软雅黑" pitchFamily="34" charset="-122"/>
                <a:ea typeface="微软雅黑" pitchFamily="34" charset="-122"/>
              </a:rPr>
              <a:t>子卿尚复谁为乎</a:t>
            </a:r>
            <a:r>
              <a:rPr lang="zh-CN" altLang="en-US" sz="3200" b="1">
                <a:latin typeface="微软雅黑" pitchFamily="34" charset="-122"/>
                <a:ea typeface="微软雅黑" pitchFamily="34" charset="-122"/>
              </a:rPr>
              <a:t>？</a:t>
            </a:r>
            <a:r>
              <a:rPr lang="zh-CN" altLang="en-US" sz="3200" b="1">
                <a:solidFill>
                  <a:srgbClr val="FF0000"/>
                </a:solidFill>
                <a:latin typeface="微软雅黑" pitchFamily="34" charset="-122"/>
                <a:ea typeface="微软雅黑" pitchFamily="34" charset="-122"/>
              </a:rPr>
              <a:t>愿</a:t>
            </a:r>
            <a:r>
              <a:rPr lang="zh-CN" altLang="en-US" sz="3200" b="1">
                <a:latin typeface="微软雅黑" pitchFamily="34" charset="-122"/>
                <a:ea typeface="微软雅黑" pitchFamily="34" charset="-122"/>
              </a:rPr>
              <a:t>听陵计，勿复有</a:t>
            </a:r>
            <a:r>
              <a:rPr lang="zh-CN" altLang="en-US" sz="3200" b="1">
                <a:solidFill>
                  <a:srgbClr val="FF0000"/>
                </a:solidFill>
                <a:latin typeface="微软雅黑" pitchFamily="34" charset="-122"/>
                <a:ea typeface="微软雅黑" pitchFamily="34" charset="-122"/>
              </a:rPr>
              <a:t>云</a:t>
            </a:r>
            <a:r>
              <a:rPr lang="zh-CN" altLang="en-US" sz="3200" b="1">
                <a:latin typeface="微软雅黑" pitchFamily="34" charset="-122"/>
                <a:ea typeface="微软雅黑" pitchFamily="34" charset="-122"/>
              </a:rPr>
              <a:t>。”武曰：“武父子</a:t>
            </a:r>
            <a:r>
              <a:rPr lang="zh-CN" altLang="en-US" sz="3200" b="1">
                <a:solidFill>
                  <a:srgbClr val="FF0000"/>
                </a:solidFill>
                <a:latin typeface="微软雅黑" pitchFamily="34" charset="-122"/>
                <a:ea typeface="微软雅黑" pitchFamily="34" charset="-122"/>
              </a:rPr>
              <a:t>亡</a:t>
            </a:r>
            <a:r>
              <a:rPr lang="zh-CN" altLang="en-US" sz="3200" b="1">
                <a:latin typeface="微软雅黑" pitchFamily="34" charset="-122"/>
                <a:ea typeface="微软雅黑" pitchFamily="34" charset="-122"/>
              </a:rPr>
              <a:t>功德，</a:t>
            </a:r>
            <a:r>
              <a:rPr lang="zh-CN" altLang="en-US" sz="3200" b="1" u="heavy">
                <a:uFill>
                  <a:solidFill>
                    <a:srgbClr val="C00000"/>
                  </a:solidFill>
                </a:uFill>
                <a:latin typeface="微软雅黑" pitchFamily="34" charset="-122"/>
                <a:ea typeface="微软雅黑" pitchFamily="34" charset="-122"/>
              </a:rPr>
              <a:t>皆</a:t>
            </a:r>
            <a:r>
              <a:rPr lang="zh-CN" altLang="en-US" sz="3200" b="1" u="heavy">
                <a:solidFill>
                  <a:srgbClr val="FF0000"/>
                </a:solidFill>
                <a:uFill>
                  <a:solidFill>
                    <a:srgbClr val="C00000"/>
                  </a:solidFill>
                </a:uFill>
                <a:latin typeface="微软雅黑" pitchFamily="34" charset="-122"/>
                <a:ea typeface="微软雅黑" pitchFamily="34" charset="-122"/>
              </a:rPr>
              <a:t>为</a:t>
            </a:r>
            <a:r>
              <a:rPr lang="zh-CN" altLang="en-US" sz="3200" b="1" u="heavy">
                <a:uFill>
                  <a:solidFill>
                    <a:srgbClr val="C00000"/>
                  </a:solidFill>
                </a:uFill>
                <a:latin typeface="微软雅黑" pitchFamily="34" charset="-122"/>
                <a:ea typeface="微软雅黑" pitchFamily="34" charset="-122"/>
              </a:rPr>
              <a:t>陛下所</a:t>
            </a:r>
            <a:r>
              <a:rPr lang="zh-CN" altLang="en-US" sz="3200" b="1" u="heavy">
                <a:solidFill>
                  <a:srgbClr val="0000FF"/>
                </a:solidFill>
                <a:uFill>
                  <a:solidFill>
                    <a:srgbClr val="C00000"/>
                  </a:solidFill>
                </a:uFill>
                <a:latin typeface="微软雅黑" pitchFamily="34" charset="-122"/>
                <a:ea typeface="微软雅黑" pitchFamily="34" charset="-122"/>
              </a:rPr>
              <a:t>成就</a:t>
            </a:r>
            <a:r>
              <a:rPr lang="zh-CN" altLang="en-US" sz="3200" b="1">
                <a:latin typeface="微软雅黑" pitchFamily="34" charset="-122"/>
                <a:ea typeface="微软雅黑" pitchFamily="34" charset="-122"/>
              </a:rPr>
              <a:t>，位列将，爵通侯，兄弟亲近，常愿</a:t>
            </a:r>
            <a:r>
              <a:rPr lang="zh-CN" altLang="en-US" sz="3200" b="1">
                <a:solidFill>
                  <a:srgbClr val="FF0000"/>
                </a:solidFill>
                <a:latin typeface="微软雅黑" pitchFamily="34" charset="-122"/>
                <a:ea typeface="微软雅黑" pitchFamily="34" charset="-122"/>
              </a:rPr>
              <a:t>肝脑涂地</a:t>
            </a:r>
            <a:r>
              <a:rPr lang="zh-CN" altLang="en-US" sz="3200" b="1">
                <a:latin typeface="微软雅黑" pitchFamily="34" charset="-122"/>
                <a:ea typeface="微软雅黑" pitchFamily="34" charset="-122"/>
              </a:rPr>
              <a:t>。</a:t>
            </a:r>
            <a:r>
              <a:rPr lang="zh-CN" altLang="en-US" sz="3200" b="1" u="heavy">
                <a:uFill>
                  <a:solidFill>
                    <a:srgbClr val="C00000"/>
                  </a:solidFill>
                </a:uFill>
                <a:latin typeface="微软雅黑" pitchFamily="34" charset="-122"/>
                <a:ea typeface="微软雅黑" pitchFamily="34" charset="-122"/>
              </a:rPr>
              <a:t>今得杀身自</a:t>
            </a:r>
            <a:r>
              <a:rPr lang="zh-CN" altLang="en-US" sz="3200" b="1" u="heavy">
                <a:solidFill>
                  <a:srgbClr val="FF0000"/>
                </a:solidFill>
                <a:uFill>
                  <a:solidFill>
                    <a:srgbClr val="C00000"/>
                  </a:solidFill>
                </a:uFill>
                <a:latin typeface="微软雅黑" pitchFamily="34" charset="-122"/>
                <a:ea typeface="微软雅黑" pitchFamily="34" charset="-122"/>
              </a:rPr>
              <a:t>效</a:t>
            </a:r>
            <a:r>
              <a:rPr lang="zh-CN" altLang="en-US" sz="3200" b="1">
                <a:latin typeface="微软雅黑" pitchFamily="34" charset="-122"/>
                <a:ea typeface="微软雅黑" pitchFamily="34" charset="-122"/>
              </a:rPr>
              <a:t>，虽</a:t>
            </a:r>
            <a:r>
              <a:rPr lang="zh-CN" altLang="en-US" sz="3200" b="1">
                <a:solidFill>
                  <a:srgbClr val="FF0000"/>
                </a:solidFill>
                <a:latin typeface="微软雅黑" pitchFamily="34" charset="-122"/>
                <a:ea typeface="微软雅黑" pitchFamily="34" charset="-122"/>
              </a:rPr>
              <a:t>蒙</a:t>
            </a:r>
            <a:r>
              <a:rPr lang="zh-CN" altLang="en-US" sz="3200" b="1">
                <a:latin typeface="微软雅黑" pitchFamily="34" charset="-122"/>
                <a:ea typeface="微软雅黑" pitchFamily="34" charset="-122"/>
              </a:rPr>
              <a:t>斧钺汤镬，</a:t>
            </a:r>
            <a:r>
              <a:rPr lang="zh-CN" altLang="en-US" sz="3200" b="1">
                <a:solidFill>
                  <a:srgbClr val="FF0000"/>
                </a:solidFill>
                <a:latin typeface="微软雅黑" pitchFamily="34" charset="-122"/>
                <a:ea typeface="微软雅黑" pitchFamily="34" charset="-122"/>
              </a:rPr>
              <a:t>诚</a:t>
            </a:r>
            <a:r>
              <a:rPr lang="zh-CN" altLang="en-US" sz="3200" b="1">
                <a:latin typeface="微软雅黑" pitchFamily="34" charset="-122"/>
                <a:ea typeface="微软雅黑" pitchFamily="34" charset="-122"/>
              </a:rPr>
              <a:t>甘乐之。臣</a:t>
            </a:r>
            <a:r>
              <a:rPr lang="zh-CN" altLang="en-US" sz="3200" b="1">
                <a:solidFill>
                  <a:srgbClr val="FF0000"/>
                </a:solidFill>
                <a:latin typeface="微软雅黑" pitchFamily="34" charset="-122"/>
                <a:ea typeface="微软雅黑" pitchFamily="34" charset="-122"/>
              </a:rPr>
              <a:t>事</a:t>
            </a:r>
            <a:r>
              <a:rPr lang="zh-CN" altLang="en-US" sz="3200" b="1">
                <a:latin typeface="微软雅黑" pitchFamily="34" charset="-122"/>
                <a:ea typeface="微软雅黑" pitchFamily="34" charset="-122"/>
              </a:rPr>
              <a:t>君，</a:t>
            </a:r>
            <a:r>
              <a:rPr lang="zh-CN" altLang="en-US" sz="3200" b="1">
                <a:solidFill>
                  <a:srgbClr val="FF0000"/>
                </a:solidFill>
                <a:latin typeface="微软雅黑" pitchFamily="34" charset="-122"/>
                <a:ea typeface="微软雅黑" pitchFamily="34" charset="-122"/>
              </a:rPr>
              <a:t>犹</a:t>
            </a:r>
            <a:r>
              <a:rPr lang="zh-CN" altLang="en-US" sz="3200" b="1">
                <a:latin typeface="微软雅黑" pitchFamily="34" charset="-122"/>
                <a:ea typeface="微软雅黑" pitchFamily="34" charset="-122"/>
              </a:rPr>
              <a:t>子事父也，子</a:t>
            </a:r>
            <a:r>
              <a:rPr lang="zh-CN" altLang="en-US" sz="3200" b="1">
                <a:solidFill>
                  <a:srgbClr val="FF0000"/>
                </a:solidFill>
                <a:latin typeface="微软雅黑" pitchFamily="34" charset="-122"/>
                <a:ea typeface="微软雅黑" pitchFamily="34" charset="-122"/>
              </a:rPr>
              <a:t>为</a:t>
            </a:r>
            <a:r>
              <a:rPr lang="zh-CN" altLang="en-US" sz="3200" b="1">
                <a:latin typeface="微软雅黑" pitchFamily="34" charset="-122"/>
                <a:ea typeface="微软雅黑" pitchFamily="34" charset="-122"/>
              </a:rPr>
              <a:t>父死，</a:t>
            </a:r>
            <a:r>
              <a:rPr lang="zh-CN" altLang="en-US" sz="3200" b="1">
                <a:solidFill>
                  <a:srgbClr val="FF0000"/>
                </a:solidFill>
                <a:latin typeface="微软雅黑" pitchFamily="34" charset="-122"/>
                <a:ea typeface="微软雅黑" pitchFamily="34" charset="-122"/>
              </a:rPr>
              <a:t>亡</a:t>
            </a:r>
            <a:r>
              <a:rPr lang="zh-CN" altLang="en-US" sz="3200" b="1">
                <a:latin typeface="微软雅黑" pitchFamily="34" charset="-122"/>
                <a:ea typeface="微软雅黑" pitchFamily="34" charset="-122"/>
              </a:rPr>
              <a:t>所</a:t>
            </a:r>
            <a:r>
              <a:rPr lang="zh-CN" altLang="en-US" sz="3200" b="1">
                <a:solidFill>
                  <a:srgbClr val="FF0000"/>
                </a:solidFill>
                <a:latin typeface="微软雅黑" pitchFamily="34" charset="-122"/>
                <a:ea typeface="微软雅黑" pitchFamily="34" charset="-122"/>
              </a:rPr>
              <a:t>恨</a:t>
            </a:r>
            <a:r>
              <a:rPr lang="zh-CN" altLang="en-US" sz="3200" b="1">
                <a:latin typeface="微软雅黑" pitchFamily="34" charset="-122"/>
                <a:ea typeface="微软雅黑" pitchFamily="34" charset="-122"/>
              </a:rPr>
              <a:t>，愿勿复再言！”</a:t>
            </a:r>
          </a:p>
        </p:txBody>
      </p:sp>
      <p:sp>
        <p:nvSpPr>
          <p:cNvPr id="38915" name="文本框 3"/>
          <p:cNvSpPr>
            <a:spLocks noChangeArrowheads="1"/>
          </p:cNvSpPr>
          <p:nvPr/>
        </p:nvSpPr>
        <p:spPr bwMode="auto">
          <a:xfrm>
            <a:off x="191589" y="3716339"/>
            <a:ext cx="11808323" cy="3046988"/>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zh-CN" altLang="en-US" sz="3200" b="1">
                <a:solidFill>
                  <a:srgbClr val="0000FF"/>
                </a:solidFill>
                <a:latin typeface="微软雅黑" pitchFamily="34" charset="-122"/>
                <a:ea typeface="微软雅黑" pitchFamily="34" charset="-122"/>
              </a:rPr>
              <a:t>负：辜负，对不起。   </a:t>
            </a:r>
            <a:r>
              <a:rPr lang="zh-CN" altLang="en-US" sz="3200" b="1">
                <a:solidFill>
                  <a:srgbClr val="FF0000"/>
                </a:solidFill>
                <a:latin typeface="微软雅黑" pitchFamily="34" charset="-122"/>
                <a:ea typeface="微软雅黑" pitchFamily="34" charset="-122"/>
              </a:rPr>
              <a:t>宾语前置句</a:t>
            </a:r>
            <a:r>
              <a:rPr lang="zh-CN" altLang="en-US" sz="3200" b="1">
                <a:solidFill>
                  <a:srgbClr val="0000FF"/>
                </a:solidFill>
                <a:latin typeface="微软雅黑" pitchFamily="34" charset="-122"/>
                <a:ea typeface="微软雅黑" pitchFamily="34" charset="-122"/>
              </a:rPr>
              <a:t>      系：收押，拘禁。  </a:t>
            </a:r>
            <a:r>
              <a:rPr lang="zh-CN" altLang="en-US" sz="3200" b="1">
                <a:solidFill>
                  <a:srgbClr val="FF0000"/>
                </a:solidFill>
                <a:latin typeface="微软雅黑" pitchFamily="34" charset="-122"/>
                <a:ea typeface="微软雅黑" pitchFamily="34" charset="-122"/>
              </a:rPr>
              <a:t>被动句</a:t>
            </a:r>
            <a:r>
              <a:rPr lang="zh-CN" altLang="en-US" sz="3200" b="1">
                <a:solidFill>
                  <a:srgbClr val="0000FF"/>
                </a:solidFill>
                <a:latin typeface="微软雅黑" pitchFamily="34" charset="-122"/>
                <a:ea typeface="微软雅黑" pitchFamily="34" charset="-122"/>
              </a:rPr>
              <a:t>过：超过。   春秋：年龄，年纪。</a:t>
            </a:r>
            <a:r>
              <a:rPr lang="zh-CN" altLang="en-US" sz="3200" b="1">
                <a:solidFill>
                  <a:srgbClr val="FF0000"/>
                </a:solidFill>
                <a:latin typeface="微软雅黑" pitchFamily="34" charset="-122"/>
                <a:ea typeface="微软雅黑" pitchFamily="34" charset="-122"/>
              </a:rPr>
              <a:t>（古今异义）  </a:t>
            </a:r>
            <a:r>
              <a:rPr lang="zh-CN" altLang="en-US" sz="3200" b="1">
                <a:solidFill>
                  <a:srgbClr val="0000FF"/>
                </a:solidFill>
                <a:latin typeface="微软雅黑" pitchFamily="34" charset="-122"/>
                <a:ea typeface="微软雅黑" pitchFamily="34" charset="-122"/>
              </a:rPr>
              <a:t>   亡：同“无”，没有。   </a:t>
            </a:r>
            <a:r>
              <a:rPr lang="zh-CN" altLang="en-US" sz="3200" b="1">
                <a:solidFill>
                  <a:srgbClr val="FF0000"/>
                </a:solidFill>
                <a:latin typeface="微软雅黑" pitchFamily="34" charset="-122"/>
                <a:ea typeface="微软雅黑" pitchFamily="34" charset="-122"/>
              </a:rPr>
              <a:t>被动句、定语后置句</a:t>
            </a:r>
            <a:r>
              <a:rPr lang="zh-CN" altLang="en-US" sz="3200" b="1">
                <a:solidFill>
                  <a:srgbClr val="0000FF"/>
                </a:solidFill>
                <a:latin typeface="微软雅黑" pitchFamily="34" charset="-122"/>
                <a:ea typeface="微软雅黑" pitchFamily="34" charset="-122"/>
              </a:rPr>
              <a:t>     </a:t>
            </a:r>
            <a:r>
              <a:rPr lang="zh-CN" altLang="en-US" sz="3200" b="1">
                <a:solidFill>
                  <a:srgbClr val="FF0000"/>
                </a:solidFill>
                <a:latin typeface="微软雅黑" pitchFamily="34" charset="-122"/>
                <a:ea typeface="微软雅黑" pitchFamily="34" charset="-122"/>
              </a:rPr>
              <a:t>宾语前置句</a:t>
            </a:r>
            <a:r>
              <a:rPr lang="zh-CN" altLang="en-US" sz="3200" b="1">
                <a:solidFill>
                  <a:srgbClr val="0000FF"/>
                </a:solidFill>
                <a:latin typeface="微软雅黑" pitchFamily="34" charset="-122"/>
                <a:ea typeface="微软雅黑" pitchFamily="34" charset="-122"/>
              </a:rPr>
              <a:t>     愿：希望。   云：说。  为：被成就</a:t>
            </a:r>
            <a:r>
              <a:rPr lang="zh-CN" altLang="en-US" sz="3200" b="1">
                <a:solidFill>
                  <a:srgbClr val="FF0000"/>
                </a:solidFill>
                <a:latin typeface="微软雅黑" pitchFamily="34" charset="-122"/>
                <a:ea typeface="微软雅黑" pitchFamily="34" charset="-122"/>
              </a:rPr>
              <a:t>（古今异义）   被动句</a:t>
            </a:r>
            <a:r>
              <a:rPr lang="zh-CN" altLang="en-US" sz="3200" b="1">
                <a:solidFill>
                  <a:srgbClr val="0000FF"/>
                </a:solidFill>
                <a:latin typeface="微软雅黑" pitchFamily="34" charset="-122"/>
                <a:ea typeface="微软雅黑" pitchFamily="34" charset="-122"/>
              </a:rPr>
              <a:t>     </a:t>
            </a:r>
            <a:r>
              <a:rPr lang="zh-CN" altLang="en-US" sz="3200" b="1">
                <a:solidFill>
                  <a:srgbClr val="FF0000"/>
                </a:solidFill>
                <a:latin typeface="微软雅黑" pitchFamily="34" charset="-122"/>
                <a:ea typeface="微软雅黑" pitchFamily="34" charset="-122"/>
              </a:rPr>
              <a:t>宾语前置</a:t>
            </a:r>
            <a:r>
              <a:rPr lang="zh-CN" altLang="en-US" sz="3200" b="1">
                <a:solidFill>
                  <a:srgbClr val="0000FF"/>
                </a:solidFill>
                <a:latin typeface="微软雅黑" pitchFamily="34" charset="-122"/>
                <a:ea typeface="微软雅黑" pitchFamily="34" charset="-122"/>
              </a:rPr>
              <a:t>     蒙：蒙受，遭受。  诚：实在，的确。   事：侍奉。    犹：如同，好像。   为：为了。  恨：怨恨。（</a:t>
            </a:r>
            <a:r>
              <a:rPr lang="zh-CN" altLang="en-US" sz="3200" b="1">
                <a:solidFill>
                  <a:srgbClr val="FF0000"/>
                </a:solidFill>
                <a:latin typeface="微软雅黑" pitchFamily="34" charset="-122"/>
                <a:ea typeface="微软雅黑" pitchFamily="34" charset="-122"/>
              </a:rPr>
              <a:t>有的资料上解释为“遗憾”，也可。</a:t>
            </a:r>
            <a:r>
              <a:rPr lang="zh-CN" altLang="en-US" sz="3200" b="1" smtClean="0">
                <a:solidFill>
                  <a:srgbClr val="0000FF"/>
                </a:solidFill>
                <a:latin typeface="微软雅黑" pitchFamily="34" charset="-122"/>
                <a:ea typeface="微软雅黑" pitchFamily="34" charset="-122"/>
              </a:rPr>
              <a:t>）     </a:t>
            </a:r>
            <a:endParaRPr lang="zh-CN" altLang="en-US" sz="3200" b="1">
              <a:solidFill>
                <a:srgbClr val="0000FF"/>
              </a:solidFill>
              <a:latin typeface="微软雅黑" pitchFamily="34" charset="-122"/>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6082"/>
                                        </p:tgtEl>
                                        <p:attrNameLst>
                                          <p:attrName>style.visibility</p:attrName>
                                        </p:attrNameLst>
                                      </p:cBhvr>
                                      <p:to>
                                        <p:strVal val="visible"/>
                                      </p:to>
                                    </p:set>
                                    <p:animEffect transition="in" filter="blinds(horizontal)">
                                      <p:cBhvr>
                                        <p:cTn id="7" dur="500"/>
                                        <p:tgtEl>
                                          <p:spTgt spid="4608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8915"/>
                                        </p:tgtEl>
                                        <p:attrNameLst>
                                          <p:attrName>style.visibility</p:attrName>
                                        </p:attrNameLst>
                                      </p:cBhvr>
                                      <p:to>
                                        <p:strVal val="visible"/>
                                      </p:to>
                                    </p:set>
                                    <p:animEffect transition="in" filter="blinds(horizontal)">
                                      <p:cBhvr>
                                        <p:cTn id="12" dur="500"/>
                                        <p:tgtEl>
                                          <p:spTgt spid="389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p:bldP spid="38915" grpId="0" animBg="1"/>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938" name="矩形 29697"/>
          <p:cNvSpPr>
            <a:spLocks noChangeArrowheads="1"/>
          </p:cNvSpPr>
          <p:nvPr/>
        </p:nvSpPr>
        <p:spPr bwMode="auto">
          <a:xfrm>
            <a:off x="0" y="117475"/>
            <a:ext cx="12192000" cy="6573838"/>
          </a:xfrm>
          <a:prstGeom prst="rect">
            <a:avLst/>
          </a:prstGeom>
          <a:noFill/>
          <a:ln w="9525">
            <a:noFill/>
            <a:miter lim="800000"/>
          </a:ln>
        </p:spPr>
        <p:txBody>
          <a:bodyPr>
            <a:spAutoFit/>
          </a:bodyPr>
          <a:lstStyle/>
          <a:p>
            <a:pPr>
              <a:lnSpc>
                <a:spcPct val="90000"/>
              </a:lnSpc>
            </a:pPr>
            <a:r>
              <a:rPr lang="zh-CN" altLang="en-US" sz="3600" b="1">
                <a:solidFill>
                  <a:srgbClr val="7030A0"/>
                </a:solidFill>
                <a:latin typeface="黑体" pitchFamily="49" charset="-122"/>
                <a:ea typeface="黑体" pitchFamily="49" charset="-122"/>
              </a:rPr>
              <a:t>只剩下两个妹妹和您的两个女儿、一个儿子，如今又过了十多年，是生是死都不知道。人生如朝露般短暂，为什么要这样久久地折磨自己！我刚投降时，精神恍惚，好像发狂一样，痛心自己对不起汉朝，加上老母被拘禁在保宫。您不肯投降的心情，怎能超过当时的我？再说皇上现在年纪老了，法令没有定规，无罪而全家被杀的大臣就有十几家，（即便回国也是）安危无法预料，您还为谁守节呢？希望您听从我的劝告，不要再说什么了。</a:t>
            </a:r>
            <a:r>
              <a:rPr lang="en-US" altLang="zh-CN" sz="3600" b="1">
                <a:solidFill>
                  <a:srgbClr val="7030A0"/>
                </a:solidFill>
                <a:latin typeface="黑体" pitchFamily="49" charset="-122"/>
                <a:ea typeface="黑体" pitchFamily="49" charset="-122"/>
              </a:rPr>
              <a:t>”</a:t>
            </a:r>
            <a:r>
              <a:rPr lang="zh-CN" altLang="en-US" sz="3600" b="1">
                <a:solidFill>
                  <a:srgbClr val="7030A0"/>
                </a:solidFill>
                <a:latin typeface="黑体" pitchFamily="49" charset="-122"/>
                <a:ea typeface="黑体" pitchFamily="49" charset="-122"/>
              </a:rPr>
              <a:t>苏武说：“我们父子没有什么功业德行，都是皇帝栽培提拔起来的，官职升到列将，爵位封为通侯，兄弟三人都是皇帝的亲近之臣，常常希望以身许国。现在能有机会献出自己的生命，即使被杀，也确实心甘情愿。臣子侍奉君主，就像孩子侍奉父亲一样，儿子为父亲而死，没有什么怨恨的，希望您不要再说了！” </a:t>
            </a: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250" name="文本框 3"/>
          <p:cNvSpPr>
            <a:spLocks noChangeArrowheads="1"/>
          </p:cNvSpPr>
          <p:nvPr/>
        </p:nvSpPr>
        <p:spPr bwMode="auto">
          <a:xfrm>
            <a:off x="192088" y="188913"/>
            <a:ext cx="11788775" cy="2554287"/>
          </a:xfrm>
          <a:prstGeom prst="rect">
            <a:avLst/>
          </a:prstGeom>
          <a:noFill/>
          <a:ln w="9525">
            <a:noFill/>
            <a:miter lim="800000"/>
          </a:ln>
        </p:spPr>
        <p:txBody>
          <a:bodyPr>
            <a:spAutoFit/>
          </a:bodyPr>
          <a:lstStyle/>
          <a:p>
            <a:pPr>
              <a:defRPr/>
            </a:pPr>
            <a:r>
              <a:rPr lang="en-US" altLang="zh-CN" sz="3200" b="1">
                <a:latin typeface="微软雅黑" pitchFamily="34" charset="-122"/>
                <a:ea typeface="微软雅黑" pitchFamily="34" charset="-122"/>
              </a:rPr>
              <a:t>       </a:t>
            </a:r>
            <a:r>
              <a:rPr lang="zh-CN" altLang="en-US" sz="3200" b="1">
                <a:latin typeface="微软雅黑" pitchFamily="34" charset="-122"/>
                <a:ea typeface="微软雅黑" pitchFamily="34" charset="-122"/>
              </a:rPr>
              <a:t>陵与武饮数日，复曰：“子卿</a:t>
            </a:r>
            <a:r>
              <a:rPr lang="zh-CN" altLang="en-US" sz="3200" b="1">
                <a:solidFill>
                  <a:srgbClr val="FF0000"/>
                </a:solidFill>
                <a:latin typeface="微软雅黑" pitchFamily="34" charset="-122"/>
                <a:ea typeface="微软雅黑" pitchFamily="34" charset="-122"/>
              </a:rPr>
              <a:t>壹</a:t>
            </a:r>
            <a:r>
              <a:rPr lang="zh-CN" altLang="en-US" sz="3200" b="1">
                <a:latin typeface="微软雅黑" pitchFamily="34" charset="-122"/>
                <a:ea typeface="微软雅黑" pitchFamily="34" charset="-122"/>
              </a:rPr>
              <a:t>听陵言！”武曰：“自</a:t>
            </a:r>
            <a:r>
              <a:rPr lang="zh-CN" altLang="en-US" sz="3200" b="1">
                <a:solidFill>
                  <a:srgbClr val="FF0000"/>
                </a:solidFill>
                <a:latin typeface="微软雅黑" pitchFamily="34" charset="-122"/>
                <a:ea typeface="微软雅黑" pitchFamily="34" charset="-122"/>
              </a:rPr>
              <a:t>分</a:t>
            </a:r>
            <a:r>
              <a:rPr lang="zh-CN" altLang="en-US" sz="3200" b="1">
                <a:latin typeface="微软雅黑" pitchFamily="34" charset="-122"/>
                <a:ea typeface="微软雅黑" pitchFamily="34" charset="-122"/>
              </a:rPr>
              <a:t>已死久矣！</a:t>
            </a:r>
            <a:r>
              <a:rPr lang="zh-CN" altLang="en-US" sz="3200" b="1">
                <a:solidFill>
                  <a:srgbClr val="FF0000"/>
                </a:solidFill>
                <a:latin typeface="微软雅黑" pitchFamily="34" charset="-122"/>
                <a:ea typeface="微软雅黑" pitchFamily="34" charset="-122"/>
              </a:rPr>
              <a:t>王</a:t>
            </a:r>
            <a:r>
              <a:rPr lang="zh-CN" altLang="en-US" sz="3200" b="1">
                <a:latin typeface="微软雅黑" pitchFamily="34" charset="-122"/>
                <a:ea typeface="微软雅黑" pitchFamily="34" charset="-122"/>
              </a:rPr>
              <a:t>必欲</a:t>
            </a:r>
            <a:r>
              <a:rPr lang="zh-CN" altLang="en-US" sz="3200" b="1">
                <a:solidFill>
                  <a:srgbClr val="FF0000"/>
                </a:solidFill>
                <a:latin typeface="微软雅黑" pitchFamily="34" charset="-122"/>
                <a:ea typeface="微软雅黑" pitchFamily="34" charset="-122"/>
              </a:rPr>
              <a:t>降</a:t>
            </a:r>
            <a:r>
              <a:rPr lang="zh-CN" altLang="en-US" sz="3200" b="1">
                <a:latin typeface="微软雅黑" pitchFamily="34" charset="-122"/>
                <a:ea typeface="微软雅黑" pitchFamily="34" charset="-122"/>
              </a:rPr>
              <a:t>武，请</a:t>
            </a:r>
            <a:r>
              <a:rPr lang="zh-CN" altLang="en-US" sz="3200" b="1">
                <a:solidFill>
                  <a:srgbClr val="FF0000"/>
                </a:solidFill>
                <a:latin typeface="微软雅黑" pitchFamily="34" charset="-122"/>
                <a:ea typeface="微软雅黑" pitchFamily="34" charset="-122"/>
              </a:rPr>
              <a:t>毕</a:t>
            </a:r>
            <a:r>
              <a:rPr lang="zh-CN" altLang="en-US" sz="3200" b="1">
                <a:latin typeface="微软雅黑" pitchFamily="34" charset="-122"/>
                <a:ea typeface="微软雅黑" pitchFamily="34" charset="-122"/>
              </a:rPr>
              <a:t>今日之欢，</a:t>
            </a:r>
            <a:r>
              <a:rPr lang="zh-CN" altLang="en-US" sz="3200" b="1" u="heavy">
                <a:solidFill>
                  <a:srgbClr val="FF0000"/>
                </a:solidFill>
                <a:uFill>
                  <a:solidFill>
                    <a:srgbClr val="C00000"/>
                  </a:solidFill>
                </a:uFill>
                <a:latin typeface="微软雅黑" pitchFamily="34" charset="-122"/>
                <a:ea typeface="微软雅黑" pitchFamily="34" charset="-122"/>
              </a:rPr>
              <a:t>效</a:t>
            </a:r>
            <a:r>
              <a:rPr lang="zh-CN" altLang="en-US" sz="3200" b="1" u="heavy">
                <a:uFill>
                  <a:solidFill>
                    <a:srgbClr val="C00000"/>
                  </a:solidFill>
                </a:uFill>
                <a:latin typeface="微软雅黑" pitchFamily="34" charset="-122"/>
                <a:ea typeface="微软雅黑" pitchFamily="34" charset="-122"/>
              </a:rPr>
              <a:t>死于前</a:t>
            </a:r>
            <a:r>
              <a:rPr lang="zh-CN" altLang="en-US" sz="3200" b="1">
                <a:latin typeface="微软雅黑" pitchFamily="34" charset="-122"/>
                <a:ea typeface="微软雅黑" pitchFamily="34" charset="-122"/>
              </a:rPr>
              <a:t>！”陵见其至诚，</a:t>
            </a:r>
            <a:r>
              <a:rPr lang="zh-CN" altLang="en-US" sz="3200" b="1">
                <a:solidFill>
                  <a:srgbClr val="FF0000"/>
                </a:solidFill>
                <a:latin typeface="微软雅黑" pitchFamily="34" charset="-122"/>
                <a:ea typeface="微软雅黑" pitchFamily="34" charset="-122"/>
              </a:rPr>
              <a:t>喟然</a:t>
            </a:r>
            <a:r>
              <a:rPr lang="zh-CN" altLang="en-US" sz="3200" b="1">
                <a:latin typeface="微软雅黑" pitchFamily="34" charset="-122"/>
                <a:ea typeface="微软雅黑" pitchFamily="34" charset="-122"/>
              </a:rPr>
              <a:t>叹曰：“嗟呼，义士！陵与卫律之罪上</a:t>
            </a:r>
            <a:r>
              <a:rPr lang="zh-CN" altLang="en-US" sz="3200" b="1">
                <a:solidFill>
                  <a:srgbClr val="FF0000"/>
                </a:solidFill>
                <a:latin typeface="微软雅黑" pitchFamily="34" charset="-122"/>
                <a:ea typeface="微软雅黑" pitchFamily="34" charset="-122"/>
              </a:rPr>
              <a:t>通</a:t>
            </a:r>
            <a:r>
              <a:rPr lang="zh-CN" altLang="en-US" sz="3200" b="1">
                <a:latin typeface="微软雅黑" pitchFamily="34" charset="-122"/>
                <a:ea typeface="微软雅黑" pitchFamily="34" charset="-122"/>
              </a:rPr>
              <a:t>于天！”</a:t>
            </a:r>
            <a:r>
              <a:rPr lang="zh-CN" altLang="en-US" sz="3200" b="1">
                <a:solidFill>
                  <a:srgbClr val="FF0000"/>
                </a:solidFill>
                <a:latin typeface="微软雅黑" pitchFamily="34" charset="-122"/>
                <a:ea typeface="微软雅黑" pitchFamily="34" charset="-122"/>
              </a:rPr>
              <a:t>因泣下</a:t>
            </a:r>
            <a:r>
              <a:rPr lang="zh-CN" altLang="en-US" sz="3200" b="1">
                <a:latin typeface="微软雅黑" pitchFamily="34" charset="-122"/>
                <a:ea typeface="微软雅黑" pitchFamily="34" charset="-122"/>
              </a:rPr>
              <a:t>沾</a:t>
            </a:r>
            <a:r>
              <a:rPr lang="zh-CN" altLang="en-US" sz="3200" b="1">
                <a:solidFill>
                  <a:srgbClr val="FF0000"/>
                </a:solidFill>
                <a:latin typeface="微软雅黑" pitchFamily="34" charset="-122"/>
                <a:ea typeface="微软雅黑" pitchFamily="34" charset="-122"/>
              </a:rPr>
              <a:t>衿</a:t>
            </a:r>
            <a:r>
              <a:rPr lang="zh-CN" altLang="en-US" sz="3200" b="1">
                <a:latin typeface="微软雅黑" pitchFamily="34" charset="-122"/>
                <a:ea typeface="微软雅黑" pitchFamily="34" charset="-122"/>
              </a:rPr>
              <a:t>，与武</a:t>
            </a:r>
            <a:r>
              <a:rPr lang="zh-CN" altLang="en-US" sz="3200" b="1">
                <a:solidFill>
                  <a:srgbClr val="FF0000"/>
                </a:solidFill>
                <a:latin typeface="微软雅黑" pitchFamily="34" charset="-122"/>
                <a:ea typeface="微软雅黑" pitchFamily="34" charset="-122"/>
              </a:rPr>
              <a:t>决去</a:t>
            </a:r>
            <a:r>
              <a:rPr lang="zh-CN" altLang="en-US" sz="3200" b="1">
                <a:latin typeface="微软雅黑" pitchFamily="34" charset="-122"/>
                <a:ea typeface="微软雅黑" pitchFamily="34" charset="-122"/>
              </a:rPr>
              <a:t>。</a:t>
            </a:r>
            <a:r>
              <a:rPr lang="en-US" altLang="zh-CN" sz="3200" b="1">
                <a:latin typeface="微软雅黑" pitchFamily="34" charset="-122"/>
                <a:ea typeface="微软雅黑" pitchFamily="34" charset="-122"/>
              </a:rPr>
              <a:t>……</a:t>
            </a:r>
          </a:p>
          <a:p>
            <a:pPr>
              <a:defRPr/>
            </a:pPr>
            <a:r>
              <a:rPr lang="zh-CN" altLang="en-US" sz="3200" b="1">
                <a:solidFill>
                  <a:srgbClr val="7030A0"/>
                </a:solidFill>
                <a:latin typeface="微软雅黑" pitchFamily="34" charset="-122"/>
                <a:ea typeface="微软雅黑" pitchFamily="34" charset="-122"/>
              </a:rPr>
              <a:t>    </a:t>
            </a:r>
          </a:p>
        </p:txBody>
      </p:sp>
      <p:sp>
        <p:nvSpPr>
          <p:cNvPr id="40963" name="文本框 3"/>
          <p:cNvSpPr>
            <a:spLocks noChangeArrowheads="1"/>
          </p:cNvSpPr>
          <p:nvPr/>
        </p:nvSpPr>
        <p:spPr bwMode="auto">
          <a:xfrm>
            <a:off x="119063" y="2492375"/>
            <a:ext cx="11788775" cy="2062163"/>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r>
              <a:rPr lang="zh-CN" altLang="en-US" sz="3200" b="1">
                <a:solidFill>
                  <a:srgbClr val="0000FF"/>
                </a:solidFill>
                <a:latin typeface="微软雅黑" pitchFamily="34" charset="-122"/>
                <a:ea typeface="微软雅黑" pitchFamily="34" charset="-122"/>
              </a:rPr>
              <a:t>降：使动，使</a:t>
            </a:r>
            <a:r>
              <a:rPr lang="en-US" altLang="zh-CN" sz="3200" b="1">
                <a:solidFill>
                  <a:srgbClr val="0000FF"/>
                </a:solidFill>
                <a:latin typeface="微软雅黑" pitchFamily="34" charset="-122"/>
                <a:ea typeface="微软雅黑" pitchFamily="34" charset="-122"/>
              </a:rPr>
              <a:t>……</a:t>
            </a:r>
            <a:r>
              <a:rPr lang="zh-CN" altLang="en-US" sz="3200" b="1">
                <a:solidFill>
                  <a:srgbClr val="0000FF"/>
                </a:solidFill>
                <a:latin typeface="微软雅黑" pitchFamily="34" charset="-122"/>
                <a:ea typeface="微软雅黑" pitchFamily="34" charset="-122"/>
              </a:rPr>
              <a:t>降。     毕：完毕，结束。    效：献出。   </a:t>
            </a:r>
            <a:r>
              <a:rPr lang="zh-CN" altLang="en-US" sz="3200" b="1">
                <a:solidFill>
                  <a:srgbClr val="FF0000"/>
                </a:solidFill>
                <a:latin typeface="微软雅黑" pitchFamily="34" charset="-122"/>
                <a:ea typeface="微软雅黑" pitchFamily="34" charset="-122"/>
              </a:rPr>
              <a:t>状语后置句</a:t>
            </a:r>
            <a:r>
              <a:rPr lang="zh-CN" altLang="en-US" sz="3200" b="1">
                <a:solidFill>
                  <a:srgbClr val="0000FF"/>
                </a:solidFill>
                <a:latin typeface="微软雅黑" pitchFamily="34" charset="-122"/>
                <a:ea typeface="微软雅黑" pitchFamily="34" charset="-122"/>
              </a:rPr>
              <a:t>       喟然：长叹的样子。     因：于是。   泣：眼泪。  下：名作动，流下。     衿：同“襟”，衣襟。</a:t>
            </a:r>
            <a:endParaRPr lang="en-US" altLang="zh-CN" sz="3200" b="1">
              <a:solidFill>
                <a:srgbClr val="0000FF"/>
              </a:solidFill>
              <a:latin typeface="微软雅黑" pitchFamily="34" charset="-122"/>
              <a:ea typeface="微软雅黑" pitchFamily="34" charset="-122"/>
            </a:endParaRPr>
          </a:p>
          <a:p>
            <a:r>
              <a:rPr lang="zh-CN" altLang="en-US" sz="3200" b="1">
                <a:solidFill>
                  <a:srgbClr val="0000FF"/>
                </a:solidFill>
                <a:latin typeface="微软雅黑" pitchFamily="34" charset="-122"/>
                <a:ea typeface="微软雅黑" pitchFamily="34" charset="-122"/>
              </a:rPr>
              <a:t>    </a:t>
            </a:r>
          </a:p>
        </p:txBody>
      </p:sp>
      <p:sp>
        <p:nvSpPr>
          <p:cNvPr id="4" name="文本框 4"/>
          <p:cNvSpPr>
            <a:spLocks noChangeArrowheads="1"/>
          </p:cNvSpPr>
          <p:nvPr/>
        </p:nvSpPr>
        <p:spPr bwMode="auto">
          <a:xfrm>
            <a:off x="191590" y="4653085"/>
            <a:ext cx="11649075" cy="1938338"/>
          </a:xfrm>
          <a:prstGeom prst="rect">
            <a:avLst/>
          </a:prstGeom>
          <a:solidFill>
            <a:srgbClr val="FFC000"/>
          </a:solidFill>
          <a:ln w="9525">
            <a:noFill/>
            <a:miter lim="800000"/>
          </a:ln>
        </p:spPr>
        <p:txBody>
          <a:bodyPr>
            <a:spAutoFit/>
          </a:bodyPr>
          <a:lstStyle/>
          <a:p>
            <a:r>
              <a:rPr lang="en-US" altLang="zh-CN" sz="4000" b="1">
                <a:solidFill>
                  <a:srgbClr val="0000FF"/>
                </a:solidFill>
                <a:latin typeface="黑体" pitchFamily="49" charset="-122"/>
                <a:ea typeface="黑体" pitchFamily="49" charset="-122"/>
              </a:rPr>
              <a:t>   </a:t>
            </a:r>
            <a:r>
              <a:rPr lang="zh-CN" altLang="en-US" sz="4000" b="1">
                <a:solidFill>
                  <a:srgbClr val="0000FF"/>
                </a:solidFill>
                <a:latin typeface="黑体" pitchFamily="49" charset="-122"/>
                <a:ea typeface="黑体" pitchFamily="49" charset="-122"/>
              </a:rPr>
              <a:t>李陵劝降，苏武大义凛然，绝不动摇。面对苏武一片忠心，李陵愧疚万分，表现了苏武</a:t>
            </a:r>
            <a:r>
              <a:rPr lang="zh-CN" altLang="en-US" sz="4000" b="1">
                <a:solidFill>
                  <a:srgbClr val="FF0000"/>
                </a:solidFill>
                <a:latin typeface="黑体" pitchFamily="49" charset="-122"/>
                <a:ea typeface="黑体" pitchFamily="49" charset="-122"/>
              </a:rPr>
              <a:t>不顾个人生死、坚持民族大义</a:t>
            </a:r>
            <a:r>
              <a:rPr lang="zh-CN" altLang="en-US" sz="4000" b="1">
                <a:solidFill>
                  <a:srgbClr val="0000FF"/>
                </a:solidFill>
                <a:latin typeface="黑体" pitchFamily="49" charset="-122"/>
                <a:ea typeface="黑体" pitchFamily="49" charset="-122"/>
              </a:rPr>
              <a:t>的坚强性格。</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3250"/>
                                        </p:tgtEl>
                                        <p:attrNameLst>
                                          <p:attrName>style.visibility</p:attrName>
                                        </p:attrNameLst>
                                      </p:cBhvr>
                                      <p:to>
                                        <p:strVal val="visible"/>
                                      </p:to>
                                    </p:set>
                                    <p:animEffect transition="in" filter="blinds(horizontal)">
                                      <p:cBhvr>
                                        <p:cTn id="7" dur="500"/>
                                        <p:tgtEl>
                                          <p:spTgt spid="5325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0963"/>
                                        </p:tgtEl>
                                        <p:attrNameLst>
                                          <p:attrName>style.visibility</p:attrName>
                                        </p:attrNameLst>
                                      </p:cBhvr>
                                      <p:to>
                                        <p:strVal val="visible"/>
                                      </p:to>
                                    </p:set>
                                    <p:animEffect transition="in" filter="blinds(horizontal)">
                                      <p:cBhvr>
                                        <p:cTn id="12" dur="500"/>
                                        <p:tgtEl>
                                          <p:spTgt spid="4096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ppt_x</p:attrName>
                                        </p:attrNameLst>
                                      </p:cBhvr>
                                      <p:tavLst>
                                        <p:tav tm="0">
                                          <p:val>
                                            <p:strVal val="#ppt_x"/>
                                          </p:val>
                                        </p:tav>
                                        <p:tav tm="100000">
                                          <p:val>
                                            <p:strVal val="#ppt_x"/>
                                          </p:val>
                                        </p:tav>
                                      </p:tavLst>
                                    </p:anim>
                                    <p:anim calcmode="lin" valueType="num">
                                      <p:cBhvr>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0" grpId="0"/>
      <p:bldP spid="40963" grpId="0" animBg="1"/>
      <p:bldP spid="4" grpId="0" animBg="1"/>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986" name="文本框 3"/>
          <p:cNvSpPr>
            <a:spLocks noChangeArrowheads="1"/>
          </p:cNvSpPr>
          <p:nvPr/>
        </p:nvSpPr>
        <p:spPr bwMode="auto">
          <a:xfrm>
            <a:off x="0" y="0"/>
            <a:ext cx="11788775" cy="3582988"/>
          </a:xfrm>
          <a:prstGeom prst="rect">
            <a:avLst/>
          </a:prstGeom>
          <a:noFill/>
          <a:ln w="9525">
            <a:noFill/>
            <a:miter lim="800000"/>
          </a:ln>
        </p:spPr>
        <p:txBody>
          <a:bodyPr>
            <a:spAutoFit/>
          </a:bodyPr>
          <a:lstStyle/>
          <a:p>
            <a:pPr>
              <a:lnSpc>
                <a:spcPct val="90000"/>
              </a:lnSpc>
            </a:pPr>
            <a:endParaRPr lang="en-US" altLang="zh-CN" sz="3600">
              <a:latin typeface="黑体" pitchFamily="49" charset="-122"/>
              <a:ea typeface="黑体" pitchFamily="49" charset="-122"/>
            </a:endParaRPr>
          </a:p>
          <a:p>
            <a:pPr>
              <a:lnSpc>
                <a:spcPct val="90000"/>
              </a:lnSpc>
            </a:pPr>
            <a:r>
              <a:rPr lang="zh-CN" altLang="en-US" sz="3600" b="1">
                <a:solidFill>
                  <a:srgbClr val="7030A0"/>
                </a:solidFill>
                <a:latin typeface="黑体" pitchFamily="49" charset="-122"/>
                <a:ea typeface="黑体" pitchFamily="49" charset="-122"/>
              </a:rPr>
              <a:t>    李陵与苏武喝了几天酒，又说：“请您一定听我的话！”苏武说：“我料想自己早已是该死的人了！您如果一定要逼迫我投降，那就请结束今天的欢聚，我就在您的面前死去！”李陵见他极其真挚诚恳，长叹道：“啊，义士！我李陵与卫律的罪行严重，无以复加！”于是泪水流下浸湿了衣襟，与苏武告别离开。</a:t>
            </a:r>
            <a:r>
              <a:rPr lang="en-US" altLang="zh-CN" sz="3600" b="1">
                <a:solidFill>
                  <a:srgbClr val="7030A0"/>
                </a:solidFill>
                <a:latin typeface="黑体" pitchFamily="49" charset="-122"/>
                <a:ea typeface="黑体" pitchFamily="49" charset="-122"/>
              </a:rPr>
              <a:t>……</a:t>
            </a:r>
            <a:endParaRPr lang="zh-CN" altLang="en-US" sz="3600" b="1">
              <a:solidFill>
                <a:srgbClr val="7030A0"/>
              </a:solidFill>
              <a:latin typeface="黑体" pitchFamily="49" charset="-122"/>
              <a:ea typeface="黑体" pitchFamily="49" charset="-122"/>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10" name="文本框 1"/>
          <p:cNvSpPr>
            <a:spLocks noChangeArrowheads="1"/>
          </p:cNvSpPr>
          <p:nvPr/>
        </p:nvSpPr>
        <p:spPr bwMode="auto">
          <a:xfrm>
            <a:off x="196850" y="311150"/>
            <a:ext cx="6823075" cy="706438"/>
          </a:xfrm>
          <a:prstGeom prst="rect">
            <a:avLst/>
          </a:prstGeom>
          <a:noFill/>
          <a:ln w="9525">
            <a:noFill/>
            <a:miter lim="800000"/>
          </a:ln>
        </p:spPr>
        <p:txBody>
          <a:bodyPr>
            <a:spAutoFit/>
          </a:bodyPr>
          <a:lstStyle/>
          <a:p>
            <a:r>
              <a:rPr lang="en-US" altLang="zh-CN" sz="4000" b="1">
                <a:latin typeface="黑体" pitchFamily="49" charset="-122"/>
                <a:ea typeface="黑体" pitchFamily="49" charset="-122"/>
                <a:sym typeface="宋体" pitchFamily="2" charset="-122"/>
              </a:rPr>
              <a:t>1.</a:t>
            </a:r>
            <a:r>
              <a:rPr lang="zh-CN" altLang="en-US" sz="4000" b="1">
                <a:latin typeface="黑体" pitchFamily="49" charset="-122"/>
                <a:ea typeface="黑体" pitchFamily="49" charset="-122"/>
                <a:sym typeface="宋体" pitchFamily="2" charset="-122"/>
              </a:rPr>
              <a:t>李陵是怎样劝说苏武的？</a:t>
            </a:r>
          </a:p>
        </p:txBody>
      </p:sp>
      <p:sp>
        <p:nvSpPr>
          <p:cNvPr id="53250" name="文本框 2"/>
          <p:cNvSpPr>
            <a:spLocks noChangeArrowheads="1"/>
          </p:cNvSpPr>
          <p:nvPr/>
        </p:nvSpPr>
        <p:spPr bwMode="auto">
          <a:xfrm>
            <a:off x="196850" y="974725"/>
            <a:ext cx="4013200" cy="706438"/>
          </a:xfrm>
          <a:prstGeom prst="rect">
            <a:avLst/>
          </a:prstGeom>
          <a:noFill/>
          <a:ln w="9525">
            <a:noFill/>
            <a:miter lim="800000"/>
          </a:ln>
        </p:spPr>
        <p:txBody>
          <a:bodyPr wrap="none">
            <a:spAutoFit/>
          </a:bodyPr>
          <a:lstStyle/>
          <a:p>
            <a:r>
              <a:rPr lang="zh-CN" altLang="en-US" sz="4000" b="1">
                <a:solidFill>
                  <a:srgbClr val="0000FF"/>
                </a:solidFill>
                <a:latin typeface="黑体" pitchFamily="49" charset="-122"/>
                <a:ea typeface="黑体" pitchFamily="49" charset="-122"/>
                <a:sym typeface="宋体" pitchFamily="2" charset="-122"/>
              </a:rPr>
              <a:t>（</a:t>
            </a:r>
            <a:r>
              <a:rPr lang="en-US" altLang="zh-CN" sz="4000" b="1">
                <a:solidFill>
                  <a:srgbClr val="0000FF"/>
                </a:solidFill>
                <a:latin typeface="黑体" pitchFamily="49" charset="-122"/>
                <a:ea typeface="黑体" pitchFamily="49" charset="-122"/>
                <a:sym typeface="宋体" pitchFamily="2" charset="-122"/>
              </a:rPr>
              <a:t>1</a:t>
            </a:r>
            <a:r>
              <a:rPr lang="zh-CN" altLang="en-US" sz="4000" b="1">
                <a:solidFill>
                  <a:srgbClr val="0000FF"/>
                </a:solidFill>
                <a:latin typeface="黑体" pitchFamily="49" charset="-122"/>
                <a:ea typeface="黑体" pitchFamily="49" charset="-122"/>
                <a:sym typeface="宋体" pitchFamily="2" charset="-122"/>
              </a:rPr>
              <a:t>）终不得归；</a:t>
            </a:r>
          </a:p>
        </p:txBody>
      </p:sp>
      <p:sp>
        <p:nvSpPr>
          <p:cNvPr id="53251" name="文本框 3"/>
          <p:cNvSpPr>
            <a:spLocks noChangeArrowheads="1"/>
          </p:cNvSpPr>
          <p:nvPr/>
        </p:nvSpPr>
        <p:spPr bwMode="auto">
          <a:xfrm>
            <a:off x="3802063" y="1017588"/>
            <a:ext cx="5033962" cy="706437"/>
          </a:xfrm>
          <a:prstGeom prst="rect">
            <a:avLst/>
          </a:prstGeom>
          <a:noFill/>
          <a:ln w="9525">
            <a:noFill/>
            <a:miter lim="800000"/>
          </a:ln>
        </p:spPr>
        <p:txBody>
          <a:bodyPr wrap="none">
            <a:spAutoFit/>
          </a:bodyPr>
          <a:lstStyle/>
          <a:p>
            <a:r>
              <a:rPr lang="zh-CN" altLang="en-US" sz="4000" b="1">
                <a:solidFill>
                  <a:srgbClr val="0000FF"/>
                </a:solidFill>
                <a:latin typeface="黑体" pitchFamily="49" charset="-122"/>
                <a:ea typeface="黑体" pitchFamily="49" charset="-122"/>
                <a:sym typeface="宋体" pitchFamily="2" charset="-122"/>
              </a:rPr>
              <a:t>（</a:t>
            </a:r>
            <a:r>
              <a:rPr lang="en-US" altLang="zh-CN" sz="4000" b="1">
                <a:solidFill>
                  <a:srgbClr val="0000FF"/>
                </a:solidFill>
                <a:latin typeface="黑体" pitchFamily="49" charset="-122"/>
                <a:ea typeface="黑体" pitchFamily="49" charset="-122"/>
                <a:sym typeface="宋体" pitchFamily="2" charset="-122"/>
              </a:rPr>
              <a:t>2</a:t>
            </a:r>
            <a:r>
              <a:rPr lang="zh-CN" altLang="en-US" sz="4000" b="1">
                <a:solidFill>
                  <a:srgbClr val="0000FF"/>
                </a:solidFill>
                <a:latin typeface="黑体" pitchFamily="49" charset="-122"/>
                <a:ea typeface="黑体" pitchFamily="49" charset="-122"/>
                <a:sym typeface="宋体" pitchFamily="2" charset="-122"/>
              </a:rPr>
              <a:t>）家人不幸遭遇：</a:t>
            </a:r>
          </a:p>
        </p:txBody>
      </p:sp>
      <p:sp>
        <p:nvSpPr>
          <p:cNvPr id="53252" name="文本框 4"/>
          <p:cNvSpPr>
            <a:spLocks noChangeArrowheads="1"/>
          </p:cNvSpPr>
          <p:nvPr/>
        </p:nvSpPr>
        <p:spPr bwMode="auto">
          <a:xfrm>
            <a:off x="579438" y="1681163"/>
            <a:ext cx="8990012" cy="1754187"/>
          </a:xfrm>
          <a:prstGeom prst="rect">
            <a:avLst/>
          </a:prstGeom>
          <a:noFill/>
          <a:ln w="9525">
            <a:noFill/>
            <a:miter lim="800000"/>
          </a:ln>
        </p:spPr>
        <p:txBody>
          <a:bodyPr>
            <a:spAutoFit/>
          </a:bodyPr>
          <a:lstStyle/>
          <a:p>
            <a:r>
              <a:rPr lang="zh-CN" altLang="en-US" sz="3600" b="1">
                <a:latin typeface="黑体" pitchFamily="49" charset="-122"/>
                <a:ea typeface="黑体" pitchFamily="49" charset="-122"/>
                <a:sym typeface="宋体" pitchFamily="2" charset="-122"/>
              </a:rPr>
              <a:t>①长兄苏嘉（长君），伏剑自刎</a:t>
            </a:r>
            <a:endParaRPr lang="zh-CN" altLang="en-US" sz="3600" b="1">
              <a:latin typeface="黑体" pitchFamily="49" charset="-122"/>
              <a:ea typeface="黑体" pitchFamily="49" charset="-122"/>
            </a:endParaRPr>
          </a:p>
          <a:p>
            <a:r>
              <a:rPr lang="zh-CN" altLang="en-US" sz="3600" b="1">
                <a:latin typeface="黑体" pitchFamily="49" charset="-122"/>
                <a:ea typeface="黑体" pitchFamily="49" charset="-122"/>
                <a:sym typeface="宋体" pitchFamily="2" charset="-122"/>
              </a:rPr>
              <a:t>②弟弟苏贤（孺卿），饮药而死</a:t>
            </a:r>
            <a:endParaRPr lang="zh-CN" altLang="en-US" sz="3600" b="1">
              <a:latin typeface="黑体" pitchFamily="49" charset="-122"/>
              <a:ea typeface="黑体" pitchFamily="49" charset="-122"/>
            </a:endParaRPr>
          </a:p>
          <a:p>
            <a:r>
              <a:rPr lang="zh-CN" altLang="en-US" sz="3600" b="1">
                <a:latin typeface="黑体" pitchFamily="49" charset="-122"/>
                <a:ea typeface="黑体" pitchFamily="49" charset="-122"/>
                <a:sym typeface="宋体" pitchFamily="2" charset="-122"/>
              </a:rPr>
              <a:t>③母亲已死，妻子改嫁，儿女生死未卜</a:t>
            </a:r>
          </a:p>
        </p:txBody>
      </p:sp>
      <p:sp>
        <p:nvSpPr>
          <p:cNvPr id="53253" name="文本框 5"/>
          <p:cNvSpPr>
            <a:spLocks noChangeArrowheads="1"/>
          </p:cNvSpPr>
          <p:nvPr/>
        </p:nvSpPr>
        <p:spPr bwMode="auto">
          <a:xfrm>
            <a:off x="196850" y="3282950"/>
            <a:ext cx="10236200" cy="1320800"/>
          </a:xfrm>
          <a:prstGeom prst="rect">
            <a:avLst/>
          </a:prstGeom>
          <a:noFill/>
          <a:ln w="9525">
            <a:noFill/>
            <a:miter lim="800000"/>
          </a:ln>
        </p:spPr>
        <p:txBody>
          <a:bodyPr>
            <a:spAutoFit/>
          </a:bodyPr>
          <a:lstStyle/>
          <a:p>
            <a:r>
              <a:rPr lang="zh-CN" altLang="en-US" sz="4000" b="1">
                <a:solidFill>
                  <a:srgbClr val="0000FF"/>
                </a:solidFill>
                <a:latin typeface="黑体" pitchFamily="49" charset="-122"/>
                <a:ea typeface="黑体" pitchFamily="49" charset="-122"/>
                <a:sym typeface="宋体" pitchFamily="2" charset="-122"/>
              </a:rPr>
              <a:t>（</a:t>
            </a:r>
            <a:r>
              <a:rPr lang="en-US" altLang="zh-CN" sz="4000" b="1">
                <a:solidFill>
                  <a:srgbClr val="0000FF"/>
                </a:solidFill>
                <a:latin typeface="黑体" pitchFamily="49" charset="-122"/>
                <a:ea typeface="黑体" pitchFamily="49" charset="-122"/>
                <a:sym typeface="宋体" pitchFamily="2" charset="-122"/>
              </a:rPr>
              <a:t>3</a:t>
            </a:r>
            <a:r>
              <a:rPr lang="zh-CN" altLang="en-US" sz="4000" b="1">
                <a:solidFill>
                  <a:srgbClr val="0000FF"/>
                </a:solidFill>
                <a:latin typeface="黑体" pitchFamily="49" charset="-122"/>
                <a:ea typeface="黑体" pitchFamily="49" charset="-122"/>
                <a:sym typeface="宋体" pitchFamily="2" charset="-122"/>
              </a:rPr>
              <a:t>）自己投降的经历；</a:t>
            </a:r>
          </a:p>
          <a:p>
            <a:r>
              <a:rPr lang="zh-CN" altLang="en-US" sz="4000" b="1">
                <a:solidFill>
                  <a:srgbClr val="0000FF"/>
                </a:solidFill>
                <a:latin typeface="黑体" pitchFamily="49" charset="-122"/>
                <a:ea typeface="黑体" pitchFamily="49" charset="-122"/>
                <a:sym typeface="宋体" pitchFamily="2" charset="-122"/>
              </a:rPr>
              <a:t>（</a:t>
            </a:r>
            <a:r>
              <a:rPr lang="en-US" altLang="zh-CN" sz="4000" b="1">
                <a:solidFill>
                  <a:srgbClr val="0000FF"/>
                </a:solidFill>
                <a:latin typeface="黑体" pitchFamily="49" charset="-122"/>
                <a:ea typeface="黑体" pitchFamily="49" charset="-122"/>
                <a:sym typeface="宋体" pitchFamily="2" charset="-122"/>
              </a:rPr>
              <a:t>4</a:t>
            </a:r>
            <a:r>
              <a:rPr lang="zh-CN" altLang="en-US" sz="4000" b="1">
                <a:solidFill>
                  <a:srgbClr val="0000FF"/>
                </a:solidFill>
                <a:latin typeface="黑体" pitchFamily="49" charset="-122"/>
                <a:ea typeface="黑体" pitchFamily="49" charset="-122"/>
                <a:sym typeface="宋体" pitchFamily="2" charset="-122"/>
              </a:rPr>
              <a:t>）现在的皇帝不值得为他守节</a:t>
            </a:r>
          </a:p>
        </p:txBody>
      </p:sp>
      <p:sp>
        <p:nvSpPr>
          <p:cNvPr id="53254" name="文本框 6"/>
          <p:cNvSpPr>
            <a:spLocks noChangeArrowheads="1"/>
          </p:cNvSpPr>
          <p:nvPr/>
        </p:nvSpPr>
        <p:spPr bwMode="auto">
          <a:xfrm>
            <a:off x="676275" y="4603750"/>
            <a:ext cx="6634163" cy="646113"/>
          </a:xfrm>
          <a:prstGeom prst="rect">
            <a:avLst/>
          </a:prstGeom>
          <a:noFill/>
          <a:ln w="9525">
            <a:noFill/>
            <a:miter lim="800000"/>
          </a:ln>
        </p:spPr>
        <p:txBody>
          <a:bodyPr>
            <a:spAutoFit/>
          </a:bodyPr>
          <a:lstStyle/>
          <a:p>
            <a:r>
              <a:rPr lang="en-US" altLang="zh-CN" sz="3600" b="1">
                <a:latin typeface="黑体" pitchFamily="49" charset="-122"/>
                <a:ea typeface="黑体" pitchFamily="49" charset="-122"/>
                <a:sym typeface="宋体" pitchFamily="2" charset="-122"/>
              </a:rPr>
              <a:t>2.</a:t>
            </a:r>
            <a:r>
              <a:rPr lang="zh-CN" altLang="en-US" sz="3600" b="1">
                <a:latin typeface="黑体" pitchFamily="49" charset="-122"/>
                <a:ea typeface="黑体" pitchFamily="49" charset="-122"/>
                <a:sym typeface="宋体" pitchFamily="2" charset="-122"/>
              </a:rPr>
              <a:t>苏武是怎样反驳李陵的？</a:t>
            </a:r>
          </a:p>
        </p:txBody>
      </p:sp>
      <p:sp>
        <p:nvSpPr>
          <p:cNvPr id="53255" name="文本框 7"/>
          <p:cNvSpPr>
            <a:spLocks noChangeArrowheads="1"/>
          </p:cNvSpPr>
          <p:nvPr/>
        </p:nvSpPr>
        <p:spPr bwMode="auto">
          <a:xfrm>
            <a:off x="555625" y="5321300"/>
            <a:ext cx="7586663" cy="1320800"/>
          </a:xfrm>
          <a:prstGeom prst="rect">
            <a:avLst/>
          </a:prstGeom>
          <a:noFill/>
          <a:ln w="9525">
            <a:noFill/>
            <a:miter lim="800000"/>
          </a:ln>
        </p:spPr>
        <p:txBody>
          <a:bodyPr wrap="none">
            <a:spAutoFit/>
          </a:bodyPr>
          <a:lstStyle/>
          <a:p>
            <a:r>
              <a:rPr lang="zh-CN" altLang="en-US" sz="4000" b="1">
                <a:solidFill>
                  <a:srgbClr val="0000FF"/>
                </a:solidFill>
                <a:latin typeface="黑体" pitchFamily="49" charset="-122"/>
                <a:ea typeface="黑体" pitchFamily="49" charset="-122"/>
                <a:sym typeface="宋体" pitchFamily="2" charset="-122"/>
              </a:rPr>
              <a:t>（</a:t>
            </a:r>
            <a:r>
              <a:rPr lang="en-US" altLang="zh-CN" sz="4000" b="1">
                <a:solidFill>
                  <a:srgbClr val="0000FF"/>
                </a:solidFill>
                <a:latin typeface="黑体" pitchFamily="49" charset="-122"/>
                <a:ea typeface="黑体" pitchFamily="49" charset="-122"/>
                <a:sym typeface="宋体" pitchFamily="2" charset="-122"/>
              </a:rPr>
              <a:t>1</a:t>
            </a:r>
            <a:r>
              <a:rPr lang="zh-CN" altLang="en-US" sz="4000" b="1">
                <a:solidFill>
                  <a:srgbClr val="0000FF"/>
                </a:solidFill>
                <a:latin typeface="黑体" pitchFamily="49" charset="-122"/>
                <a:ea typeface="黑体" pitchFamily="49" charset="-122"/>
                <a:sym typeface="宋体" pitchFamily="2" charset="-122"/>
              </a:rPr>
              <a:t>）蒙受国家大恩，愿报恩；</a:t>
            </a:r>
            <a:endParaRPr lang="zh-CN" altLang="en-US" sz="4000" b="1">
              <a:solidFill>
                <a:srgbClr val="0000FF"/>
              </a:solidFill>
              <a:latin typeface="黑体" pitchFamily="49" charset="-122"/>
              <a:ea typeface="黑体" pitchFamily="49" charset="-122"/>
            </a:endParaRPr>
          </a:p>
          <a:p>
            <a:r>
              <a:rPr lang="zh-CN" altLang="en-US" sz="4000" b="1">
                <a:solidFill>
                  <a:srgbClr val="0000FF"/>
                </a:solidFill>
                <a:latin typeface="黑体" pitchFamily="49" charset="-122"/>
                <a:ea typeface="黑体" pitchFamily="49" charset="-122"/>
                <a:sym typeface="宋体" pitchFamily="2" charset="-122"/>
              </a:rPr>
              <a:t>（</a:t>
            </a:r>
            <a:r>
              <a:rPr lang="en-US" altLang="zh-CN" sz="4000" b="1">
                <a:solidFill>
                  <a:srgbClr val="0000FF"/>
                </a:solidFill>
                <a:latin typeface="黑体" pitchFamily="49" charset="-122"/>
                <a:ea typeface="黑体" pitchFamily="49" charset="-122"/>
                <a:sym typeface="宋体" pitchFamily="2" charset="-122"/>
              </a:rPr>
              <a:t>2</a:t>
            </a:r>
            <a:r>
              <a:rPr lang="zh-CN" altLang="en-US" sz="4000" b="1">
                <a:solidFill>
                  <a:srgbClr val="0000FF"/>
                </a:solidFill>
                <a:latin typeface="黑体" pitchFamily="49" charset="-122"/>
                <a:ea typeface="黑体" pitchFamily="49" charset="-122"/>
                <a:sym typeface="宋体" pitchFamily="2" charset="-122"/>
              </a:rPr>
              <a:t>）从君臣关系看，也应如此。</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3250"/>
                                        </p:tgtEl>
                                        <p:attrNameLst>
                                          <p:attrName>style.visibility</p:attrName>
                                        </p:attrNameLst>
                                      </p:cBhvr>
                                      <p:to>
                                        <p:strVal val="visible"/>
                                      </p:to>
                                    </p:set>
                                    <p:anim calcmode="lin" valueType="num">
                                      <p:cBhvr>
                                        <p:cTn id="7" dur="500" fill="hold"/>
                                        <p:tgtEl>
                                          <p:spTgt spid="53250"/>
                                        </p:tgtEl>
                                        <p:attrNameLst>
                                          <p:attrName>ppt_x</p:attrName>
                                        </p:attrNameLst>
                                      </p:cBhvr>
                                      <p:tavLst>
                                        <p:tav tm="0">
                                          <p:val>
                                            <p:strVal val="#ppt_x"/>
                                          </p:val>
                                        </p:tav>
                                        <p:tav tm="100000">
                                          <p:val>
                                            <p:strVal val="#ppt_x"/>
                                          </p:val>
                                        </p:tav>
                                      </p:tavLst>
                                    </p:anim>
                                    <p:anim calcmode="lin" valueType="num">
                                      <p:cBhvr>
                                        <p:cTn id="8" dur="500" fill="hold"/>
                                        <p:tgtEl>
                                          <p:spTgt spid="5325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3251"/>
                                        </p:tgtEl>
                                        <p:attrNameLst>
                                          <p:attrName>style.visibility</p:attrName>
                                        </p:attrNameLst>
                                      </p:cBhvr>
                                      <p:to>
                                        <p:strVal val="visible"/>
                                      </p:to>
                                    </p:set>
                                    <p:anim calcmode="lin" valueType="num">
                                      <p:cBhvr>
                                        <p:cTn id="13" dur="500" fill="hold"/>
                                        <p:tgtEl>
                                          <p:spTgt spid="53251"/>
                                        </p:tgtEl>
                                        <p:attrNameLst>
                                          <p:attrName>ppt_x</p:attrName>
                                        </p:attrNameLst>
                                      </p:cBhvr>
                                      <p:tavLst>
                                        <p:tav tm="0">
                                          <p:val>
                                            <p:strVal val="#ppt_x"/>
                                          </p:val>
                                        </p:tav>
                                        <p:tav tm="100000">
                                          <p:val>
                                            <p:strVal val="#ppt_x"/>
                                          </p:val>
                                        </p:tav>
                                      </p:tavLst>
                                    </p:anim>
                                    <p:anim calcmode="lin" valueType="num">
                                      <p:cBhvr>
                                        <p:cTn id="14" dur="500" fill="hold"/>
                                        <p:tgtEl>
                                          <p:spTgt spid="5325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3252"/>
                                        </p:tgtEl>
                                        <p:attrNameLst>
                                          <p:attrName>style.visibility</p:attrName>
                                        </p:attrNameLst>
                                      </p:cBhvr>
                                      <p:to>
                                        <p:strVal val="visible"/>
                                      </p:to>
                                    </p:set>
                                    <p:anim calcmode="lin" valueType="num">
                                      <p:cBhvr>
                                        <p:cTn id="19" dur="500" fill="hold"/>
                                        <p:tgtEl>
                                          <p:spTgt spid="53252"/>
                                        </p:tgtEl>
                                        <p:attrNameLst>
                                          <p:attrName>ppt_x</p:attrName>
                                        </p:attrNameLst>
                                      </p:cBhvr>
                                      <p:tavLst>
                                        <p:tav tm="0">
                                          <p:val>
                                            <p:strVal val="#ppt_x"/>
                                          </p:val>
                                        </p:tav>
                                        <p:tav tm="100000">
                                          <p:val>
                                            <p:strVal val="#ppt_x"/>
                                          </p:val>
                                        </p:tav>
                                      </p:tavLst>
                                    </p:anim>
                                    <p:anim calcmode="lin" valueType="num">
                                      <p:cBhvr>
                                        <p:cTn id="20" dur="500" fill="hold"/>
                                        <p:tgtEl>
                                          <p:spTgt spid="53252"/>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3253"/>
                                        </p:tgtEl>
                                        <p:attrNameLst>
                                          <p:attrName>style.visibility</p:attrName>
                                        </p:attrNameLst>
                                      </p:cBhvr>
                                      <p:to>
                                        <p:strVal val="visible"/>
                                      </p:to>
                                    </p:set>
                                    <p:anim calcmode="lin" valueType="num">
                                      <p:cBhvr>
                                        <p:cTn id="25" dur="500" fill="hold"/>
                                        <p:tgtEl>
                                          <p:spTgt spid="53253"/>
                                        </p:tgtEl>
                                        <p:attrNameLst>
                                          <p:attrName>ppt_x</p:attrName>
                                        </p:attrNameLst>
                                      </p:cBhvr>
                                      <p:tavLst>
                                        <p:tav tm="0">
                                          <p:val>
                                            <p:strVal val="#ppt_x"/>
                                          </p:val>
                                        </p:tav>
                                        <p:tav tm="100000">
                                          <p:val>
                                            <p:strVal val="#ppt_x"/>
                                          </p:val>
                                        </p:tav>
                                      </p:tavLst>
                                    </p:anim>
                                    <p:anim calcmode="lin" valueType="num">
                                      <p:cBhvr>
                                        <p:cTn id="26" dur="500" fill="hold"/>
                                        <p:tgtEl>
                                          <p:spTgt spid="53253"/>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3254"/>
                                        </p:tgtEl>
                                        <p:attrNameLst>
                                          <p:attrName>style.visibility</p:attrName>
                                        </p:attrNameLst>
                                      </p:cBhvr>
                                      <p:to>
                                        <p:strVal val="visible"/>
                                      </p:to>
                                    </p:set>
                                    <p:anim calcmode="lin" valueType="num">
                                      <p:cBhvr>
                                        <p:cTn id="31" dur="500" fill="hold"/>
                                        <p:tgtEl>
                                          <p:spTgt spid="53254"/>
                                        </p:tgtEl>
                                        <p:attrNameLst>
                                          <p:attrName>ppt_x</p:attrName>
                                        </p:attrNameLst>
                                      </p:cBhvr>
                                      <p:tavLst>
                                        <p:tav tm="0">
                                          <p:val>
                                            <p:strVal val="#ppt_x"/>
                                          </p:val>
                                        </p:tav>
                                        <p:tav tm="100000">
                                          <p:val>
                                            <p:strVal val="#ppt_x"/>
                                          </p:val>
                                        </p:tav>
                                      </p:tavLst>
                                    </p:anim>
                                    <p:anim calcmode="lin" valueType="num">
                                      <p:cBhvr>
                                        <p:cTn id="32" dur="500" fill="hold"/>
                                        <p:tgtEl>
                                          <p:spTgt spid="53254"/>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3255"/>
                                        </p:tgtEl>
                                        <p:attrNameLst>
                                          <p:attrName>style.visibility</p:attrName>
                                        </p:attrNameLst>
                                      </p:cBhvr>
                                      <p:to>
                                        <p:strVal val="visible"/>
                                      </p:to>
                                    </p:set>
                                    <p:anim calcmode="lin" valueType="num">
                                      <p:cBhvr>
                                        <p:cTn id="37" dur="500" fill="hold"/>
                                        <p:tgtEl>
                                          <p:spTgt spid="53255"/>
                                        </p:tgtEl>
                                        <p:attrNameLst>
                                          <p:attrName>ppt_x</p:attrName>
                                        </p:attrNameLst>
                                      </p:cBhvr>
                                      <p:tavLst>
                                        <p:tav tm="0">
                                          <p:val>
                                            <p:strVal val="#ppt_x"/>
                                          </p:val>
                                        </p:tav>
                                        <p:tav tm="100000">
                                          <p:val>
                                            <p:strVal val="#ppt_x"/>
                                          </p:val>
                                        </p:tav>
                                      </p:tavLst>
                                    </p:anim>
                                    <p:anim calcmode="lin" valueType="num">
                                      <p:cBhvr>
                                        <p:cTn id="38" dur="500" fill="hold"/>
                                        <p:tgtEl>
                                          <p:spTgt spid="532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0" grpId="0"/>
      <p:bldP spid="53251" grpId="0"/>
      <p:bldP spid="53252" grpId="0"/>
      <p:bldP spid="53253" grpId="0"/>
      <p:bldP spid="53254" grpId="0"/>
      <p:bldP spid="53255"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4" name="Text Box 6"/>
          <p:cNvSpPr>
            <a:spLocks noChangeArrowheads="1"/>
          </p:cNvSpPr>
          <p:nvPr/>
        </p:nvSpPr>
        <p:spPr bwMode="auto">
          <a:xfrm>
            <a:off x="2160588" y="620713"/>
            <a:ext cx="442912" cy="460375"/>
          </a:xfrm>
          <a:prstGeom prst="rect">
            <a:avLst/>
          </a:prstGeom>
          <a:noFill/>
          <a:ln w="9525">
            <a:noFill/>
            <a:miter lim="800000"/>
          </a:ln>
        </p:spPr>
        <p:txBody>
          <a:bodyPr>
            <a:spAutoFit/>
          </a:bodyPr>
          <a:lstStyle/>
          <a:p>
            <a:endParaRPr lang="zh-CN" altLang="zh-CN" sz="2400"/>
          </a:p>
        </p:txBody>
      </p:sp>
      <p:sp>
        <p:nvSpPr>
          <p:cNvPr id="44035" name="Text Box 7"/>
          <p:cNvSpPr>
            <a:spLocks noChangeArrowheads="1"/>
          </p:cNvSpPr>
          <p:nvPr/>
        </p:nvSpPr>
        <p:spPr bwMode="auto">
          <a:xfrm>
            <a:off x="2051050" y="476250"/>
            <a:ext cx="309563" cy="460375"/>
          </a:xfrm>
          <a:prstGeom prst="rect">
            <a:avLst/>
          </a:prstGeom>
          <a:noFill/>
          <a:ln w="9525">
            <a:noFill/>
            <a:miter lim="800000"/>
          </a:ln>
        </p:spPr>
        <p:txBody>
          <a:bodyPr wrap="none">
            <a:spAutoFit/>
          </a:bodyPr>
          <a:lstStyle/>
          <a:p>
            <a:endParaRPr lang="zh-CN" altLang="zh-CN" sz="2400"/>
          </a:p>
        </p:txBody>
      </p:sp>
      <p:sp>
        <p:nvSpPr>
          <p:cNvPr id="44036" name="Rectangle 16"/>
          <p:cNvSpPr>
            <a:spLocks noChangeArrowheads="1"/>
          </p:cNvSpPr>
          <p:nvPr/>
        </p:nvSpPr>
        <p:spPr bwMode="auto">
          <a:xfrm>
            <a:off x="144463" y="106363"/>
            <a:ext cx="11774487" cy="1087437"/>
          </a:xfrm>
          <a:prstGeom prst="rect">
            <a:avLst/>
          </a:prstGeom>
          <a:noFill/>
          <a:ln w="9525">
            <a:noFill/>
            <a:miter lim="800000"/>
          </a:ln>
        </p:spPr>
        <p:txBody>
          <a:bodyPr>
            <a:spAutoFit/>
          </a:bodyPr>
          <a:lstStyle/>
          <a:p>
            <a:pPr>
              <a:lnSpc>
                <a:spcPct val="90000"/>
              </a:lnSpc>
              <a:spcBef>
                <a:spcPct val="50000"/>
              </a:spcBef>
            </a:pPr>
            <a:r>
              <a:rPr lang="zh-CN" altLang="en-US" sz="3600" b="1">
                <a:latin typeface="黑体" pitchFamily="49" charset="-122"/>
                <a:ea typeface="黑体" pitchFamily="49" charset="-122"/>
              </a:rPr>
              <a:t>匈奴派卫律和李陵招降苏武，招降的情形和说辞有什么不同？从中可见他们是怎样的人？</a:t>
            </a:r>
          </a:p>
        </p:txBody>
      </p:sp>
      <p:sp>
        <p:nvSpPr>
          <p:cNvPr id="54276" name="Text Box 17"/>
          <p:cNvSpPr txBox="1"/>
          <p:nvPr/>
        </p:nvSpPr>
        <p:spPr>
          <a:xfrm>
            <a:off x="234950" y="1193800"/>
            <a:ext cx="11282363" cy="584200"/>
          </a:xfrm>
          <a:prstGeom prst="rect">
            <a:avLst/>
          </a:prstGeom>
          <a:noFill/>
          <a:ln w="9525">
            <a:noFill/>
          </a:ln>
        </p:spPr>
        <p:txBody>
          <a:bodyPr>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a:defRPr/>
            </a:pPr>
            <a:r>
              <a:rPr sz="3200" b="1" noProof="1">
                <a:solidFill>
                  <a:srgbClr val="FF0000"/>
                </a:solidFill>
                <a:latin typeface="黑体" pitchFamily="49" charset="-122"/>
                <a:ea typeface="黑体" pitchFamily="49" charset="-122"/>
                <a:cs typeface="+mn-ea"/>
              </a:rPr>
              <a:t>卫律：威逼利诱  软硬兼施 （逼降、诱降）</a:t>
            </a:r>
            <a:endParaRPr sz="3200" b="1" noProof="1">
              <a:effectLst>
                <a:outerShdw blurRad="38100" dist="38100" dir="2700000" algn="tl">
                  <a:schemeClr val="bg2"/>
                </a:outerShdw>
              </a:effectLst>
              <a:ea typeface="黑体" pitchFamily="49" charset="-122"/>
            </a:endParaRPr>
          </a:p>
        </p:txBody>
      </p:sp>
      <p:sp>
        <p:nvSpPr>
          <p:cNvPr id="54277" name="Text Box 18"/>
          <p:cNvSpPr>
            <a:spLocks noChangeArrowheads="1"/>
          </p:cNvSpPr>
          <p:nvPr/>
        </p:nvSpPr>
        <p:spPr bwMode="auto">
          <a:xfrm>
            <a:off x="306388" y="1778000"/>
            <a:ext cx="11806237" cy="1752600"/>
          </a:xfrm>
          <a:prstGeom prst="rect">
            <a:avLst/>
          </a:prstGeom>
          <a:noFill/>
          <a:ln w="9525">
            <a:noFill/>
            <a:miter lim="800000"/>
          </a:ln>
        </p:spPr>
        <p:txBody>
          <a:bodyPr>
            <a:spAutoFit/>
          </a:bodyPr>
          <a:lstStyle/>
          <a:p>
            <a:r>
              <a:rPr lang="zh-CN" altLang="en-US" sz="3600" b="1">
                <a:solidFill>
                  <a:srgbClr val="FF0000"/>
                </a:solidFill>
                <a:ea typeface="黑体" pitchFamily="49" charset="-122"/>
              </a:rPr>
              <a:t>李陵：动之以情   晓之以理 （劝降者攻心为上，字字诛心）</a:t>
            </a:r>
          </a:p>
          <a:p>
            <a:r>
              <a:rPr lang="zh-CN" altLang="en-US" sz="3600" b="1">
                <a:ea typeface="黑体" pitchFamily="49" charset="-122"/>
              </a:rPr>
              <a:t>先告知家人的不幸遭遇； 再以切身体会诉说同感；</a:t>
            </a:r>
          </a:p>
          <a:p>
            <a:r>
              <a:rPr lang="zh-CN" altLang="en-US" sz="3600" b="1">
                <a:ea typeface="黑体" pitchFamily="49" charset="-122"/>
              </a:rPr>
              <a:t>最后指出汉朝法令无常，“安危不可知”。</a:t>
            </a:r>
          </a:p>
        </p:txBody>
      </p:sp>
      <p:sp>
        <p:nvSpPr>
          <p:cNvPr id="54278" name="矩形 8"/>
          <p:cNvSpPr>
            <a:spLocks noChangeArrowheads="1"/>
          </p:cNvSpPr>
          <p:nvPr/>
        </p:nvSpPr>
        <p:spPr bwMode="auto">
          <a:xfrm>
            <a:off x="166688" y="3530600"/>
            <a:ext cx="11730037" cy="3194050"/>
          </a:xfrm>
          <a:prstGeom prst="rect">
            <a:avLst/>
          </a:prstGeom>
          <a:noFill/>
          <a:ln w="9525">
            <a:noFill/>
            <a:miter lim="800000"/>
          </a:ln>
        </p:spPr>
        <p:txBody>
          <a:bodyPr>
            <a:spAutoFit/>
          </a:bodyPr>
          <a:lstStyle/>
          <a:p>
            <a:pPr>
              <a:lnSpc>
                <a:spcPct val="80000"/>
              </a:lnSpc>
            </a:pPr>
            <a:r>
              <a:rPr lang="zh-CN" altLang="en-US" sz="3600" b="1">
                <a:solidFill>
                  <a:srgbClr val="FF0000"/>
                </a:solidFill>
                <a:latin typeface="黑体" pitchFamily="49" charset="-122"/>
                <a:ea typeface="黑体" pitchFamily="49" charset="-122"/>
              </a:rPr>
              <a:t>卫律：气焰嚣张、傲慢自大、阴险狡诈，卖国求荣 　　 </a:t>
            </a:r>
            <a:br>
              <a:rPr lang="zh-CN" altLang="en-US" sz="3600" b="1">
                <a:solidFill>
                  <a:srgbClr val="FF0000"/>
                </a:solidFill>
                <a:latin typeface="黑体" pitchFamily="49" charset="-122"/>
                <a:ea typeface="黑体" pitchFamily="49" charset="-122"/>
              </a:rPr>
            </a:br>
            <a:r>
              <a:rPr lang="zh-CN" altLang="en-US" sz="3600" b="1">
                <a:solidFill>
                  <a:srgbClr val="FF0000"/>
                </a:solidFill>
                <a:latin typeface="黑体" pitchFamily="49" charset="-122"/>
                <a:ea typeface="黑体" pitchFamily="49" charset="-122"/>
              </a:rPr>
              <a:t>李陵：为一己之私而叛国，懦弱，意志不坚，矛盾，痛苦</a:t>
            </a:r>
          </a:p>
          <a:p>
            <a:pPr>
              <a:lnSpc>
                <a:spcPct val="80000"/>
              </a:lnSpc>
            </a:pPr>
            <a:r>
              <a:rPr lang="zh-CN" altLang="en-US" sz="3600" b="1">
                <a:latin typeface="黑体" pitchFamily="49" charset="-122"/>
                <a:ea typeface="黑体" pitchFamily="49" charset="-122"/>
              </a:rPr>
              <a:t>    李陵和卫律不一样，他不是彻底的卖国之人。他对汉朝还有感情，对自己叛国的行为也深感羞愧，但他意志不够坚定，对国家不够忠诚，因为一己之私背叛祖国而投靠匈奴，而后又后悔不已，说明这个人物的懦弱和意志的不坚定。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276"/>
                                        </p:tgtEl>
                                        <p:attrNameLst>
                                          <p:attrName>style.visibility</p:attrName>
                                        </p:attrNameLst>
                                      </p:cBhvr>
                                      <p:to>
                                        <p:strVal val="visible"/>
                                      </p:to>
                                    </p:set>
                                    <p:anim calcmode="lin" valueType="num">
                                      <p:cBhvr>
                                        <p:cTn id="7" dur="500" fill="hold"/>
                                        <p:tgtEl>
                                          <p:spTgt spid="54276"/>
                                        </p:tgtEl>
                                        <p:attrNameLst>
                                          <p:attrName>ppt_x</p:attrName>
                                        </p:attrNameLst>
                                      </p:cBhvr>
                                      <p:tavLst>
                                        <p:tav tm="0">
                                          <p:val>
                                            <p:strVal val="#ppt_x"/>
                                          </p:val>
                                        </p:tav>
                                        <p:tav tm="100000">
                                          <p:val>
                                            <p:strVal val="#ppt_x"/>
                                          </p:val>
                                        </p:tav>
                                      </p:tavLst>
                                    </p:anim>
                                    <p:anim calcmode="lin" valueType="num">
                                      <p:cBhvr>
                                        <p:cTn id="8" dur="500" fill="hold"/>
                                        <p:tgtEl>
                                          <p:spTgt spid="5427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4277"/>
                                        </p:tgtEl>
                                        <p:attrNameLst>
                                          <p:attrName>style.visibility</p:attrName>
                                        </p:attrNameLst>
                                      </p:cBhvr>
                                      <p:to>
                                        <p:strVal val="visible"/>
                                      </p:to>
                                    </p:set>
                                    <p:anim calcmode="lin" valueType="num">
                                      <p:cBhvr>
                                        <p:cTn id="13" dur="500" fill="hold"/>
                                        <p:tgtEl>
                                          <p:spTgt spid="54277"/>
                                        </p:tgtEl>
                                        <p:attrNameLst>
                                          <p:attrName>ppt_x</p:attrName>
                                        </p:attrNameLst>
                                      </p:cBhvr>
                                      <p:tavLst>
                                        <p:tav tm="0">
                                          <p:val>
                                            <p:strVal val="#ppt_x"/>
                                          </p:val>
                                        </p:tav>
                                        <p:tav tm="100000">
                                          <p:val>
                                            <p:strVal val="#ppt_x"/>
                                          </p:val>
                                        </p:tav>
                                      </p:tavLst>
                                    </p:anim>
                                    <p:anim calcmode="lin" valueType="num">
                                      <p:cBhvr>
                                        <p:cTn id="14" dur="500" fill="hold"/>
                                        <p:tgtEl>
                                          <p:spTgt spid="5427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4278"/>
                                        </p:tgtEl>
                                        <p:attrNameLst>
                                          <p:attrName>style.visibility</p:attrName>
                                        </p:attrNameLst>
                                      </p:cBhvr>
                                      <p:to>
                                        <p:strVal val="visible"/>
                                      </p:to>
                                    </p:set>
                                    <p:anim calcmode="lin" valueType="num">
                                      <p:cBhvr>
                                        <p:cTn id="19" dur="500" fill="hold"/>
                                        <p:tgtEl>
                                          <p:spTgt spid="54278"/>
                                        </p:tgtEl>
                                        <p:attrNameLst>
                                          <p:attrName>ppt_x</p:attrName>
                                        </p:attrNameLst>
                                      </p:cBhvr>
                                      <p:tavLst>
                                        <p:tav tm="0">
                                          <p:val>
                                            <p:strVal val="#ppt_x"/>
                                          </p:val>
                                        </p:tav>
                                        <p:tav tm="100000">
                                          <p:val>
                                            <p:strVal val="#ppt_x"/>
                                          </p:val>
                                        </p:tav>
                                      </p:tavLst>
                                    </p:anim>
                                    <p:anim calcmode="lin" valueType="num">
                                      <p:cBhvr>
                                        <p:cTn id="20" dur="500" fill="hold"/>
                                        <p:tgtEl>
                                          <p:spTgt spid="542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6" grpId="0"/>
      <p:bldP spid="54277" grpId="0"/>
      <p:bldP spid="54278"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058" name="文本框 1"/>
          <p:cNvSpPr>
            <a:spLocks noChangeArrowheads="1"/>
          </p:cNvSpPr>
          <p:nvPr/>
        </p:nvSpPr>
        <p:spPr bwMode="auto">
          <a:xfrm>
            <a:off x="0" y="0"/>
            <a:ext cx="12072938" cy="2862263"/>
          </a:xfrm>
          <a:prstGeom prst="rect">
            <a:avLst/>
          </a:prstGeom>
          <a:noFill/>
          <a:ln w="9525">
            <a:noFill/>
            <a:miter lim="800000"/>
          </a:ln>
        </p:spPr>
        <p:txBody>
          <a:bodyPr>
            <a:spAutoFit/>
          </a:bodyPr>
          <a:lstStyle/>
          <a:p>
            <a:pPr>
              <a:defRPr/>
            </a:pPr>
            <a:r>
              <a:rPr lang="en-US" altLang="zh-CN" sz="3000" b="1">
                <a:latin typeface="微软雅黑" pitchFamily="34" charset="-122"/>
                <a:ea typeface="微软雅黑" pitchFamily="34" charset="-122"/>
              </a:rPr>
              <a:t>       </a:t>
            </a:r>
            <a:r>
              <a:rPr lang="zh-CN" altLang="en-US" sz="3000" b="1">
                <a:latin typeface="微软雅黑" pitchFamily="34" charset="-122"/>
                <a:ea typeface="微软雅黑" pitchFamily="34" charset="-122"/>
              </a:rPr>
              <a:t>昭帝即位，数年，匈奴与汉和亲。汉求武等，匈奴</a:t>
            </a:r>
            <a:r>
              <a:rPr lang="zh-CN" altLang="en-US" sz="3000" b="1">
                <a:solidFill>
                  <a:srgbClr val="FF0000"/>
                </a:solidFill>
                <a:latin typeface="微软雅黑" pitchFamily="34" charset="-122"/>
                <a:ea typeface="微软雅黑" pitchFamily="34" charset="-122"/>
              </a:rPr>
              <a:t>诡</a:t>
            </a:r>
            <a:r>
              <a:rPr lang="zh-CN" altLang="en-US" sz="3000" b="1">
                <a:latin typeface="微软雅黑" pitchFamily="34" charset="-122"/>
                <a:ea typeface="微软雅黑" pitchFamily="34" charset="-122"/>
              </a:rPr>
              <a:t>言武死。后汉使复至匈奴，</a:t>
            </a:r>
            <a:r>
              <a:rPr lang="zh-CN" altLang="en-US" sz="3000" b="1" u="heavy">
                <a:uFill>
                  <a:solidFill>
                    <a:srgbClr val="C00000"/>
                  </a:solidFill>
                </a:uFill>
                <a:latin typeface="微软雅黑" pitchFamily="34" charset="-122"/>
                <a:ea typeface="微软雅黑" pitchFamily="34" charset="-122"/>
              </a:rPr>
              <a:t>常惠请其守者与</a:t>
            </a:r>
            <a:r>
              <a:rPr lang="zh-CN" altLang="en-US" sz="3000" b="1" u="heavy">
                <a:solidFill>
                  <a:srgbClr val="FF0000"/>
                </a:solidFill>
                <a:uFill>
                  <a:solidFill>
                    <a:srgbClr val="C00000"/>
                  </a:solidFill>
                </a:uFill>
                <a:latin typeface="微软雅黑" pitchFamily="34" charset="-122"/>
                <a:ea typeface="微软雅黑" pitchFamily="34" charset="-122"/>
              </a:rPr>
              <a:t>俱</a:t>
            </a:r>
            <a:r>
              <a:rPr lang="zh-CN" altLang="en-US" sz="3000" b="1">
                <a:latin typeface="微软雅黑" pitchFamily="34" charset="-122"/>
                <a:ea typeface="微软雅黑" pitchFamily="34" charset="-122"/>
              </a:rPr>
              <a:t>，得</a:t>
            </a:r>
            <a:r>
              <a:rPr lang="zh-CN" altLang="en-US" sz="3000" b="1">
                <a:solidFill>
                  <a:srgbClr val="FF0000"/>
                </a:solidFill>
                <a:latin typeface="微软雅黑" pitchFamily="34" charset="-122"/>
                <a:ea typeface="微软雅黑" pitchFamily="34" charset="-122"/>
              </a:rPr>
              <a:t>夜</a:t>
            </a:r>
            <a:r>
              <a:rPr lang="zh-CN" altLang="en-US" sz="3000" b="1">
                <a:latin typeface="微软雅黑" pitchFamily="34" charset="-122"/>
                <a:ea typeface="微软雅黑" pitchFamily="34" charset="-122"/>
              </a:rPr>
              <a:t>见汉使，</a:t>
            </a:r>
            <a:r>
              <a:rPr lang="zh-CN" altLang="en-US" sz="3000" b="1">
                <a:solidFill>
                  <a:srgbClr val="FF0000"/>
                </a:solidFill>
                <a:latin typeface="微软雅黑" pitchFamily="34" charset="-122"/>
                <a:ea typeface="微软雅黑" pitchFamily="34" charset="-122"/>
              </a:rPr>
              <a:t>具</a:t>
            </a:r>
            <a:r>
              <a:rPr lang="zh-CN" altLang="en-US" sz="3000" b="1">
                <a:latin typeface="微软雅黑" pitchFamily="34" charset="-122"/>
                <a:ea typeface="微软雅黑" pitchFamily="34" charset="-122"/>
              </a:rPr>
              <a:t>自</a:t>
            </a:r>
            <a:r>
              <a:rPr lang="zh-CN" altLang="en-US" sz="3000" b="1">
                <a:solidFill>
                  <a:srgbClr val="FF0000"/>
                </a:solidFill>
                <a:latin typeface="微软雅黑" pitchFamily="34" charset="-122"/>
                <a:ea typeface="微软雅黑" pitchFamily="34" charset="-122"/>
              </a:rPr>
              <a:t>陈道</a:t>
            </a:r>
            <a:r>
              <a:rPr lang="zh-CN" altLang="en-US" sz="3000" b="1">
                <a:latin typeface="微软雅黑" pitchFamily="34" charset="-122"/>
                <a:ea typeface="微软雅黑" pitchFamily="34" charset="-122"/>
              </a:rPr>
              <a:t>。教使者</a:t>
            </a:r>
            <a:r>
              <a:rPr lang="zh-CN" altLang="en-US" sz="3000" b="1">
                <a:solidFill>
                  <a:srgbClr val="FF0000"/>
                </a:solidFill>
                <a:latin typeface="微软雅黑" pitchFamily="34" charset="-122"/>
                <a:ea typeface="微软雅黑" pitchFamily="34" charset="-122"/>
              </a:rPr>
              <a:t>谓</a:t>
            </a:r>
            <a:r>
              <a:rPr lang="zh-CN" altLang="en-US" sz="3000" b="1">
                <a:latin typeface="微软雅黑" pitchFamily="34" charset="-122"/>
                <a:ea typeface="微软雅黑" pitchFamily="34" charset="-122"/>
              </a:rPr>
              <a:t>单于，</a:t>
            </a:r>
            <a:r>
              <a:rPr lang="zh-CN" altLang="en-US" sz="3000" b="1" u="heavy">
                <a:uFill>
                  <a:solidFill>
                    <a:srgbClr val="C00000"/>
                  </a:solidFill>
                </a:uFill>
                <a:latin typeface="微软雅黑" pitchFamily="34" charset="-122"/>
                <a:ea typeface="微软雅黑" pitchFamily="34" charset="-122"/>
              </a:rPr>
              <a:t>言天子射上林中</a:t>
            </a:r>
            <a:r>
              <a:rPr lang="zh-CN" altLang="en-US" sz="3000" b="1">
                <a:latin typeface="微软雅黑" pitchFamily="34" charset="-122"/>
                <a:ea typeface="微软雅黑" pitchFamily="34" charset="-122"/>
              </a:rPr>
              <a:t>，得雁，足有系帛书，言武等在某泽中。使者大喜，</a:t>
            </a:r>
            <a:r>
              <a:rPr lang="zh-CN" altLang="en-US" sz="3000" b="1">
                <a:solidFill>
                  <a:srgbClr val="FF0000"/>
                </a:solidFill>
                <a:latin typeface="微软雅黑" pitchFamily="34" charset="-122"/>
                <a:ea typeface="微软雅黑" pitchFamily="34" charset="-122"/>
              </a:rPr>
              <a:t>如</a:t>
            </a:r>
            <a:r>
              <a:rPr lang="zh-CN" altLang="en-US" sz="3000" b="1">
                <a:latin typeface="微软雅黑" pitchFamily="34" charset="-122"/>
                <a:ea typeface="微软雅黑" pitchFamily="34" charset="-122"/>
              </a:rPr>
              <a:t>惠语</a:t>
            </a:r>
            <a:r>
              <a:rPr lang="zh-CN" altLang="en-US" sz="3000" b="1">
                <a:solidFill>
                  <a:srgbClr val="FF0000"/>
                </a:solidFill>
                <a:latin typeface="微软雅黑" pitchFamily="34" charset="-122"/>
                <a:ea typeface="微软雅黑" pitchFamily="34" charset="-122"/>
              </a:rPr>
              <a:t>以让</a:t>
            </a:r>
            <a:r>
              <a:rPr lang="zh-CN" altLang="en-US" sz="3000" b="1">
                <a:latin typeface="微软雅黑" pitchFamily="34" charset="-122"/>
                <a:ea typeface="微软雅黑" pitchFamily="34" charset="-122"/>
              </a:rPr>
              <a:t>单于。单于视</a:t>
            </a:r>
            <a:r>
              <a:rPr lang="zh-CN" altLang="en-US" sz="3000" b="1">
                <a:solidFill>
                  <a:srgbClr val="0000FF"/>
                </a:solidFill>
                <a:latin typeface="微软雅黑" pitchFamily="34" charset="-122"/>
                <a:ea typeface="微软雅黑" pitchFamily="34" charset="-122"/>
              </a:rPr>
              <a:t>左右</a:t>
            </a:r>
            <a:r>
              <a:rPr lang="zh-CN" altLang="en-US" sz="3000" b="1">
                <a:solidFill>
                  <a:srgbClr val="FF0000"/>
                </a:solidFill>
                <a:latin typeface="微软雅黑" pitchFamily="34" charset="-122"/>
                <a:ea typeface="微软雅黑" pitchFamily="34" charset="-122"/>
              </a:rPr>
              <a:t>而</a:t>
            </a:r>
            <a:r>
              <a:rPr lang="zh-CN" altLang="en-US" sz="3000" b="1">
                <a:latin typeface="微软雅黑" pitchFamily="34" charset="-122"/>
                <a:ea typeface="微软雅黑" pitchFamily="34" charset="-122"/>
              </a:rPr>
              <a:t>惊，</a:t>
            </a:r>
            <a:r>
              <a:rPr lang="zh-CN" altLang="en-US" sz="3000" b="1">
                <a:solidFill>
                  <a:srgbClr val="FF0000"/>
                </a:solidFill>
                <a:latin typeface="微软雅黑" pitchFamily="34" charset="-122"/>
                <a:ea typeface="微软雅黑" pitchFamily="34" charset="-122"/>
              </a:rPr>
              <a:t>谢</a:t>
            </a:r>
            <a:r>
              <a:rPr lang="zh-CN" altLang="en-US" sz="3000" b="1">
                <a:latin typeface="微软雅黑" pitchFamily="34" charset="-122"/>
                <a:ea typeface="微软雅黑" pitchFamily="34" charset="-122"/>
              </a:rPr>
              <a:t>汉使曰：“武等</a:t>
            </a:r>
            <a:r>
              <a:rPr lang="zh-CN" altLang="en-US" sz="3000" b="1">
                <a:solidFill>
                  <a:srgbClr val="0000FF"/>
                </a:solidFill>
                <a:latin typeface="微软雅黑" pitchFamily="34" charset="-122"/>
                <a:ea typeface="微软雅黑" pitchFamily="34" charset="-122"/>
              </a:rPr>
              <a:t>实在</a:t>
            </a:r>
            <a:r>
              <a:rPr lang="zh-CN" altLang="en-US" sz="3000" b="1">
                <a:latin typeface="微软雅黑" pitchFamily="34" charset="-122"/>
                <a:ea typeface="微软雅黑" pitchFamily="34" charset="-122"/>
              </a:rPr>
              <a:t>。”</a:t>
            </a:r>
            <a:r>
              <a:rPr lang="en-US" altLang="zh-CN" sz="3000" b="1">
                <a:latin typeface="微软雅黑" pitchFamily="34" charset="-122"/>
                <a:ea typeface="微软雅黑" pitchFamily="34" charset="-122"/>
              </a:rPr>
              <a:t>……</a:t>
            </a:r>
            <a:endParaRPr lang="zh-CN" altLang="en-US" sz="3000" b="1">
              <a:latin typeface="微软雅黑" pitchFamily="34" charset="-122"/>
              <a:ea typeface="微软雅黑" pitchFamily="34" charset="-122"/>
            </a:endParaRPr>
          </a:p>
          <a:p>
            <a:pPr>
              <a:defRPr/>
            </a:pPr>
            <a:r>
              <a:rPr lang="zh-CN" altLang="en-US" sz="3000" b="1">
                <a:latin typeface="微软雅黑" pitchFamily="34" charset="-122"/>
                <a:ea typeface="微软雅黑" pitchFamily="34" charset="-122"/>
              </a:rPr>
              <a:t>       单于</a:t>
            </a:r>
            <a:r>
              <a:rPr lang="zh-CN" altLang="en-US" sz="3000" b="1">
                <a:solidFill>
                  <a:srgbClr val="FF0000"/>
                </a:solidFill>
                <a:latin typeface="微软雅黑" pitchFamily="34" charset="-122"/>
                <a:ea typeface="微软雅黑" pitchFamily="34" charset="-122"/>
              </a:rPr>
              <a:t>召会</a:t>
            </a:r>
            <a:r>
              <a:rPr lang="zh-CN" altLang="en-US" sz="3000" b="1">
                <a:latin typeface="微软雅黑" pitchFamily="34" charset="-122"/>
                <a:ea typeface="微软雅黑" pitchFamily="34" charset="-122"/>
              </a:rPr>
              <a:t>武官属，前</a:t>
            </a:r>
            <a:r>
              <a:rPr lang="zh-CN" altLang="en-US" sz="3000" b="1">
                <a:solidFill>
                  <a:srgbClr val="FF0000"/>
                </a:solidFill>
                <a:latin typeface="微软雅黑" pitchFamily="34" charset="-122"/>
                <a:ea typeface="微软雅黑" pitchFamily="34" charset="-122"/>
              </a:rPr>
              <a:t>以</a:t>
            </a:r>
            <a:r>
              <a:rPr lang="zh-CN" altLang="en-US" sz="3000" b="1">
                <a:latin typeface="微软雅黑" pitchFamily="34" charset="-122"/>
                <a:ea typeface="微软雅黑" pitchFamily="34" charset="-122"/>
              </a:rPr>
              <a:t>降及</a:t>
            </a:r>
            <a:r>
              <a:rPr lang="zh-CN" altLang="en-US" sz="3000" b="1">
                <a:solidFill>
                  <a:srgbClr val="FF0000"/>
                </a:solidFill>
                <a:latin typeface="微软雅黑" pitchFamily="34" charset="-122"/>
                <a:ea typeface="微软雅黑" pitchFamily="34" charset="-122"/>
              </a:rPr>
              <a:t>物故</a:t>
            </a:r>
            <a:r>
              <a:rPr lang="zh-CN" altLang="en-US" sz="3000" b="1">
                <a:latin typeface="微软雅黑" pitchFamily="34" charset="-122"/>
                <a:ea typeface="微软雅黑" pitchFamily="34" charset="-122"/>
              </a:rPr>
              <a:t>，</a:t>
            </a:r>
            <a:r>
              <a:rPr lang="zh-CN" altLang="en-US" sz="3000" b="1">
                <a:solidFill>
                  <a:srgbClr val="FF0000"/>
                </a:solidFill>
                <a:latin typeface="微软雅黑" pitchFamily="34" charset="-122"/>
                <a:ea typeface="微软雅黑" pitchFamily="34" charset="-122"/>
              </a:rPr>
              <a:t>凡</a:t>
            </a:r>
            <a:r>
              <a:rPr lang="zh-CN" altLang="en-US" sz="3000" b="1">
                <a:latin typeface="微软雅黑" pitchFamily="34" charset="-122"/>
                <a:ea typeface="微软雅黑" pitchFamily="34" charset="-122"/>
              </a:rPr>
              <a:t>随武还者九人。武</a:t>
            </a:r>
            <a:r>
              <a:rPr lang="zh-CN" altLang="en-US" sz="3000" b="1">
                <a:solidFill>
                  <a:srgbClr val="FF0000"/>
                </a:solidFill>
                <a:latin typeface="微软雅黑" pitchFamily="34" charset="-122"/>
                <a:ea typeface="微软雅黑" pitchFamily="34" charset="-122"/>
              </a:rPr>
              <a:t>以</a:t>
            </a:r>
            <a:r>
              <a:rPr lang="zh-CN" altLang="en-US" sz="3000" b="1">
                <a:latin typeface="微软雅黑" pitchFamily="34" charset="-122"/>
                <a:ea typeface="微软雅黑" pitchFamily="34" charset="-122"/>
              </a:rPr>
              <a:t>始元六年春至京师。</a:t>
            </a:r>
            <a:r>
              <a:rPr lang="en-US" altLang="zh-CN" sz="3000" b="1">
                <a:latin typeface="微软雅黑" pitchFamily="34" charset="-122"/>
                <a:ea typeface="微软雅黑" pitchFamily="34" charset="-122"/>
              </a:rPr>
              <a:t>……</a:t>
            </a:r>
            <a:r>
              <a:rPr lang="zh-CN" altLang="en-US" sz="3000" b="1" u="heavy">
                <a:uFill>
                  <a:solidFill>
                    <a:srgbClr val="C00000"/>
                  </a:solidFill>
                </a:uFill>
                <a:latin typeface="微软雅黑" pitchFamily="34" charset="-122"/>
                <a:ea typeface="微软雅黑" pitchFamily="34" charset="-122"/>
              </a:rPr>
              <a:t>武留匈奴凡十九</a:t>
            </a:r>
            <a:r>
              <a:rPr lang="zh-CN" altLang="en-US" sz="3000" b="1" u="heavy">
                <a:solidFill>
                  <a:srgbClr val="FF0000"/>
                </a:solidFill>
                <a:uFill>
                  <a:solidFill>
                    <a:srgbClr val="C00000"/>
                  </a:solidFill>
                </a:uFill>
                <a:latin typeface="微软雅黑" pitchFamily="34" charset="-122"/>
                <a:ea typeface="微软雅黑" pitchFamily="34" charset="-122"/>
              </a:rPr>
              <a:t>岁</a:t>
            </a:r>
            <a:r>
              <a:rPr lang="zh-CN" altLang="en-US" sz="3000" b="1">
                <a:latin typeface="微软雅黑" pitchFamily="34" charset="-122"/>
                <a:ea typeface="微软雅黑" pitchFamily="34" charset="-122"/>
              </a:rPr>
              <a:t>，</a:t>
            </a:r>
            <a:r>
              <a:rPr lang="zh-CN" altLang="en-US" sz="3000" b="1">
                <a:solidFill>
                  <a:srgbClr val="FF0000"/>
                </a:solidFill>
                <a:latin typeface="微软雅黑" pitchFamily="34" charset="-122"/>
                <a:ea typeface="微软雅黑" pitchFamily="34" charset="-122"/>
              </a:rPr>
              <a:t>始</a:t>
            </a:r>
            <a:r>
              <a:rPr lang="zh-CN" altLang="en-US" sz="3000" b="1">
                <a:latin typeface="微软雅黑" pitchFamily="34" charset="-122"/>
                <a:ea typeface="微软雅黑" pitchFamily="34" charset="-122"/>
              </a:rPr>
              <a:t>以强壮出，</a:t>
            </a:r>
            <a:r>
              <a:rPr lang="zh-CN" altLang="en-US" sz="3000" b="1">
                <a:solidFill>
                  <a:srgbClr val="FF0000"/>
                </a:solidFill>
                <a:latin typeface="微软雅黑" pitchFamily="34" charset="-122"/>
                <a:ea typeface="微软雅黑" pitchFamily="34" charset="-122"/>
              </a:rPr>
              <a:t>及</a:t>
            </a:r>
            <a:r>
              <a:rPr lang="zh-CN" altLang="en-US" sz="3000" b="1">
                <a:latin typeface="微软雅黑" pitchFamily="34" charset="-122"/>
                <a:ea typeface="微软雅黑" pitchFamily="34" charset="-122"/>
              </a:rPr>
              <a:t>还，须发尽白。</a:t>
            </a:r>
          </a:p>
        </p:txBody>
      </p:sp>
      <p:sp>
        <p:nvSpPr>
          <p:cNvPr id="3" name="文本框 1"/>
          <p:cNvSpPr>
            <a:spLocks noChangeArrowheads="1"/>
          </p:cNvSpPr>
          <p:nvPr/>
        </p:nvSpPr>
        <p:spPr bwMode="auto">
          <a:xfrm>
            <a:off x="192088" y="2852738"/>
            <a:ext cx="11880850" cy="2862322"/>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r>
              <a:rPr lang="zh-CN" altLang="en-US" sz="3000" b="1">
                <a:solidFill>
                  <a:srgbClr val="0000FF"/>
                </a:solidFill>
                <a:latin typeface="微软雅黑" pitchFamily="34" charset="-122"/>
                <a:ea typeface="微软雅黑" pitchFamily="34" charset="-122"/>
              </a:rPr>
              <a:t>诡：欺诈，狡诈。  俱：一起。  </a:t>
            </a:r>
            <a:r>
              <a:rPr lang="zh-CN" altLang="en-US" sz="3000" b="1">
                <a:solidFill>
                  <a:srgbClr val="FF0000"/>
                </a:solidFill>
                <a:latin typeface="微软雅黑" pitchFamily="34" charset="-122"/>
                <a:ea typeface="微软雅黑" pitchFamily="34" charset="-122"/>
              </a:rPr>
              <a:t>省略句    </a:t>
            </a:r>
            <a:r>
              <a:rPr lang="zh-CN" altLang="en-US" sz="3000" b="1">
                <a:solidFill>
                  <a:srgbClr val="0000FF"/>
                </a:solidFill>
                <a:latin typeface="微软雅黑" pitchFamily="34" charset="-122"/>
                <a:ea typeface="微软雅黑" pitchFamily="34" charset="-122"/>
              </a:rPr>
              <a:t>夜：名词作状语，在夜里。   谓：告诉，对</a:t>
            </a:r>
            <a:r>
              <a:rPr lang="en-US" altLang="zh-CN" sz="3000" b="1">
                <a:solidFill>
                  <a:srgbClr val="0000FF"/>
                </a:solidFill>
                <a:latin typeface="微软雅黑" pitchFamily="34" charset="-122"/>
                <a:ea typeface="微软雅黑" pitchFamily="34" charset="-122"/>
              </a:rPr>
              <a:t>……</a:t>
            </a:r>
            <a:r>
              <a:rPr lang="zh-CN" altLang="en-US" sz="3000" b="1">
                <a:solidFill>
                  <a:srgbClr val="0000FF"/>
                </a:solidFill>
                <a:latin typeface="微软雅黑" pitchFamily="34" charset="-122"/>
                <a:ea typeface="微软雅黑" pitchFamily="34" charset="-122"/>
              </a:rPr>
              <a:t>说。  </a:t>
            </a:r>
            <a:r>
              <a:rPr lang="zh-CN" altLang="en-US" sz="3000" b="1">
                <a:solidFill>
                  <a:srgbClr val="FF0000"/>
                </a:solidFill>
                <a:latin typeface="微软雅黑" pitchFamily="34" charset="-122"/>
                <a:ea typeface="微软雅黑" pitchFamily="34" charset="-122"/>
              </a:rPr>
              <a:t>省略句    </a:t>
            </a:r>
            <a:r>
              <a:rPr lang="zh-CN" altLang="en-US" sz="3000" b="1">
                <a:solidFill>
                  <a:srgbClr val="0000FF"/>
                </a:solidFill>
                <a:latin typeface="微软雅黑" pitchFamily="34" charset="-122"/>
                <a:ea typeface="微软雅黑" pitchFamily="34" charset="-122"/>
              </a:rPr>
              <a:t>如：按照，依照。  以：连词，表目的，来。  左右：身边的人，指近侍，近臣。</a:t>
            </a:r>
            <a:r>
              <a:rPr lang="zh-CN" altLang="en-US" sz="3000" b="1">
                <a:solidFill>
                  <a:srgbClr val="FF0000"/>
                </a:solidFill>
                <a:latin typeface="微软雅黑" pitchFamily="34" charset="-122"/>
                <a:ea typeface="微软雅黑" pitchFamily="34" charset="-122"/>
              </a:rPr>
              <a:t>（古今异义）   </a:t>
            </a:r>
            <a:r>
              <a:rPr lang="zh-CN" altLang="en-US" sz="3000" b="1">
                <a:solidFill>
                  <a:srgbClr val="0000FF"/>
                </a:solidFill>
                <a:latin typeface="微软雅黑" pitchFamily="34" charset="-122"/>
                <a:ea typeface="微软雅黑" pitchFamily="34" charset="-122"/>
              </a:rPr>
              <a:t>而：连词，表修饰。  谢：道歉，谢罪。  实在：确实活着。</a:t>
            </a:r>
            <a:r>
              <a:rPr lang="zh-CN" altLang="en-US" sz="3000" b="1">
                <a:solidFill>
                  <a:srgbClr val="FF0000"/>
                </a:solidFill>
                <a:latin typeface="微软雅黑" pitchFamily="34" charset="-122"/>
                <a:ea typeface="微软雅黑" pitchFamily="34" charset="-122"/>
              </a:rPr>
              <a:t>（古今异义） </a:t>
            </a:r>
            <a:r>
              <a:rPr lang="zh-CN" altLang="en-US" sz="3000" b="1">
                <a:solidFill>
                  <a:srgbClr val="0000FF"/>
                </a:solidFill>
                <a:latin typeface="微软雅黑" pitchFamily="34" charset="-122"/>
                <a:ea typeface="微软雅黑" pitchFamily="34" charset="-122"/>
              </a:rPr>
              <a:t>凡：总计，总共。   以：介词，在。   岁：年。  </a:t>
            </a:r>
            <a:r>
              <a:rPr lang="zh-CN" altLang="en-US" sz="3000" b="1">
                <a:solidFill>
                  <a:srgbClr val="FF0000"/>
                </a:solidFill>
                <a:latin typeface="微软雅黑" pitchFamily="34" charset="-122"/>
                <a:ea typeface="微软雅黑" pitchFamily="34" charset="-122"/>
              </a:rPr>
              <a:t>被动句    </a:t>
            </a:r>
            <a:r>
              <a:rPr lang="zh-CN" altLang="en-US" sz="3000" b="1">
                <a:solidFill>
                  <a:srgbClr val="0000FF"/>
                </a:solidFill>
                <a:latin typeface="微软雅黑" pitchFamily="34" charset="-122"/>
                <a:ea typeface="微软雅黑" pitchFamily="34" charset="-122"/>
              </a:rPr>
              <a:t>始：起初，当初。    及：等到</a:t>
            </a:r>
            <a:r>
              <a:rPr lang="zh-CN" altLang="en-US" sz="3000" b="1" smtClean="0">
                <a:solidFill>
                  <a:srgbClr val="0000FF"/>
                </a:solidFill>
                <a:latin typeface="微软雅黑" pitchFamily="34" charset="-122"/>
                <a:ea typeface="微软雅黑" pitchFamily="34" charset="-122"/>
              </a:rPr>
              <a:t>。    </a:t>
            </a:r>
            <a:endParaRPr lang="zh-CN" altLang="en-US" sz="3000" b="1">
              <a:solidFill>
                <a:srgbClr val="0000FF"/>
              </a:solidFill>
              <a:latin typeface="微软雅黑" pitchFamily="34" charset="-122"/>
              <a:ea typeface="微软雅黑" pitchFamily="34" charset="-122"/>
            </a:endParaRPr>
          </a:p>
        </p:txBody>
      </p:sp>
      <p:sp>
        <p:nvSpPr>
          <p:cNvPr id="4" name="文本框 34820"/>
          <p:cNvSpPr>
            <a:spLocks noChangeArrowheads="1"/>
          </p:cNvSpPr>
          <p:nvPr/>
        </p:nvSpPr>
        <p:spPr bwMode="auto">
          <a:xfrm>
            <a:off x="191590" y="5780087"/>
            <a:ext cx="11736387" cy="1077913"/>
          </a:xfrm>
          <a:prstGeom prst="rect">
            <a:avLst/>
          </a:prstGeom>
          <a:solidFill>
            <a:srgbClr val="FFC000"/>
          </a:solidFill>
          <a:ln w="9525">
            <a:noFill/>
            <a:miter lim="800000"/>
          </a:ln>
        </p:spPr>
        <p:txBody>
          <a:bodyPr>
            <a:spAutoFit/>
          </a:bodyPr>
          <a:lstStyle/>
          <a:p>
            <a:pPr>
              <a:lnSpc>
                <a:spcPct val="80000"/>
              </a:lnSpc>
            </a:pPr>
            <a:r>
              <a:rPr lang="zh-CN" altLang="en-US" sz="4000" b="1">
                <a:solidFill>
                  <a:srgbClr val="0000FF"/>
                </a:solidFill>
                <a:latin typeface="黑体" pitchFamily="49" charset="-122"/>
                <a:ea typeface="黑体" pitchFamily="49" charset="-122"/>
              </a:rPr>
              <a:t>昭帝即位，获知苏武存在的消息；苏武不辱使命，终于出使归来。</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5058"/>
                                        </p:tgtEl>
                                        <p:attrNameLst>
                                          <p:attrName>style.visibility</p:attrName>
                                        </p:attrNameLst>
                                      </p:cBhvr>
                                      <p:to>
                                        <p:strVal val="visible"/>
                                      </p:to>
                                    </p:set>
                                    <p:animEffect transition="in" filter="blinds(horizontal)">
                                      <p:cBhvr>
                                        <p:cTn id="7" dur="500"/>
                                        <p:tgtEl>
                                          <p:spTgt spid="4505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ppt_x</p:attrName>
                                        </p:attrNameLst>
                                      </p:cBhvr>
                                      <p:tavLst>
                                        <p:tav tm="0">
                                          <p:val>
                                            <p:strVal val="#ppt_x"/>
                                          </p:val>
                                        </p:tav>
                                        <p:tav tm="100000">
                                          <p:val>
                                            <p:strVal val="#ppt_x"/>
                                          </p:val>
                                        </p:tav>
                                      </p:tavLst>
                                    </p:anim>
                                    <p:anim calcmode="lin" valueType="num">
                                      <p:cBhvr>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p:bldP spid="3" grpId="0" animBg="1"/>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69" name="Rectangle 2"/>
          <p:cNvSpPr>
            <a:spLocks noGrp="1"/>
          </p:cNvSpPr>
          <p:nvPr/>
        </p:nvSpPr>
        <p:spPr>
          <a:xfrm>
            <a:off x="136525" y="224151"/>
            <a:ext cx="11864975" cy="6278885"/>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0" indent="0">
              <a:lnSpc>
                <a:spcPct val="90000"/>
              </a:lnSpc>
              <a:spcBef>
                <a:spcPct val="0"/>
              </a:spcBef>
              <a:buFontTx/>
              <a:buNone/>
              <a:defRPr/>
            </a:pPr>
            <a:r>
              <a:rPr lang="en-US" altLang="zh-CN" sz="4000" b="1" i="1" noProof="1">
                <a:latin typeface="黑体" pitchFamily="49" charset="-122"/>
                <a:ea typeface="黑体" pitchFamily="49" charset="-122"/>
                <a:cs typeface="黑体" panose="02010609060101010101" pitchFamily="49" charset="-122"/>
              </a:rPr>
              <a:t>          </a:t>
            </a:r>
            <a:r>
              <a:rPr lang="en-US" altLang="zh-CN" sz="4400" b="1" noProof="1">
                <a:solidFill>
                  <a:srgbClr val="FF0000"/>
                </a:solidFill>
                <a:latin typeface="黑体" pitchFamily="49" charset="-122"/>
                <a:ea typeface="黑体" pitchFamily="49" charset="-122"/>
                <a:cs typeface="黑体" panose="02010609060101010101" pitchFamily="49" charset="-122"/>
              </a:rPr>
              <a:t>《</a:t>
            </a:r>
            <a:r>
              <a:rPr lang="zh-CN" altLang="en-US" sz="4400" b="1" noProof="1">
                <a:solidFill>
                  <a:srgbClr val="FF0000"/>
                </a:solidFill>
                <a:latin typeface="黑体" pitchFamily="49" charset="-122"/>
                <a:ea typeface="黑体" pitchFamily="49" charset="-122"/>
                <a:cs typeface="黑体" panose="02010609060101010101" pitchFamily="49" charset="-122"/>
              </a:rPr>
              <a:t>汉书</a:t>
            </a:r>
            <a:r>
              <a:rPr lang="en-US" altLang="zh-CN" sz="4400" b="1" noProof="1">
                <a:solidFill>
                  <a:srgbClr val="FF0000"/>
                </a:solidFill>
                <a:latin typeface="黑体" pitchFamily="49" charset="-122"/>
                <a:ea typeface="黑体" pitchFamily="49" charset="-122"/>
                <a:cs typeface="黑体" panose="02010609060101010101" pitchFamily="49" charset="-122"/>
              </a:rPr>
              <a:t>》(《</a:t>
            </a:r>
            <a:r>
              <a:rPr lang="zh-CN" altLang="en-US" sz="4400" b="1" noProof="1">
                <a:solidFill>
                  <a:srgbClr val="FF0000"/>
                </a:solidFill>
                <a:latin typeface="黑体" pitchFamily="49" charset="-122"/>
                <a:ea typeface="黑体" pitchFamily="49" charset="-122"/>
                <a:cs typeface="黑体" panose="02010609060101010101" pitchFamily="49" charset="-122"/>
              </a:rPr>
              <a:t>前汉书</a:t>
            </a:r>
            <a:r>
              <a:rPr lang="en-US" altLang="zh-CN" sz="4400" b="1" noProof="1">
                <a:solidFill>
                  <a:srgbClr val="FF0000"/>
                </a:solidFill>
                <a:latin typeface="黑体" pitchFamily="49" charset="-122"/>
                <a:ea typeface="黑体" pitchFamily="49" charset="-122"/>
                <a:cs typeface="黑体" panose="02010609060101010101" pitchFamily="49" charset="-122"/>
              </a:rPr>
              <a:t>》)</a:t>
            </a:r>
          </a:p>
          <a:p>
            <a:pPr marL="0" indent="0">
              <a:lnSpc>
                <a:spcPct val="90000"/>
              </a:lnSpc>
              <a:spcBef>
                <a:spcPct val="0"/>
              </a:spcBef>
              <a:buFontTx/>
              <a:buNone/>
              <a:defRPr/>
            </a:pPr>
            <a:r>
              <a:rPr lang="zh-CN" altLang="en-US" sz="4000" b="1" noProof="1">
                <a:solidFill>
                  <a:srgbClr val="0000FF"/>
                </a:solidFill>
                <a:latin typeface="黑体" pitchFamily="49" charset="-122"/>
                <a:ea typeface="黑体" pitchFamily="49" charset="-122"/>
                <a:cs typeface="黑体" panose="02010609060101010101" pitchFamily="49" charset="-122"/>
              </a:rPr>
              <a:t>    作者</a:t>
            </a:r>
            <a:r>
              <a:rPr lang="en-US" altLang="zh-CN" sz="4000" b="1" noProof="1">
                <a:latin typeface="黑体" pitchFamily="49" charset="-122"/>
                <a:ea typeface="黑体" pitchFamily="49" charset="-122"/>
                <a:cs typeface="黑体" panose="02010609060101010101" pitchFamily="49" charset="-122"/>
              </a:rPr>
              <a:t>---</a:t>
            </a:r>
            <a:r>
              <a:rPr lang="zh-CN" altLang="en-US" sz="4000" b="1" noProof="1">
                <a:latin typeface="黑体" pitchFamily="49" charset="-122"/>
                <a:ea typeface="黑体" pitchFamily="49" charset="-122"/>
                <a:cs typeface="黑体" panose="02010609060101010101" pitchFamily="49" charset="-122"/>
              </a:rPr>
              <a:t>东汉班固撰写，班固去世后</a:t>
            </a:r>
            <a:r>
              <a:rPr lang="en-US" altLang="zh-CN" sz="4000" b="1" noProof="1">
                <a:latin typeface="黑体" pitchFamily="49" charset="-122"/>
                <a:ea typeface="黑体" pitchFamily="49" charset="-122"/>
                <a:cs typeface="黑体" panose="02010609060101010101" pitchFamily="49" charset="-122"/>
              </a:rPr>
              <a:t>,</a:t>
            </a:r>
            <a:r>
              <a:rPr lang="zh-CN" altLang="en-US" sz="4000" b="1" noProof="1">
                <a:latin typeface="黑体" pitchFamily="49" charset="-122"/>
                <a:ea typeface="黑体" pitchFamily="49" charset="-122"/>
                <a:cs typeface="黑体" panose="02010609060101010101" pitchFamily="49" charset="-122"/>
              </a:rPr>
              <a:t>由其妹班昭和同乡马续完成。</a:t>
            </a:r>
            <a:endParaRPr lang="en-US" altLang="zh-CN" sz="4000" b="1" noProof="1">
              <a:latin typeface="黑体" pitchFamily="49" charset="-122"/>
              <a:ea typeface="黑体" pitchFamily="49" charset="-122"/>
              <a:cs typeface="黑体" panose="02010609060101010101" pitchFamily="49" charset="-122"/>
            </a:endParaRPr>
          </a:p>
          <a:p>
            <a:pPr marL="0" indent="0">
              <a:lnSpc>
                <a:spcPct val="90000"/>
              </a:lnSpc>
              <a:spcBef>
                <a:spcPct val="0"/>
              </a:spcBef>
              <a:buFontTx/>
              <a:buNone/>
              <a:defRPr/>
            </a:pPr>
            <a:r>
              <a:rPr lang="zh-CN" altLang="en-US" sz="4000" b="1" noProof="1">
                <a:solidFill>
                  <a:srgbClr val="0000FF"/>
                </a:solidFill>
                <a:latin typeface="黑体" pitchFamily="49" charset="-122"/>
                <a:ea typeface="黑体" pitchFamily="49" charset="-122"/>
                <a:cs typeface="黑体" panose="02010609060101010101" pitchFamily="49" charset="-122"/>
              </a:rPr>
              <a:t>    性质</a:t>
            </a:r>
            <a:r>
              <a:rPr lang="en-US" altLang="zh-CN" sz="4000" b="1" noProof="1">
                <a:latin typeface="黑体" pitchFamily="49" charset="-122"/>
                <a:ea typeface="黑体" pitchFamily="49" charset="-122"/>
                <a:cs typeface="黑体" panose="02010609060101010101" pitchFamily="49" charset="-122"/>
              </a:rPr>
              <a:t>---《</a:t>
            </a:r>
            <a:r>
              <a:rPr lang="zh-CN" altLang="en-US" sz="4000" b="1" noProof="1">
                <a:latin typeface="黑体" pitchFamily="49" charset="-122"/>
                <a:ea typeface="黑体" pitchFamily="49" charset="-122"/>
                <a:cs typeface="黑体" panose="02010609060101010101" pitchFamily="49" charset="-122"/>
              </a:rPr>
              <a:t>汉书</a:t>
            </a:r>
            <a:r>
              <a:rPr lang="en-US" altLang="zh-CN" sz="4000" b="1" noProof="1">
                <a:latin typeface="黑体" pitchFamily="49" charset="-122"/>
                <a:ea typeface="黑体" pitchFamily="49" charset="-122"/>
                <a:cs typeface="黑体" panose="02010609060101010101" pitchFamily="49" charset="-122"/>
              </a:rPr>
              <a:t>》</a:t>
            </a:r>
            <a:r>
              <a:rPr lang="zh-CN" altLang="en-US" sz="4000" b="1" noProof="1">
                <a:latin typeface="黑体" pitchFamily="49" charset="-122"/>
                <a:ea typeface="黑体" pitchFamily="49" charset="-122"/>
                <a:cs typeface="黑体" panose="02010609060101010101" pitchFamily="49" charset="-122"/>
              </a:rPr>
              <a:t>是我国</a:t>
            </a:r>
            <a:r>
              <a:rPr lang="zh-CN" altLang="en-US" sz="4000" b="1" noProof="1">
                <a:solidFill>
                  <a:srgbClr val="FF0000"/>
                </a:solidFill>
                <a:latin typeface="黑体" pitchFamily="49" charset="-122"/>
                <a:ea typeface="黑体" pitchFamily="49" charset="-122"/>
                <a:cs typeface="黑体" panose="02010609060101010101" pitchFamily="49" charset="-122"/>
              </a:rPr>
              <a:t>第一部纪传体断代史</a:t>
            </a:r>
            <a:r>
              <a:rPr lang="en-US" altLang="zh-CN" sz="4000" b="1" noProof="1">
                <a:solidFill>
                  <a:srgbClr val="FF0000"/>
                </a:solidFill>
                <a:latin typeface="黑体" pitchFamily="49" charset="-122"/>
                <a:ea typeface="黑体" pitchFamily="49" charset="-122"/>
                <a:cs typeface="黑体" panose="02010609060101010101" pitchFamily="49" charset="-122"/>
              </a:rPr>
              <a:t>,</a:t>
            </a:r>
            <a:r>
              <a:rPr lang="zh-CN" altLang="en-US" sz="4000" b="1" noProof="1">
                <a:latin typeface="黑体" pitchFamily="49" charset="-122"/>
                <a:ea typeface="黑体" pitchFamily="49" charset="-122"/>
                <a:cs typeface="黑体" panose="02010609060101010101" pitchFamily="49" charset="-122"/>
              </a:rPr>
              <a:t>是古代传记文学名著。其中还收录了西汉大量的辞赋和散文</a:t>
            </a:r>
            <a:r>
              <a:rPr lang="en-US" altLang="zh-CN" sz="4000" b="1" noProof="1">
                <a:latin typeface="黑体" pitchFamily="49" charset="-122"/>
                <a:ea typeface="黑体" pitchFamily="49" charset="-122"/>
                <a:cs typeface="黑体" panose="02010609060101010101" pitchFamily="49" charset="-122"/>
              </a:rPr>
              <a:t>,</a:t>
            </a:r>
            <a:r>
              <a:rPr lang="zh-CN" altLang="en-US" sz="4000" b="1" noProof="1">
                <a:latin typeface="黑体" pitchFamily="49" charset="-122"/>
                <a:ea typeface="黑体" pitchFamily="49" charset="-122"/>
                <a:cs typeface="黑体" panose="02010609060101010101" pitchFamily="49" charset="-122"/>
              </a:rPr>
              <a:t>有总集的性质。</a:t>
            </a:r>
            <a:endParaRPr lang="en-US" altLang="zh-CN" sz="4000" b="1" noProof="1">
              <a:latin typeface="黑体" pitchFamily="49" charset="-122"/>
              <a:ea typeface="黑体" pitchFamily="49" charset="-122"/>
              <a:cs typeface="黑体" panose="02010609060101010101" pitchFamily="49" charset="-122"/>
            </a:endParaRPr>
          </a:p>
          <a:p>
            <a:pPr marL="0" indent="0">
              <a:lnSpc>
                <a:spcPct val="90000"/>
              </a:lnSpc>
              <a:spcBef>
                <a:spcPct val="0"/>
              </a:spcBef>
              <a:buFontTx/>
              <a:buNone/>
              <a:defRPr/>
            </a:pPr>
            <a:r>
              <a:rPr lang="zh-CN" altLang="en-US" sz="4000" b="1" noProof="1">
                <a:solidFill>
                  <a:srgbClr val="0000FF"/>
                </a:solidFill>
                <a:latin typeface="黑体" pitchFamily="49" charset="-122"/>
                <a:ea typeface="黑体" pitchFamily="49" charset="-122"/>
                <a:cs typeface="黑体" panose="02010609060101010101" pitchFamily="49" charset="-122"/>
              </a:rPr>
              <a:t>    内容</a:t>
            </a:r>
            <a:r>
              <a:rPr lang="en-US" altLang="zh-CN" sz="4000" b="1" noProof="1">
                <a:latin typeface="黑体" pitchFamily="49" charset="-122"/>
                <a:ea typeface="黑体" pitchFamily="49" charset="-122"/>
                <a:cs typeface="黑体" panose="02010609060101010101" pitchFamily="49" charset="-122"/>
              </a:rPr>
              <a:t>---</a:t>
            </a:r>
            <a:r>
              <a:rPr lang="zh-CN" altLang="en-US" sz="4000" b="1" noProof="1">
                <a:latin typeface="黑体" pitchFamily="49" charset="-122"/>
                <a:ea typeface="黑体" pitchFamily="49" charset="-122"/>
                <a:cs typeface="黑体" panose="02010609060101010101" pitchFamily="49" charset="-122"/>
              </a:rPr>
              <a:t>记录了汉高祖元年</a:t>
            </a:r>
            <a:r>
              <a:rPr lang="en-US" altLang="zh-CN" sz="4000" b="1" noProof="1">
                <a:latin typeface="黑体" pitchFamily="49" charset="-122"/>
                <a:ea typeface="黑体" pitchFamily="49" charset="-122"/>
                <a:cs typeface="黑体" panose="02010609060101010101" pitchFamily="49" charset="-122"/>
              </a:rPr>
              <a:t>(</a:t>
            </a:r>
            <a:r>
              <a:rPr lang="zh-CN" altLang="en-US" sz="4000" b="1" noProof="1">
                <a:latin typeface="黑体" pitchFamily="49" charset="-122"/>
                <a:ea typeface="黑体" pitchFamily="49" charset="-122"/>
                <a:cs typeface="黑体" panose="02010609060101010101" pitchFamily="49" charset="-122"/>
              </a:rPr>
              <a:t>前</a:t>
            </a:r>
            <a:r>
              <a:rPr lang="en-US" altLang="zh-CN" sz="4000" b="1" noProof="1">
                <a:latin typeface="黑体" pitchFamily="49" charset="-122"/>
                <a:ea typeface="黑体" pitchFamily="49" charset="-122"/>
                <a:cs typeface="黑体" panose="02010609060101010101" pitchFamily="49" charset="-122"/>
              </a:rPr>
              <a:t>206)</a:t>
            </a:r>
            <a:r>
              <a:rPr lang="zh-CN" altLang="en-US" sz="4000" b="1" noProof="1">
                <a:latin typeface="黑体" pitchFamily="49" charset="-122"/>
                <a:ea typeface="黑体" pitchFamily="49" charset="-122"/>
                <a:cs typeface="黑体" panose="02010609060101010101" pitchFamily="49" charset="-122"/>
              </a:rPr>
              <a:t>至</a:t>
            </a:r>
            <a:r>
              <a:rPr lang="zh-CN" altLang="en-US" sz="4000" b="1" noProof="1" smtClean="0">
                <a:latin typeface="黑体" pitchFamily="49" charset="-122"/>
                <a:ea typeface="黑体" pitchFamily="49" charset="-122"/>
                <a:cs typeface="黑体" panose="02010609060101010101" pitchFamily="49" charset="-122"/>
              </a:rPr>
              <a:t>王莽地</a:t>
            </a:r>
            <a:r>
              <a:rPr lang="zh-CN" altLang="en-US" sz="4000" b="1" noProof="1">
                <a:latin typeface="黑体" pitchFamily="49" charset="-122"/>
                <a:ea typeface="黑体" pitchFamily="49" charset="-122"/>
                <a:cs typeface="黑体" panose="02010609060101010101" pitchFamily="49" charset="-122"/>
              </a:rPr>
              <a:t>皇四年</a:t>
            </a:r>
            <a:r>
              <a:rPr lang="en-US" altLang="zh-CN" sz="4000" b="1" noProof="1">
                <a:latin typeface="黑体" pitchFamily="49" charset="-122"/>
                <a:ea typeface="黑体" pitchFamily="49" charset="-122"/>
                <a:cs typeface="黑体" panose="02010609060101010101" pitchFamily="49" charset="-122"/>
              </a:rPr>
              <a:t>(23)</a:t>
            </a:r>
            <a:r>
              <a:rPr lang="zh-CN" altLang="en-US" sz="4000" b="1" noProof="1">
                <a:latin typeface="黑体" pitchFamily="49" charset="-122"/>
                <a:ea typeface="黑体" pitchFamily="49" charset="-122"/>
                <a:cs typeface="黑体" panose="02010609060101010101" pitchFamily="49" charset="-122"/>
              </a:rPr>
              <a:t>共</a:t>
            </a:r>
            <a:r>
              <a:rPr lang="en-US" altLang="zh-CN" sz="4000" b="1" noProof="1">
                <a:solidFill>
                  <a:srgbClr val="0000FF"/>
                </a:solidFill>
                <a:latin typeface="黑体" pitchFamily="49" charset="-122"/>
                <a:ea typeface="黑体" pitchFamily="49" charset="-122"/>
                <a:cs typeface="黑体" panose="02010609060101010101" pitchFamily="49" charset="-122"/>
              </a:rPr>
              <a:t>230</a:t>
            </a:r>
            <a:r>
              <a:rPr lang="zh-CN" altLang="en-US" sz="4000" b="1" noProof="1">
                <a:solidFill>
                  <a:srgbClr val="0000FF"/>
                </a:solidFill>
                <a:latin typeface="黑体" pitchFamily="49" charset="-122"/>
                <a:ea typeface="黑体" pitchFamily="49" charset="-122"/>
                <a:cs typeface="黑体" panose="02010609060101010101" pitchFamily="49" charset="-122"/>
              </a:rPr>
              <a:t>年</a:t>
            </a:r>
            <a:r>
              <a:rPr lang="zh-CN" altLang="en-US" sz="4000" b="1" noProof="1">
                <a:latin typeface="黑体" pitchFamily="49" charset="-122"/>
                <a:ea typeface="黑体" pitchFamily="49" charset="-122"/>
                <a:cs typeface="黑体" panose="02010609060101010101" pitchFamily="49" charset="-122"/>
              </a:rPr>
              <a:t>的历史</a:t>
            </a:r>
            <a:r>
              <a:rPr lang="en-US" altLang="zh-CN" sz="4000" b="1" noProof="1">
                <a:latin typeface="黑体" pitchFamily="49" charset="-122"/>
                <a:ea typeface="黑体" pitchFamily="49" charset="-122"/>
                <a:cs typeface="黑体" panose="02010609060101010101" pitchFamily="49" charset="-122"/>
              </a:rPr>
              <a:t>,</a:t>
            </a:r>
            <a:r>
              <a:rPr lang="zh-CN" altLang="en-US" sz="4000" b="1" noProof="1">
                <a:latin typeface="黑体" pitchFamily="49" charset="-122"/>
                <a:ea typeface="黑体" pitchFamily="49" charset="-122"/>
                <a:cs typeface="黑体" panose="02010609060101010101" pitchFamily="49" charset="-122"/>
              </a:rPr>
              <a:t>共</a:t>
            </a:r>
            <a:r>
              <a:rPr lang="en-US" altLang="zh-CN" sz="4000" b="1" noProof="1">
                <a:latin typeface="黑体" pitchFamily="49" charset="-122"/>
                <a:ea typeface="黑体" pitchFamily="49" charset="-122"/>
                <a:cs typeface="黑体" panose="02010609060101010101" pitchFamily="49" charset="-122"/>
              </a:rPr>
              <a:t>100</a:t>
            </a:r>
            <a:r>
              <a:rPr lang="zh-CN" altLang="en-US" sz="4000" b="1" noProof="1">
                <a:latin typeface="黑体" pitchFamily="49" charset="-122"/>
                <a:ea typeface="黑体" pitchFamily="49" charset="-122"/>
                <a:cs typeface="黑体" panose="02010609060101010101" pitchFamily="49" charset="-122"/>
              </a:rPr>
              <a:t>篇</a:t>
            </a:r>
            <a:r>
              <a:rPr lang="en-US" altLang="zh-CN" sz="4000" b="1" noProof="1">
                <a:latin typeface="黑体" pitchFamily="49" charset="-122"/>
                <a:ea typeface="黑体" pitchFamily="49" charset="-122"/>
                <a:cs typeface="黑体" panose="02010609060101010101" pitchFamily="49" charset="-122"/>
              </a:rPr>
              <a:t>,</a:t>
            </a:r>
            <a:r>
              <a:rPr lang="zh-CN" altLang="en-US" sz="4000" b="1" noProof="1">
                <a:latin typeface="黑体" pitchFamily="49" charset="-122"/>
                <a:ea typeface="黑体" pitchFamily="49" charset="-122"/>
                <a:cs typeface="黑体" panose="02010609060101010101" pitchFamily="49" charset="-122"/>
              </a:rPr>
              <a:t>分为</a:t>
            </a:r>
            <a:r>
              <a:rPr lang="zh-CN" altLang="en-US" sz="4000" b="1" noProof="1">
                <a:solidFill>
                  <a:srgbClr val="FF0000"/>
                </a:solidFill>
                <a:latin typeface="黑体" pitchFamily="49" charset="-122"/>
                <a:ea typeface="黑体" pitchFamily="49" charset="-122"/>
                <a:cs typeface="黑体" panose="02010609060101010101" pitchFamily="49" charset="-122"/>
              </a:rPr>
              <a:t>十二帝</a:t>
            </a:r>
            <a:r>
              <a:rPr lang="zh-CN" altLang="en-US" sz="4000" b="1" noProof="1" smtClean="0">
                <a:solidFill>
                  <a:srgbClr val="FF0000"/>
                </a:solidFill>
                <a:latin typeface="黑体" pitchFamily="49" charset="-122"/>
                <a:ea typeface="黑体" pitchFamily="49" charset="-122"/>
                <a:cs typeface="黑体" panose="02010609060101010101" pitchFamily="49" charset="-122"/>
              </a:rPr>
              <a:t>纪、八表、十志、七十</a:t>
            </a:r>
            <a:r>
              <a:rPr lang="zh-CN" altLang="en-US" sz="4000" b="1" noProof="1">
                <a:solidFill>
                  <a:srgbClr val="FF0000"/>
                </a:solidFill>
                <a:latin typeface="黑体" pitchFamily="49" charset="-122"/>
                <a:ea typeface="黑体" pitchFamily="49" charset="-122"/>
                <a:cs typeface="黑体" panose="02010609060101010101" pitchFamily="49" charset="-122"/>
              </a:rPr>
              <a:t>列传。</a:t>
            </a:r>
            <a:endParaRPr lang="en-US" altLang="zh-CN" sz="4000" b="1" noProof="1">
              <a:latin typeface="黑体" pitchFamily="49" charset="-122"/>
              <a:ea typeface="黑体" pitchFamily="49" charset="-122"/>
              <a:cs typeface="黑体" panose="02010609060101010101" pitchFamily="49" charset="-122"/>
            </a:endParaRPr>
          </a:p>
          <a:p>
            <a:pPr marL="0" indent="0">
              <a:lnSpc>
                <a:spcPct val="90000"/>
              </a:lnSpc>
              <a:spcBef>
                <a:spcPct val="0"/>
              </a:spcBef>
              <a:buFontTx/>
              <a:buNone/>
              <a:defRPr/>
            </a:pPr>
            <a:r>
              <a:rPr lang="zh-CN" altLang="en-US" sz="4000" noProof="1">
                <a:ln w="22225">
                  <a:solidFill>
                    <a:schemeClr val="accent2"/>
                  </a:solidFill>
                  <a:prstDash val="solid"/>
                </a:ln>
                <a:solidFill>
                  <a:schemeClr val="accent2">
                    <a:lumMod val="40000"/>
                    <a:lumOff val="60000"/>
                  </a:schemeClr>
                </a:solidFill>
                <a:sym typeface="+mn-ea"/>
              </a:rPr>
              <a:t>  </a:t>
            </a:r>
            <a:r>
              <a:rPr lang="zh-CN" altLang="en-US" sz="4000" noProof="1">
                <a:ln w="22225">
                  <a:solidFill>
                    <a:schemeClr val="accent2"/>
                  </a:solidFill>
                  <a:prstDash val="solid"/>
                </a:ln>
                <a:solidFill>
                  <a:srgbClr val="0000FF"/>
                </a:solidFill>
                <a:sym typeface="+mn-ea"/>
              </a:rPr>
              <a:t>  </a:t>
            </a:r>
            <a:r>
              <a:rPr lang="zh-CN" altLang="en-US" sz="4000" b="1" noProof="1">
                <a:solidFill>
                  <a:srgbClr val="0000FF"/>
                </a:solidFill>
                <a:latin typeface="黑体" pitchFamily="49" charset="-122"/>
                <a:ea typeface="黑体" pitchFamily="49" charset="-122"/>
                <a:cs typeface="黑体" panose="02010609060101010101" pitchFamily="49" charset="-122"/>
                <a:sym typeface="+mn-ea"/>
              </a:rPr>
              <a:t> 与《史记》、《后汉书》、《三国志》并称为"前四史"。</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082" name="矩形 34818"/>
          <p:cNvSpPr>
            <a:spLocks noChangeArrowheads="1"/>
          </p:cNvSpPr>
          <p:nvPr/>
        </p:nvSpPr>
        <p:spPr bwMode="auto">
          <a:xfrm>
            <a:off x="119063" y="117475"/>
            <a:ext cx="11868150" cy="6740525"/>
          </a:xfrm>
          <a:prstGeom prst="rect">
            <a:avLst/>
          </a:prstGeom>
          <a:noFill/>
          <a:ln w="9525">
            <a:noFill/>
            <a:miter lim="800000"/>
          </a:ln>
        </p:spPr>
        <p:txBody>
          <a:bodyPr>
            <a:spAutoFit/>
          </a:bodyPr>
          <a:lstStyle/>
          <a:p>
            <a:r>
              <a:rPr lang="en-US" altLang="zh-CN" sz="3600" b="1">
                <a:solidFill>
                  <a:srgbClr val="7030A0"/>
                </a:solidFill>
                <a:latin typeface="楷体" pitchFamily="49" charset="-122"/>
                <a:ea typeface="楷体" pitchFamily="49" charset="-122"/>
              </a:rPr>
              <a:t>    </a:t>
            </a:r>
            <a:r>
              <a:rPr lang="zh-CN" altLang="en-US" sz="3600" b="1">
                <a:solidFill>
                  <a:srgbClr val="7030A0"/>
                </a:solidFill>
                <a:latin typeface="黑体" pitchFamily="49" charset="-122"/>
                <a:ea typeface="黑体" pitchFamily="49" charset="-122"/>
              </a:rPr>
              <a:t>汉昭帝即位，过了几年，匈奴与汉朝和亲。汉朝要求放回苏武等人，匈奴撒谎说苏武已死。后来汉朝使者又到匈奴，常惠请求看守他的人同他一起去拜见，得以夜里见到汉朝使者，自己详细地陈说几年来的情况。他让汉使者对单于说，汉天子在上林苑射猎时，射下一只大雁，脚上系着一封用帛写的信，说苏武等人在某大泽中。汉使者大喜，按照常惠的话去责备单于。单于看着身边的人，十分惊讶，对汉使者道歉说：“苏武等人的确还活着。”</a:t>
            </a:r>
          </a:p>
          <a:p>
            <a:r>
              <a:rPr lang="zh-CN" altLang="en-US" sz="3600" b="1">
                <a:solidFill>
                  <a:srgbClr val="7030A0"/>
                </a:solidFill>
                <a:latin typeface="黑体" pitchFamily="49" charset="-122"/>
                <a:ea typeface="黑体" pitchFamily="49" charset="-122"/>
              </a:rPr>
              <a:t>    单于召集会见苏武的随行人员，除了以前已投降的和已死亡的，跟随苏武回国的共有九人。苏武在始元六年春回到都城长安。</a:t>
            </a:r>
            <a:r>
              <a:rPr lang="en-US" altLang="zh-CN" sz="3600" b="1">
                <a:solidFill>
                  <a:srgbClr val="7030A0"/>
                </a:solidFill>
                <a:latin typeface="黑体" pitchFamily="49" charset="-122"/>
                <a:ea typeface="黑体" pitchFamily="49" charset="-122"/>
              </a:rPr>
              <a:t>……</a:t>
            </a:r>
            <a:r>
              <a:rPr lang="zh-CN" altLang="en-US" sz="3600" b="1">
                <a:solidFill>
                  <a:srgbClr val="7030A0"/>
                </a:solidFill>
                <a:latin typeface="黑体" pitchFamily="49" charset="-122"/>
                <a:ea typeface="黑体" pitchFamily="49" charset="-122"/>
              </a:rPr>
              <a:t>苏武被扣留在匈奴共十九年，当初以壮年出使，等到回来，胡须和头发都已变白了。</a:t>
            </a: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6" name="矩形 49157"/>
          <p:cNvSpPr>
            <a:spLocks noChangeArrowheads="1" noChangeShapeType="1" noTextEdit="1"/>
          </p:cNvSpPr>
          <p:nvPr/>
        </p:nvSpPr>
        <p:spPr bwMode="auto">
          <a:xfrm>
            <a:off x="1447800" y="4800600"/>
            <a:ext cx="6477000" cy="830263"/>
          </a:xfrm>
          <a:prstGeom prst="rect">
            <a:avLst/>
          </a:prstGeom>
        </p:spPr>
        <p:txBody>
          <a:bodyPr wrap="none" fromWordArt="1">
            <a:prstTxWarp prst="textPlain">
              <a:avLst>
                <a:gd name="adj" fmla="val 50000"/>
              </a:avLst>
            </a:prstTxWarp>
          </a:bodyPr>
          <a:lstStyle/>
          <a:p>
            <a:pPr algn="ctr"/>
            <a:endParaRPr lang="zh-CN" altLang="en-US" sz="3600" kern="10">
              <a:ln w="12700">
                <a:solidFill>
                  <a:srgbClr val="CC3300"/>
                </a:solidFill>
                <a:bevel/>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algn="bl" rotWithShape="0">
                  <a:srgbClr val="C0C0C0"/>
                </a:outerShdw>
              </a:effectLst>
              <a:latin typeface="宋体"/>
              <a:ea typeface="宋体"/>
            </a:endParaRPr>
          </a:p>
        </p:txBody>
      </p:sp>
      <p:sp>
        <p:nvSpPr>
          <p:cNvPr id="47107" name="文本框 49154"/>
          <p:cNvSpPr>
            <a:spLocks noChangeArrowheads="1"/>
          </p:cNvSpPr>
          <p:nvPr/>
        </p:nvSpPr>
        <p:spPr bwMode="auto">
          <a:xfrm>
            <a:off x="439738" y="303213"/>
            <a:ext cx="11141075" cy="706437"/>
          </a:xfrm>
          <a:prstGeom prst="rect">
            <a:avLst/>
          </a:prstGeom>
          <a:noFill/>
          <a:ln w="9525">
            <a:noFill/>
            <a:miter lim="800000"/>
          </a:ln>
        </p:spPr>
        <p:txBody>
          <a:bodyPr>
            <a:spAutoFit/>
          </a:bodyPr>
          <a:lstStyle/>
          <a:p>
            <a:r>
              <a:rPr lang="zh-CN" altLang="en-US" sz="4000" b="1">
                <a:latin typeface="黑体" pitchFamily="49" charset="-122"/>
                <a:ea typeface="黑体" pitchFamily="49" charset="-122"/>
              </a:rPr>
              <a:t>苏武</a:t>
            </a:r>
            <a:r>
              <a:rPr lang="en-US" altLang="zh-CN" sz="4000" b="1">
                <a:latin typeface="黑体" pitchFamily="49" charset="-122"/>
                <a:ea typeface="黑体" pitchFamily="49" charset="-122"/>
              </a:rPr>
              <a:t>“</a:t>
            </a:r>
            <a:r>
              <a:rPr lang="zh-CN" altLang="en-US" sz="4000" b="1">
                <a:latin typeface="黑体" pitchFamily="49" charset="-122"/>
                <a:ea typeface="黑体" pitchFamily="49" charset="-122"/>
              </a:rPr>
              <a:t>留匈奴凡十九岁</a:t>
            </a:r>
            <a:r>
              <a:rPr lang="en-US" altLang="zh-CN" sz="4000" b="1">
                <a:latin typeface="黑体" pitchFamily="49" charset="-122"/>
                <a:ea typeface="黑体" pitchFamily="49" charset="-122"/>
              </a:rPr>
              <a:t>”</a:t>
            </a:r>
            <a:r>
              <a:rPr lang="zh-CN" altLang="en-US" sz="4000" b="1">
                <a:latin typeface="黑体" pitchFamily="49" charset="-122"/>
                <a:ea typeface="黑体" pitchFamily="49" charset="-122"/>
              </a:rPr>
              <a:t>，靠的是什么？</a:t>
            </a:r>
          </a:p>
        </p:txBody>
      </p:sp>
      <p:sp>
        <p:nvSpPr>
          <p:cNvPr id="59395" name="文本框 2"/>
          <p:cNvSpPr>
            <a:spLocks noChangeArrowheads="1"/>
          </p:cNvSpPr>
          <p:nvPr/>
        </p:nvSpPr>
        <p:spPr bwMode="auto">
          <a:xfrm>
            <a:off x="800100" y="1628775"/>
            <a:ext cx="10780713" cy="2552700"/>
          </a:xfrm>
          <a:prstGeom prst="rect">
            <a:avLst/>
          </a:prstGeom>
          <a:noFill/>
          <a:ln w="9525">
            <a:noFill/>
            <a:miter lim="800000"/>
          </a:ln>
        </p:spPr>
        <p:txBody>
          <a:bodyPr>
            <a:spAutoFit/>
          </a:bodyPr>
          <a:lstStyle/>
          <a:p>
            <a:r>
              <a:rPr lang="en-US" altLang="zh-CN" sz="4000" b="1">
                <a:solidFill>
                  <a:srgbClr val="0000FF"/>
                </a:solidFill>
                <a:latin typeface="楷体" pitchFamily="49" charset="-122"/>
                <a:ea typeface="楷体" pitchFamily="49" charset="-122"/>
              </a:rPr>
              <a:t> </a:t>
            </a:r>
            <a:r>
              <a:rPr lang="zh-CN" altLang="en-US" sz="4000" b="1">
                <a:solidFill>
                  <a:srgbClr val="0000FF"/>
                </a:solidFill>
                <a:latin typeface="楷体" pitchFamily="49" charset="-122"/>
                <a:ea typeface="楷体" pitchFamily="49" charset="-122"/>
              </a:rPr>
              <a:t>信念与意志</a:t>
            </a:r>
          </a:p>
          <a:p>
            <a:r>
              <a:rPr lang="zh-CN" altLang="en-US" sz="4000" b="1">
                <a:solidFill>
                  <a:srgbClr val="0000FF"/>
                </a:solidFill>
                <a:latin typeface="楷体" pitchFamily="49" charset="-122"/>
                <a:ea typeface="楷体" pitchFamily="49" charset="-122"/>
              </a:rPr>
              <a:t> 崇高的民族气节、强烈的爱国意识、艰苦卓绝的斗争精神。</a:t>
            </a:r>
          </a:p>
          <a:p>
            <a:r>
              <a:rPr lang="zh-CN" altLang="en-US" sz="4000" b="1">
                <a:solidFill>
                  <a:srgbClr val="0000FF"/>
                </a:solidFill>
                <a:latin typeface="楷体" pitchFamily="49" charset="-122"/>
                <a:ea typeface="楷体" pitchFamily="49" charset="-122"/>
              </a:rPr>
              <a:t>忠诚，对国家、民族的忠诚</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9395"/>
                                        </p:tgtEl>
                                        <p:attrNameLst>
                                          <p:attrName>style.visibility</p:attrName>
                                        </p:attrNameLst>
                                      </p:cBhvr>
                                      <p:to>
                                        <p:strVal val="visible"/>
                                      </p:to>
                                    </p:set>
                                    <p:anim calcmode="lin" valueType="num">
                                      <p:cBhvr>
                                        <p:cTn id="7" dur="500" fill="hold"/>
                                        <p:tgtEl>
                                          <p:spTgt spid="59395"/>
                                        </p:tgtEl>
                                        <p:attrNameLst>
                                          <p:attrName>ppt_x</p:attrName>
                                        </p:attrNameLst>
                                      </p:cBhvr>
                                      <p:tavLst>
                                        <p:tav tm="0">
                                          <p:val>
                                            <p:strVal val="#ppt_x"/>
                                          </p:val>
                                        </p:tav>
                                        <p:tav tm="100000">
                                          <p:val>
                                            <p:strVal val="#ppt_x"/>
                                          </p:val>
                                        </p:tav>
                                      </p:tavLst>
                                    </p:anim>
                                    <p:anim calcmode="lin" valueType="num">
                                      <p:cBhvr>
                                        <p:cTn id="8" dur="500" fill="hold"/>
                                        <p:tgtEl>
                                          <p:spTgt spid="593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5"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130" name="文本框 37896"/>
          <p:cNvSpPr>
            <a:spLocks noChangeArrowheads="1"/>
          </p:cNvSpPr>
          <p:nvPr/>
        </p:nvSpPr>
        <p:spPr bwMode="auto">
          <a:xfrm>
            <a:off x="908050" y="1341438"/>
            <a:ext cx="10631488" cy="3784600"/>
          </a:xfrm>
          <a:prstGeom prst="rect">
            <a:avLst/>
          </a:prstGeom>
          <a:noFill/>
          <a:ln w="9525">
            <a:noFill/>
            <a:miter lim="800000"/>
          </a:ln>
        </p:spPr>
        <p:txBody>
          <a:bodyPr>
            <a:spAutoFit/>
          </a:bodyPr>
          <a:lstStyle/>
          <a:p>
            <a:r>
              <a:rPr lang="en-US" altLang="zh-CN" sz="4000" b="1">
                <a:solidFill>
                  <a:srgbClr val="FF0000"/>
                </a:solidFill>
                <a:latin typeface="微软雅黑" pitchFamily="34" charset="-122"/>
                <a:ea typeface="微软雅黑" pitchFamily="34" charset="-122"/>
              </a:rPr>
              <a:t> </a:t>
            </a:r>
            <a:r>
              <a:rPr lang="zh-CN" altLang="en-US" sz="4000" b="1">
                <a:solidFill>
                  <a:srgbClr val="FF0000"/>
                </a:solidFill>
                <a:latin typeface="微软雅黑" pitchFamily="34" charset="-122"/>
                <a:ea typeface="微软雅黑" pitchFamily="34" charset="-122"/>
              </a:rPr>
              <a:t>文章主题：</a:t>
            </a:r>
            <a:endParaRPr lang="en-US" altLang="zh-CN" sz="4000" b="1">
              <a:solidFill>
                <a:srgbClr val="FF0000"/>
              </a:solidFill>
              <a:latin typeface="微软雅黑" pitchFamily="34" charset="-122"/>
              <a:ea typeface="微软雅黑" pitchFamily="34" charset="-122"/>
            </a:endParaRPr>
          </a:p>
          <a:p>
            <a:r>
              <a:rPr lang="en-US" altLang="zh-CN" sz="4000" b="1">
                <a:latin typeface="黑体" pitchFamily="49" charset="-122"/>
                <a:ea typeface="黑体" pitchFamily="49" charset="-122"/>
              </a:rPr>
              <a:t>   《</a:t>
            </a:r>
            <a:r>
              <a:rPr lang="zh-CN" altLang="en-US" sz="4000" b="1">
                <a:latin typeface="黑体" pitchFamily="49" charset="-122"/>
                <a:ea typeface="黑体" pitchFamily="49" charset="-122"/>
              </a:rPr>
              <a:t>苏武传</a:t>
            </a:r>
            <a:r>
              <a:rPr lang="en-US" altLang="zh-CN" sz="4000" b="1">
                <a:latin typeface="黑体" pitchFamily="49" charset="-122"/>
                <a:ea typeface="黑体" pitchFamily="49" charset="-122"/>
              </a:rPr>
              <a:t>》</a:t>
            </a:r>
            <a:r>
              <a:rPr lang="zh-CN" altLang="en-US" sz="4000" b="1">
                <a:latin typeface="黑体" pitchFamily="49" charset="-122"/>
                <a:ea typeface="黑体" pitchFamily="49" charset="-122"/>
              </a:rPr>
              <a:t>集中写了苏武出使匈奴被扣留期间的事迹，颂扬了他在敌人面前</a:t>
            </a:r>
            <a:r>
              <a:rPr lang="zh-CN" altLang="en-US" sz="4000" b="1">
                <a:solidFill>
                  <a:srgbClr val="0000FF"/>
                </a:solidFill>
                <a:latin typeface="黑体" pitchFamily="49" charset="-122"/>
                <a:ea typeface="黑体" pitchFamily="49" charset="-122"/>
              </a:rPr>
              <a:t>富贵不能淫</a:t>
            </a:r>
            <a:r>
              <a:rPr lang="zh-CN" altLang="en-US" sz="4000" b="1">
                <a:latin typeface="黑体" pitchFamily="49" charset="-122"/>
                <a:ea typeface="黑体" pitchFamily="49" charset="-122"/>
              </a:rPr>
              <a:t>，</a:t>
            </a:r>
            <a:r>
              <a:rPr lang="zh-CN" altLang="en-US" sz="4000" b="1">
                <a:solidFill>
                  <a:srgbClr val="0000FF"/>
                </a:solidFill>
                <a:latin typeface="黑体" pitchFamily="49" charset="-122"/>
                <a:ea typeface="黑体" pitchFamily="49" charset="-122"/>
              </a:rPr>
              <a:t>贫贱不能移</a:t>
            </a:r>
            <a:r>
              <a:rPr lang="zh-CN" altLang="en-US" sz="4000" b="1">
                <a:latin typeface="黑体" pitchFamily="49" charset="-122"/>
                <a:ea typeface="黑体" pitchFamily="49" charset="-122"/>
              </a:rPr>
              <a:t>，</a:t>
            </a:r>
            <a:r>
              <a:rPr lang="zh-CN" altLang="en-US" sz="4000" b="1">
                <a:solidFill>
                  <a:srgbClr val="0000FF"/>
                </a:solidFill>
                <a:latin typeface="黑体" pitchFamily="49" charset="-122"/>
                <a:ea typeface="黑体" pitchFamily="49" charset="-122"/>
              </a:rPr>
              <a:t>威武不能屈</a:t>
            </a:r>
            <a:r>
              <a:rPr lang="zh-CN" altLang="en-US" sz="4000" b="1">
                <a:latin typeface="黑体" pitchFamily="49" charset="-122"/>
                <a:ea typeface="黑体" pitchFamily="49" charset="-122"/>
              </a:rPr>
              <a:t>，</a:t>
            </a:r>
            <a:r>
              <a:rPr lang="zh-CN" altLang="en-US" sz="4000" b="1">
                <a:solidFill>
                  <a:srgbClr val="0000FF"/>
                </a:solidFill>
                <a:latin typeface="黑体" pitchFamily="49" charset="-122"/>
                <a:ea typeface="黑体" pitchFamily="49" charset="-122"/>
              </a:rPr>
              <a:t>饥寒压不倒</a:t>
            </a:r>
            <a:r>
              <a:rPr lang="zh-CN" altLang="en-US" sz="4000" b="1">
                <a:latin typeface="黑体" pitchFamily="49" charset="-122"/>
                <a:ea typeface="黑体" pitchFamily="49" charset="-122"/>
              </a:rPr>
              <a:t>，</a:t>
            </a:r>
            <a:r>
              <a:rPr lang="zh-CN" altLang="en-US" sz="4000" b="1">
                <a:solidFill>
                  <a:srgbClr val="0000FF"/>
                </a:solidFill>
                <a:latin typeface="黑体" pitchFamily="49" charset="-122"/>
                <a:ea typeface="黑体" pitchFamily="49" charset="-122"/>
              </a:rPr>
              <a:t>私情无所动</a:t>
            </a:r>
            <a:r>
              <a:rPr lang="zh-CN" altLang="en-US" sz="4000" b="1">
                <a:latin typeface="黑体" pitchFamily="49" charset="-122"/>
                <a:ea typeface="黑体" pitchFamily="49" charset="-122"/>
              </a:rPr>
              <a:t>的</a:t>
            </a:r>
            <a:r>
              <a:rPr lang="zh-CN" altLang="en-US" sz="4000" b="1">
                <a:solidFill>
                  <a:srgbClr val="0000FF"/>
                </a:solidFill>
                <a:latin typeface="黑体" pitchFamily="49" charset="-122"/>
                <a:ea typeface="黑体" pitchFamily="49" charset="-122"/>
              </a:rPr>
              <a:t>浩然正气</a:t>
            </a:r>
            <a:r>
              <a:rPr lang="zh-CN" altLang="en-US" sz="4000" b="1">
                <a:latin typeface="黑体" pitchFamily="49" charset="-122"/>
                <a:ea typeface="黑体" pitchFamily="49" charset="-122"/>
              </a:rPr>
              <a:t>，充分肯定了他</a:t>
            </a:r>
            <a:r>
              <a:rPr lang="zh-CN" altLang="en-US" sz="4000" b="1">
                <a:solidFill>
                  <a:srgbClr val="0000FF"/>
                </a:solidFill>
                <a:latin typeface="黑体" pitchFamily="49" charset="-122"/>
                <a:ea typeface="黑体" pitchFamily="49" charset="-122"/>
              </a:rPr>
              <a:t>坚毅忠贞</a:t>
            </a:r>
            <a:r>
              <a:rPr lang="zh-CN" altLang="en-US" sz="4000" b="1">
                <a:latin typeface="黑体" pitchFamily="49" charset="-122"/>
                <a:ea typeface="黑体" pitchFamily="49" charset="-122"/>
              </a:rPr>
              <a:t>、</a:t>
            </a:r>
            <a:r>
              <a:rPr lang="zh-CN" altLang="en-US" sz="4000" b="1">
                <a:solidFill>
                  <a:srgbClr val="0000FF"/>
                </a:solidFill>
                <a:latin typeface="黑体" pitchFamily="49" charset="-122"/>
                <a:ea typeface="黑体" pitchFamily="49" charset="-122"/>
              </a:rPr>
              <a:t>大义凛然</a:t>
            </a:r>
            <a:r>
              <a:rPr lang="zh-CN" altLang="en-US" sz="4000" b="1">
                <a:latin typeface="黑体" pitchFamily="49" charset="-122"/>
                <a:ea typeface="黑体" pitchFamily="49" charset="-122"/>
              </a:rPr>
              <a:t>、</a:t>
            </a:r>
            <a:r>
              <a:rPr lang="zh-CN" altLang="en-US" sz="4000" b="1">
                <a:solidFill>
                  <a:srgbClr val="0000FF"/>
                </a:solidFill>
                <a:latin typeface="黑体" pitchFamily="49" charset="-122"/>
                <a:ea typeface="黑体" pitchFamily="49" charset="-122"/>
              </a:rPr>
              <a:t>视死如归</a:t>
            </a:r>
            <a:r>
              <a:rPr lang="zh-CN" altLang="en-US" sz="4000" b="1">
                <a:latin typeface="黑体" pitchFamily="49" charset="-122"/>
                <a:ea typeface="黑体" pitchFamily="49" charset="-122"/>
              </a:rPr>
              <a:t>的民族气节。</a:t>
            </a: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154" name="标题 1"/>
          <p:cNvSpPr>
            <a:spLocks noChangeArrowheads="1"/>
          </p:cNvSpPr>
          <p:nvPr/>
        </p:nvSpPr>
        <p:spPr bwMode="auto">
          <a:xfrm>
            <a:off x="331788" y="358775"/>
            <a:ext cx="11075987" cy="1454150"/>
          </a:xfrm>
          <a:prstGeom prst="rect">
            <a:avLst/>
          </a:prstGeom>
          <a:noFill/>
          <a:ln w="9525">
            <a:noFill/>
            <a:miter lim="800000"/>
          </a:ln>
        </p:spPr>
        <p:txBody>
          <a:bodyPr anchor="ctr"/>
          <a:lstStyle/>
          <a:p>
            <a:pPr eaLnBrk="0" hangingPunct="0"/>
            <a:r>
              <a:rPr lang="en-US" altLang="zh-CN" sz="4000" b="1">
                <a:latin typeface="黑体" pitchFamily="49" charset="-122"/>
                <a:ea typeface="黑体" pitchFamily="49" charset="-122"/>
              </a:rPr>
              <a:t>“</a:t>
            </a:r>
            <a:r>
              <a:rPr lang="zh-CN" altLang="en-US" sz="4000" b="1">
                <a:latin typeface="黑体" pitchFamily="49" charset="-122"/>
                <a:ea typeface="黑体" pitchFamily="49" charset="-122"/>
              </a:rPr>
              <a:t>始以强壮出，及还，须发尽白</a:t>
            </a:r>
            <a:r>
              <a:rPr lang="en-US" altLang="zh-CN" sz="4000" b="1">
                <a:latin typeface="黑体" pitchFamily="49" charset="-122"/>
                <a:ea typeface="黑体" pitchFamily="49" charset="-122"/>
              </a:rPr>
              <a:t>”</a:t>
            </a:r>
            <a:r>
              <a:rPr lang="zh-CN" altLang="en-US" sz="4000" b="1">
                <a:latin typeface="黑体" pitchFamily="49" charset="-122"/>
                <a:ea typeface="黑体" pitchFamily="49" charset="-122"/>
              </a:rPr>
              <a:t>包含着作者怎样的感情？</a:t>
            </a:r>
          </a:p>
        </p:txBody>
      </p:sp>
      <p:sp>
        <p:nvSpPr>
          <p:cNvPr id="60418" name="内容占位符 2"/>
          <p:cNvSpPr>
            <a:spLocks noChangeArrowheads="1"/>
          </p:cNvSpPr>
          <p:nvPr/>
        </p:nvSpPr>
        <p:spPr bwMode="auto">
          <a:xfrm>
            <a:off x="331788" y="2084388"/>
            <a:ext cx="11366500" cy="3725862"/>
          </a:xfrm>
          <a:prstGeom prst="rect">
            <a:avLst/>
          </a:prstGeom>
          <a:noFill/>
          <a:ln w="9525">
            <a:noFill/>
            <a:miter lim="800000"/>
          </a:ln>
        </p:spPr>
        <p:txBody>
          <a:bodyPr/>
          <a:lstStyle/>
          <a:p>
            <a:pPr eaLnBrk="0" hangingPunct="0">
              <a:lnSpc>
                <a:spcPct val="90000"/>
              </a:lnSpc>
              <a:spcBef>
                <a:spcPct val="20000"/>
              </a:spcBef>
            </a:pPr>
            <a:r>
              <a:rPr lang="zh-CN" altLang="en-US" sz="4000" b="1">
                <a:latin typeface="新宋体" pitchFamily="49" charset="-122"/>
                <a:ea typeface="新宋体" pitchFamily="49" charset="-122"/>
              </a:rPr>
              <a:t>（</a:t>
            </a:r>
            <a:r>
              <a:rPr lang="en-US" altLang="zh-CN" sz="4000" b="1">
                <a:latin typeface="新宋体" pitchFamily="49" charset="-122"/>
                <a:ea typeface="新宋体" pitchFamily="49" charset="-122"/>
              </a:rPr>
              <a:t>1</a:t>
            </a:r>
            <a:r>
              <a:rPr lang="zh-CN" altLang="en-US" sz="4000" b="1">
                <a:latin typeface="新宋体" pitchFamily="49" charset="-122"/>
                <a:ea typeface="新宋体" pitchFamily="49" charset="-122"/>
              </a:rPr>
              <a:t>）</a:t>
            </a:r>
            <a:r>
              <a:rPr lang="zh-CN" altLang="en-US" sz="4000" b="1">
                <a:solidFill>
                  <a:srgbClr val="0000FF"/>
                </a:solidFill>
                <a:latin typeface="新宋体" pitchFamily="49" charset="-122"/>
                <a:ea typeface="新宋体" pitchFamily="49" charset="-122"/>
              </a:rPr>
              <a:t>感叹、敬佩之情溢于言表</a:t>
            </a:r>
            <a:r>
              <a:rPr lang="zh-CN" altLang="en-US" sz="4000" b="1">
                <a:latin typeface="新宋体" pitchFamily="49" charset="-122"/>
                <a:ea typeface="新宋体" pitchFamily="49" charset="-122"/>
              </a:rPr>
              <a:t>：一生大好时光都在煎熬中过去；坚守信念，维护了国家尊严，保持了民族气节。</a:t>
            </a:r>
          </a:p>
          <a:p>
            <a:pPr eaLnBrk="0" hangingPunct="0">
              <a:lnSpc>
                <a:spcPct val="90000"/>
              </a:lnSpc>
              <a:spcBef>
                <a:spcPct val="20000"/>
              </a:spcBef>
            </a:pPr>
            <a:r>
              <a:rPr lang="zh-CN" altLang="en-US" sz="4000" b="1">
                <a:latin typeface="新宋体" pitchFamily="49" charset="-122"/>
                <a:ea typeface="新宋体" pitchFamily="49" charset="-122"/>
              </a:rPr>
              <a:t>（</a:t>
            </a:r>
            <a:r>
              <a:rPr lang="en-US" altLang="zh-CN" sz="4000" b="1">
                <a:latin typeface="新宋体" pitchFamily="49" charset="-122"/>
                <a:ea typeface="新宋体" pitchFamily="49" charset="-122"/>
              </a:rPr>
              <a:t>2</a:t>
            </a:r>
            <a:r>
              <a:rPr lang="zh-CN" altLang="en-US" sz="4000" b="1">
                <a:latin typeface="新宋体" pitchFamily="49" charset="-122"/>
                <a:ea typeface="新宋体" pitchFamily="49" charset="-122"/>
              </a:rPr>
              <a:t>）</a:t>
            </a:r>
            <a:r>
              <a:rPr lang="zh-CN" altLang="en-US" sz="4000" b="1">
                <a:solidFill>
                  <a:srgbClr val="0000FF"/>
                </a:solidFill>
                <a:latin typeface="新宋体" pitchFamily="49" charset="-122"/>
                <a:ea typeface="新宋体" pitchFamily="49" charset="-122"/>
              </a:rPr>
              <a:t>欣慰之感也显而易见</a:t>
            </a:r>
            <a:r>
              <a:rPr lang="zh-CN" altLang="en-US" sz="4000" b="1">
                <a:latin typeface="新宋体" pitchFamily="49" charset="-122"/>
                <a:ea typeface="新宋体" pitchFamily="49" charset="-122"/>
              </a:rPr>
              <a:t>：历尽磨难，终于完成了使者的任务，荣归故里。</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0418">
                                            <p:txEl>
                                              <p:pRg st="0" end="0"/>
                                            </p:txEl>
                                          </p:spTgt>
                                        </p:tgtEl>
                                        <p:attrNameLst>
                                          <p:attrName>style.visibility</p:attrName>
                                        </p:attrNameLst>
                                      </p:cBhvr>
                                      <p:to>
                                        <p:strVal val="visible"/>
                                      </p:to>
                                    </p:set>
                                    <p:animEffect transition="in" filter="blinds(horizontal)">
                                      <p:cBhvr>
                                        <p:cTn id="7" dur="500" fill="hold"/>
                                        <p:tgtEl>
                                          <p:spTgt spid="60418">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0418">
                                            <p:txEl>
                                              <p:pRg st="1" end="1"/>
                                            </p:txEl>
                                          </p:spTgt>
                                        </p:tgtEl>
                                        <p:attrNameLst>
                                          <p:attrName>style.visibility</p:attrName>
                                        </p:attrNameLst>
                                      </p:cBhvr>
                                      <p:to>
                                        <p:strVal val="visible"/>
                                      </p:to>
                                    </p:set>
                                    <p:animEffect transition="in" filter="blinds(horizontal)">
                                      <p:cBhvr>
                                        <p:cTn id="12" dur="500" fill="hold"/>
                                        <p:tgtEl>
                                          <p:spTgt spid="6041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8" grpId="0" uiExpand="1" build="p"/>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0178" name="内容占位符 2"/>
          <p:cNvSpPr>
            <a:spLocks noChangeArrowheads="1"/>
          </p:cNvSpPr>
          <p:nvPr/>
        </p:nvSpPr>
        <p:spPr bwMode="auto">
          <a:xfrm>
            <a:off x="136525" y="184150"/>
            <a:ext cx="11726863" cy="6483350"/>
          </a:xfrm>
          <a:prstGeom prst="rect">
            <a:avLst/>
          </a:prstGeom>
          <a:noFill/>
          <a:ln w="9525">
            <a:noFill/>
            <a:miter lim="800000"/>
          </a:ln>
        </p:spPr>
        <p:txBody>
          <a:bodyPr/>
          <a:lstStyle/>
          <a:p>
            <a:pPr>
              <a:spcBef>
                <a:spcPct val="20000"/>
              </a:spcBef>
            </a:pPr>
            <a:r>
              <a:rPr lang="zh-CN" altLang="en-US" sz="4000" b="1">
                <a:solidFill>
                  <a:srgbClr val="000000"/>
                </a:solidFill>
                <a:latin typeface="黑体" pitchFamily="49" charset="-122"/>
                <a:ea typeface="黑体" pitchFamily="49" charset="-122"/>
              </a:rPr>
              <a:t>作者用什么手法塑造苏武的形象？</a:t>
            </a:r>
          </a:p>
          <a:p>
            <a:pPr>
              <a:spcBef>
                <a:spcPct val="20000"/>
              </a:spcBef>
            </a:pPr>
            <a:r>
              <a:rPr lang="en-US" altLang="zh-CN" sz="4000" b="1">
                <a:solidFill>
                  <a:srgbClr val="0000FF"/>
                </a:solidFill>
                <a:latin typeface="黑体" pitchFamily="49" charset="-122"/>
                <a:ea typeface="黑体" pitchFamily="49" charset="-122"/>
              </a:rPr>
              <a:t>1.</a:t>
            </a:r>
            <a:r>
              <a:rPr lang="zh-CN" altLang="en-US" sz="4000" b="1">
                <a:solidFill>
                  <a:srgbClr val="0000FF"/>
                </a:solidFill>
                <a:latin typeface="黑体" pitchFamily="49" charset="-122"/>
                <a:ea typeface="黑体" pitchFamily="49" charset="-122"/>
              </a:rPr>
              <a:t>个性化语言描写</a:t>
            </a:r>
            <a:endParaRPr lang="zh-CN" altLang="en-US" sz="4000" b="1">
              <a:solidFill>
                <a:srgbClr val="000000"/>
              </a:solidFill>
              <a:latin typeface="黑体" pitchFamily="49" charset="-122"/>
              <a:ea typeface="黑体" pitchFamily="49" charset="-122"/>
            </a:endParaRPr>
          </a:p>
          <a:p>
            <a:pPr>
              <a:spcBef>
                <a:spcPct val="20000"/>
              </a:spcBef>
            </a:pPr>
            <a:r>
              <a:rPr lang="en-US" altLang="zh-CN" sz="4000" b="1">
                <a:solidFill>
                  <a:srgbClr val="0000FF"/>
                </a:solidFill>
                <a:latin typeface="黑体" pitchFamily="49" charset="-122"/>
                <a:ea typeface="黑体" pitchFamily="49" charset="-122"/>
              </a:rPr>
              <a:t>2.细节</a:t>
            </a:r>
            <a:r>
              <a:rPr lang="zh-CN" altLang="en-US" sz="4000" b="1">
                <a:solidFill>
                  <a:srgbClr val="0000FF"/>
                </a:solidFill>
                <a:latin typeface="黑体" pitchFamily="49" charset="-122"/>
                <a:ea typeface="黑体" pitchFamily="49" charset="-122"/>
              </a:rPr>
              <a:t>描写   </a:t>
            </a:r>
            <a:r>
              <a:rPr lang="zh-CN" altLang="en-US" sz="4000" b="1">
                <a:solidFill>
                  <a:srgbClr val="000000"/>
                </a:solidFill>
                <a:latin typeface="黑体" pitchFamily="49" charset="-122"/>
                <a:ea typeface="黑体" pitchFamily="49" charset="-122"/>
              </a:rPr>
              <a:t>如：引佩刀自刺；卧啮雪，与旃毛并咽之；杖汉节牧羊，卧起操持，节旄尽落等。</a:t>
            </a:r>
          </a:p>
          <a:p>
            <a:pPr>
              <a:spcBef>
                <a:spcPct val="20000"/>
              </a:spcBef>
            </a:pPr>
            <a:r>
              <a:rPr lang="en-US" altLang="zh-CN" sz="4000" b="1">
                <a:solidFill>
                  <a:srgbClr val="0000FF"/>
                </a:solidFill>
                <a:latin typeface="黑体" pitchFamily="49" charset="-122"/>
                <a:ea typeface="黑体" pitchFamily="49" charset="-122"/>
              </a:rPr>
              <a:t>3.环境烘托</a:t>
            </a:r>
            <a:r>
              <a:rPr lang="zh-CN" altLang="en-US" sz="4000" b="1">
                <a:solidFill>
                  <a:srgbClr val="000000"/>
                </a:solidFill>
                <a:latin typeface="黑体" pitchFamily="49" charset="-122"/>
                <a:ea typeface="黑体" pitchFamily="49" charset="-122"/>
              </a:rPr>
              <a:t>   如：</a:t>
            </a:r>
            <a:r>
              <a:rPr lang="zh-CN" altLang="en-US" sz="4000" b="1">
                <a:solidFill>
                  <a:srgbClr val="000000"/>
                </a:solidFill>
                <a:latin typeface="黑体" pitchFamily="49" charset="-122"/>
                <a:ea typeface="黑体" pitchFamily="49" charset="-122"/>
                <a:sym typeface="宋体" pitchFamily="2" charset="-122"/>
              </a:rPr>
              <a:t>廪食不至，掘野鼠去草实而食之</a:t>
            </a:r>
            <a:endParaRPr lang="zh-CN" altLang="en-US" sz="4000" b="1">
              <a:solidFill>
                <a:srgbClr val="000000"/>
              </a:solidFill>
              <a:latin typeface="黑体" pitchFamily="49" charset="-122"/>
              <a:ea typeface="黑体" pitchFamily="49" charset="-122"/>
            </a:endParaRPr>
          </a:p>
          <a:p>
            <a:pPr>
              <a:spcBef>
                <a:spcPct val="20000"/>
              </a:spcBef>
            </a:pPr>
            <a:r>
              <a:rPr lang="en-US" altLang="zh-CN" sz="4000" b="1">
                <a:solidFill>
                  <a:srgbClr val="0000FF"/>
                </a:solidFill>
                <a:latin typeface="黑体" pitchFamily="49" charset="-122"/>
                <a:ea typeface="黑体" pitchFamily="49" charset="-122"/>
              </a:rPr>
              <a:t>4.矛盾冲突</a:t>
            </a:r>
            <a:r>
              <a:rPr lang="zh-CN" altLang="en-US" sz="4000" b="1">
                <a:solidFill>
                  <a:srgbClr val="000000"/>
                </a:solidFill>
                <a:latin typeface="黑体" pitchFamily="49" charset="-122"/>
                <a:ea typeface="黑体" pitchFamily="49" charset="-122"/>
              </a:rPr>
              <a:t>   如：</a:t>
            </a:r>
            <a:r>
              <a:rPr lang="en-US" altLang="zh-CN" sz="4000" b="1">
                <a:solidFill>
                  <a:srgbClr val="000000"/>
                </a:solidFill>
                <a:latin typeface="黑体" pitchFamily="49" charset="-122"/>
                <a:ea typeface="黑体" pitchFamily="49" charset="-122"/>
              </a:rPr>
              <a:t>a.</a:t>
            </a:r>
            <a:r>
              <a:rPr lang="zh-CN" altLang="en-US" sz="4000" b="1">
                <a:solidFill>
                  <a:srgbClr val="000000"/>
                </a:solidFill>
                <a:latin typeface="黑体" pitchFamily="49" charset="-122"/>
                <a:ea typeface="黑体" pitchFamily="49" charset="-122"/>
              </a:rPr>
              <a:t>被卷入到匈奴的谋反事件。</a:t>
            </a:r>
          </a:p>
          <a:p>
            <a:pPr>
              <a:spcBef>
                <a:spcPct val="20000"/>
              </a:spcBef>
            </a:pPr>
            <a:r>
              <a:rPr lang="en-US" altLang="zh-CN" sz="4000" b="1">
                <a:solidFill>
                  <a:srgbClr val="000000"/>
                </a:solidFill>
                <a:latin typeface="黑体" pitchFamily="49" charset="-122"/>
                <a:ea typeface="黑体" pitchFamily="49" charset="-122"/>
              </a:rPr>
              <a:t>b.</a:t>
            </a:r>
            <a:r>
              <a:rPr lang="zh-CN" altLang="en-US" sz="4000" b="1">
                <a:solidFill>
                  <a:srgbClr val="000000"/>
                </a:solidFill>
                <a:latin typeface="黑体" pitchFamily="49" charset="-122"/>
                <a:ea typeface="黑体" pitchFamily="49" charset="-122"/>
              </a:rPr>
              <a:t>面对受审的生死抉择</a:t>
            </a:r>
            <a:r>
              <a:rPr lang="en-US" altLang="zh-CN" sz="4000" b="1">
                <a:solidFill>
                  <a:srgbClr val="000000"/>
                </a:solidFill>
                <a:latin typeface="黑体" pitchFamily="49" charset="-122"/>
                <a:ea typeface="黑体" pitchFamily="49" charset="-122"/>
              </a:rPr>
              <a:t>.c.</a:t>
            </a:r>
            <a:r>
              <a:rPr lang="zh-CN" altLang="en-US" sz="4000" b="1">
                <a:solidFill>
                  <a:srgbClr val="000000"/>
                </a:solidFill>
                <a:latin typeface="黑体" pitchFamily="49" charset="-122"/>
                <a:ea typeface="黑体" pitchFamily="49" charset="-122"/>
              </a:rPr>
              <a:t>面对故友的苦心劝降</a:t>
            </a:r>
            <a:endParaRPr lang="en-US" altLang="zh-CN" sz="4000" b="1">
              <a:solidFill>
                <a:srgbClr val="000000"/>
              </a:solidFill>
              <a:latin typeface="黑体" pitchFamily="49" charset="-122"/>
              <a:ea typeface="黑体" pitchFamily="49" charset="-122"/>
            </a:endParaRPr>
          </a:p>
          <a:p>
            <a:pPr>
              <a:spcBef>
                <a:spcPct val="20000"/>
              </a:spcBef>
            </a:pPr>
            <a:r>
              <a:rPr lang="en-US" altLang="zh-CN" sz="4000" b="1">
                <a:solidFill>
                  <a:srgbClr val="0000FF"/>
                </a:solidFill>
                <a:latin typeface="黑体" pitchFamily="49" charset="-122"/>
                <a:ea typeface="黑体" pitchFamily="49" charset="-122"/>
              </a:rPr>
              <a:t>5.对比烘托</a:t>
            </a:r>
            <a:r>
              <a:rPr lang="zh-CN" altLang="en-US" sz="4000" b="1">
                <a:solidFill>
                  <a:srgbClr val="000000"/>
                </a:solidFill>
                <a:latin typeface="黑体" pitchFamily="49" charset="-122"/>
                <a:ea typeface="黑体" pitchFamily="49" charset="-122"/>
              </a:rPr>
              <a:t>   如：卫律 李陵 张胜等人与苏武的对比。</a:t>
            </a:r>
            <a:endParaRPr lang="en-US" altLang="zh-CN" sz="4000" b="1">
              <a:solidFill>
                <a:srgbClr val="0000FF"/>
              </a:solidFill>
              <a:latin typeface="黑体" pitchFamily="49" charset="-122"/>
              <a:ea typeface="黑体" pitchFamily="49" charset="-122"/>
            </a:endParaRPr>
          </a:p>
          <a:p>
            <a:pPr>
              <a:spcBef>
                <a:spcPct val="20000"/>
              </a:spcBef>
            </a:pPr>
            <a:endParaRPr lang="zh-CN" altLang="en-US" sz="4000" b="1">
              <a:solidFill>
                <a:srgbClr val="000000"/>
              </a:solidFill>
              <a:latin typeface="黑体" pitchFamily="49" charset="-122"/>
              <a:ea typeface="黑体" pitchFamily="49" charset="-122"/>
            </a:endParaRP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0" y="0"/>
            <a:ext cx="12072938" cy="2062163"/>
          </a:xfrm>
          <a:prstGeom prst="rect">
            <a:avLst/>
          </a:prstGeom>
          <a:noFill/>
          <a:ln w="9525">
            <a:noFill/>
            <a:miter lim="800000"/>
          </a:ln>
        </p:spPr>
        <p:txBody>
          <a:bodyPr>
            <a:spAutoFit/>
          </a:bodyPr>
          <a:lstStyle/>
          <a:p>
            <a:r>
              <a:rPr lang="en-US" altLang="zh-CN" sz="3200" b="1">
                <a:latin typeface="微软雅黑" pitchFamily="34" charset="-122"/>
                <a:ea typeface="微软雅黑" pitchFamily="34" charset="-122"/>
              </a:rPr>
              <a:t>《</a:t>
            </a:r>
            <a:r>
              <a:rPr lang="zh-CN" altLang="en-US" sz="3200" b="1">
                <a:latin typeface="微软雅黑" pitchFamily="34" charset="-122"/>
                <a:ea typeface="微软雅黑" pitchFamily="34" charset="-122"/>
              </a:rPr>
              <a:t>苏武传</a:t>
            </a:r>
            <a:r>
              <a:rPr lang="en-US" altLang="zh-CN" sz="3200" b="1">
                <a:latin typeface="微软雅黑" pitchFamily="34" charset="-122"/>
                <a:ea typeface="微软雅黑" pitchFamily="34" charset="-122"/>
              </a:rPr>
              <a:t>》</a:t>
            </a:r>
            <a:r>
              <a:rPr lang="zh-CN" altLang="en-US" sz="3200" b="1">
                <a:latin typeface="微软雅黑" pitchFamily="34" charset="-122"/>
                <a:ea typeface="微软雅黑" pitchFamily="34" charset="-122"/>
              </a:rPr>
              <a:t>以叙事为主，却“不待论断而于序事之中即见其指”</a:t>
            </a:r>
            <a:r>
              <a:rPr lang="zh-CN" altLang="en-US" sz="3200" b="1">
                <a:solidFill>
                  <a:srgbClr val="FF0000"/>
                </a:solidFill>
                <a:latin typeface="微软雅黑" pitchFamily="34" charset="-122"/>
                <a:ea typeface="微软雅黑" pitchFamily="34" charset="-122"/>
              </a:rPr>
              <a:t>（“于序事中寓论断”） </a:t>
            </a:r>
            <a:r>
              <a:rPr lang="zh-CN" altLang="en-US" sz="3200" b="1">
                <a:latin typeface="微软雅黑" pitchFamily="34" charset="-122"/>
                <a:ea typeface="微软雅黑" pitchFamily="34" charset="-122"/>
              </a:rPr>
              <a:t>，表达了作者对苏武的敬佩与赞美。“于序事中寓论断”，不仅突出了苏武的形象，在其他人物上的运用也非常出色。请以卫律和李陵为例，试作简要分析。</a:t>
            </a:r>
          </a:p>
        </p:txBody>
      </p:sp>
      <p:sp>
        <p:nvSpPr>
          <p:cNvPr id="3" name="TextBox 2"/>
          <p:cNvSpPr txBox="1">
            <a:spLocks noChangeArrowheads="1"/>
          </p:cNvSpPr>
          <p:nvPr/>
        </p:nvSpPr>
        <p:spPr bwMode="auto">
          <a:xfrm>
            <a:off x="0" y="2133600"/>
            <a:ext cx="11999913" cy="5016500"/>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r>
              <a:rPr lang="zh-CN" altLang="en-US" sz="2800" b="1">
                <a:solidFill>
                  <a:srgbClr val="FF0000"/>
                </a:solidFill>
                <a:latin typeface="微软雅黑" pitchFamily="34" charset="-122"/>
                <a:ea typeface="微软雅黑" pitchFamily="34" charset="-122"/>
              </a:rPr>
              <a:t>       对卫律</a:t>
            </a:r>
            <a:r>
              <a:rPr lang="zh-CN" altLang="en-US" sz="2800" b="1">
                <a:solidFill>
                  <a:srgbClr val="0000FF"/>
                </a:solidFill>
                <a:latin typeface="微软雅黑" pitchFamily="34" charset="-122"/>
                <a:ea typeface="微软雅黑" pitchFamily="34" charset="-122"/>
              </a:rPr>
              <a:t>：卫律劝降时，先威逼，威逼不成后利诱。先述自己投降后享受的荣华富贵，以引诱苏武，其骄奢无耻之状跃然纸上，可见作者对其</a:t>
            </a:r>
            <a:r>
              <a:rPr lang="zh-CN" altLang="en-US" sz="2800" b="1">
                <a:solidFill>
                  <a:srgbClr val="FF0000"/>
                </a:solidFill>
                <a:latin typeface="微软雅黑" pitchFamily="34" charset="-122"/>
                <a:ea typeface="微软雅黑" pitchFamily="34" charset="-122"/>
              </a:rPr>
              <a:t>不齿</a:t>
            </a:r>
            <a:r>
              <a:rPr lang="zh-CN" altLang="en-US" sz="2800" b="1">
                <a:solidFill>
                  <a:srgbClr val="0000FF"/>
                </a:solidFill>
                <a:latin typeface="微软雅黑" pitchFamily="34" charset="-122"/>
                <a:ea typeface="微软雅黑" pitchFamily="34" charset="-122"/>
              </a:rPr>
              <a:t>。行文</a:t>
            </a:r>
            <a:r>
              <a:rPr lang="zh-CN" altLang="en-US" sz="2800" b="1">
                <a:solidFill>
                  <a:srgbClr val="FF0000"/>
                </a:solidFill>
                <a:latin typeface="微软雅黑" pitchFamily="34" charset="-122"/>
                <a:ea typeface="微软雅黑" pitchFamily="34" charset="-122"/>
              </a:rPr>
              <a:t>多用贬抑之语</a:t>
            </a:r>
            <a:r>
              <a:rPr lang="zh-CN" altLang="en-US" sz="2800" b="1">
                <a:solidFill>
                  <a:srgbClr val="0000FF"/>
                </a:solidFill>
                <a:latin typeface="微软雅黑" pitchFamily="34" charset="-122"/>
                <a:ea typeface="微软雅黑" pitchFamily="34" charset="-122"/>
              </a:rPr>
              <a:t>，苏武</a:t>
            </a:r>
            <a:r>
              <a:rPr lang="zh-CN" altLang="en-US" sz="2800" b="1">
                <a:solidFill>
                  <a:srgbClr val="0000FF"/>
                </a:solidFill>
                <a:latin typeface="微软雅黑" pitchFamily="34" charset="-122"/>
                <a:ea typeface="微软雅黑" pitchFamily="34" charset="-122"/>
                <a:sym typeface="宋体" pitchFamily="2" charset="-122"/>
              </a:rPr>
              <a:t>自始至终都以</a:t>
            </a:r>
            <a:r>
              <a:rPr lang="zh-CN" altLang="en-US" sz="2800" b="1">
                <a:solidFill>
                  <a:srgbClr val="FF0000"/>
                </a:solidFill>
                <a:latin typeface="微软雅黑" pitchFamily="34" charset="-122"/>
                <a:ea typeface="微软雅黑" pitchFamily="34" charset="-122"/>
                <a:sym typeface="宋体" pitchFamily="2" charset="-122"/>
              </a:rPr>
              <a:t>强硬的姿态抵抗</a:t>
            </a:r>
            <a:r>
              <a:rPr lang="zh-CN" altLang="en-US" sz="2800" b="1">
                <a:solidFill>
                  <a:srgbClr val="0000FF"/>
                </a:solidFill>
                <a:latin typeface="微软雅黑" pitchFamily="34" charset="-122"/>
                <a:ea typeface="微软雅黑" pitchFamily="34" charset="-122"/>
                <a:sym typeface="宋体" pitchFamily="2" charset="-122"/>
              </a:rPr>
              <a:t>，</a:t>
            </a:r>
            <a:r>
              <a:rPr lang="zh-CN" altLang="en-US" sz="2800" b="1">
                <a:solidFill>
                  <a:srgbClr val="FF0000"/>
                </a:solidFill>
                <a:latin typeface="微软雅黑" pitchFamily="34" charset="-122"/>
                <a:ea typeface="微软雅黑" pitchFamily="34" charset="-122"/>
                <a:sym typeface="宋体" pitchFamily="2" charset="-122"/>
              </a:rPr>
              <a:t>正气凛然</a:t>
            </a:r>
            <a:r>
              <a:rPr lang="zh-CN" altLang="en-US" sz="2800" b="1">
                <a:solidFill>
                  <a:srgbClr val="0000FF"/>
                </a:solidFill>
                <a:latin typeface="微软雅黑" pitchFamily="34" charset="-122"/>
                <a:ea typeface="微软雅黑" pitchFamily="34" charset="-122"/>
                <a:sym typeface="宋体" pitchFamily="2" charset="-122"/>
              </a:rPr>
              <a:t>，</a:t>
            </a:r>
            <a:r>
              <a:rPr lang="zh-CN" altLang="en-US" sz="2800" b="1">
                <a:solidFill>
                  <a:srgbClr val="0000FF"/>
                </a:solidFill>
                <a:latin typeface="微软雅黑" pitchFamily="34" charset="-122"/>
                <a:ea typeface="微软雅黑" pitchFamily="34" charset="-122"/>
              </a:rPr>
              <a:t>与之形成鲜明</a:t>
            </a:r>
            <a:r>
              <a:rPr lang="zh-CN" altLang="en-US" sz="2800" b="1">
                <a:solidFill>
                  <a:srgbClr val="FF0000"/>
                </a:solidFill>
                <a:latin typeface="微软雅黑" pitchFamily="34" charset="-122"/>
                <a:ea typeface="微软雅黑" pitchFamily="34" charset="-122"/>
              </a:rPr>
              <a:t>对比，</a:t>
            </a:r>
            <a:r>
              <a:rPr lang="zh-CN" altLang="en-US" sz="2800" b="1">
                <a:solidFill>
                  <a:srgbClr val="0000FF"/>
                </a:solidFill>
                <a:latin typeface="微软雅黑" pitchFamily="34" charset="-122"/>
                <a:ea typeface="微软雅黑" pitchFamily="34" charset="-122"/>
              </a:rPr>
              <a:t>体现了</a:t>
            </a:r>
            <a:r>
              <a:rPr lang="zh-CN" altLang="en-US" sz="2800" b="1">
                <a:solidFill>
                  <a:srgbClr val="FF0000"/>
                </a:solidFill>
                <a:latin typeface="微软雅黑" pitchFamily="34" charset="-122"/>
                <a:ea typeface="微软雅黑" pitchFamily="34" charset="-122"/>
              </a:rPr>
              <a:t>“于序事中寓论断”</a:t>
            </a:r>
            <a:r>
              <a:rPr lang="zh-CN" altLang="en-US" sz="2800" b="1">
                <a:solidFill>
                  <a:srgbClr val="0000FF"/>
                </a:solidFill>
                <a:latin typeface="微软雅黑" pitchFamily="34" charset="-122"/>
                <a:ea typeface="微软雅黑" pitchFamily="34" charset="-122"/>
              </a:rPr>
              <a:t>。</a:t>
            </a:r>
            <a:endParaRPr lang="en-US" altLang="zh-CN" sz="2800" b="1">
              <a:solidFill>
                <a:srgbClr val="0000FF"/>
              </a:solidFill>
              <a:latin typeface="微软雅黑" pitchFamily="34" charset="-122"/>
              <a:ea typeface="微软雅黑" pitchFamily="34" charset="-122"/>
            </a:endParaRPr>
          </a:p>
          <a:p>
            <a:r>
              <a:rPr lang="zh-CN" altLang="en-US" sz="2800" b="1">
                <a:solidFill>
                  <a:srgbClr val="FF0000"/>
                </a:solidFill>
                <a:latin typeface="微软雅黑" pitchFamily="34" charset="-122"/>
                <a:ea typeface="微软雅黑" pitchFamily="34" charset="-122"/>
              </a:rPr>
              <a:t>       对李陵</a:t>
            </a:r>
            <a:r>
              <a:rPr lang="zh-CN" altLang="en-US" sz="2800" b="1">
                <a:solidFill>
                  <a:srgbClr val="0000FF"/>
                </a:solidFill>
                <a:latin typeface="微软雅黑" pitchFamily="34" charset="-122"/>
                <a:ea typeface="微软雅黑" pitchFamily="34" charset="-122"/>
              </a:rPr>
              <a:t>：李陵当年率五千之卒孤军深入，歼敌过万，因无救援弹尽粮绝，不幸被俘，被迫投降；投降之后也并不为匈奴真心出力，始终对故国心怀眷念；直至后来汉武帝误信传言夷其三族，李陵才断了归汉之心。从李陵的话中，我们能体会其内心的</a:t>
            </a:r>
            <a:r>
              <a:rPr lang="zh-CN" altLang="en-US" sz="2800" b="1">
                <a:solidFill>
                  <a:srgbClr val="FF0000"/>
                </a:solidFill>
                <a:latin typeface="微软雅黑" pitchFamily="34" charset="-122"/>
                <a:ea typeface="微软雅黑" pitchFamily="34" charset="-122"/>
              </a:rPr>
              <a:t>酸涩、忧愤</a:t>
            </a:r>
            <a:r>
              <a:rPr lang="zh-CN" altLang="en-US" sz="2800" b="1">
                <a:solidFill>
                  <a:srgbClr val="0000FF"/>
                </a:solidFill>
                <a:latin typeface="微软雅黑" pitchFamily="34" charset="-122"/>
                <a:ea typeface="微软雅黑" pitchFamily="34" charset="-122"/>
              </a:rPr>
              <a:t>，他对汉朝有</a:t>
            </a:r>
            <a:r>
              <a:rPr lang="zh-CN" altLang="en-US" sz="2800" b="1">
                <a:solidFill>
                  <a:srgbClr val="FF0000"/>
                </a:solidFill>
                <a:latin typeface="微软雅黑" pitchFamily="34" charset="-122"/>
                <a:ea typeface="微软雅黑" pitchFamily="34" charset="-122"/>
              </a:rPr>
              <a:t>不满怨愤</a:t>
            </a:r>
            <a:r>
              <a:rPr lang="zh-CN" altLang="en-US" sz="2800" b="1">
                <a:solidFill>
                  <a:srgbClr val="0000FF"/>
                </a:solidFill>
                <a:latin typeface="微软雅黑" pitchFamily="34" charset="-122"/>
                <a:ea typeface="微软雅黑" pitchFamily="34" charset="-122"/>
              </a:rPr>
              <a:t>，却也时时感到</a:t>
            </a:r>
            <a:r>
              <a:rPr lang="zh-CN" altLang="en-US" sz="2800" b="1">
                <a:solidFill>
                  <a:srgbClr val="FF0000"/>
                </a:solidFill>
                <a:latin typeface="微软雅黑" pitchFamily="34" charset="-122"/>
                <a:ea typeface="微软雅黑" pitchFamily="34" charset="-122"/>
              </a:rPr>
              <a:t>惭愧</a:t>
            </a:r>
            <a:r>
              <a:rPr lang="zh-CN" altLang="en-US" sz="2800" b="1">
                <a:solidFill>
                  <a:srgbClr val="0000FF"/>
                </a:solidFill>
                <a:latin typeface="微软雅黑" pitchFamily="34" charset="-122"/>
                <a:ea typeface="微软雅黑" pitchFamily="34" charset="-122"/>
              </a:rPr>
              <a:t>。作者对他</a:t>
            </a:r>
            <a:r>
              <a:rPr lang="zh-CN" altLang="en-US" sz="2800" b="1">
                <a:solidFill>
                  <a:srgbClr val="FF0000"/>
                </a:solidFill>
                <a:latin typeface="微软雅黑" pitchFamily="34" charset="-122"/>
                <a:ea typeface="微软雅黑" pitchFamily="34" charset="-122"/>
              </a:rPr>
              <a:t>寄予了同情</a:t>
            </a:r>
            <a:r>
              <a:rPr lang="zh-CN" altLang="en-US" sz="2800" b="1">
                <a:solidFill>
                  <a:srgbClr val="0000FF"/>
                </a:solidFill>
                <a:latin typeface="微软雅黑" pitchFamily="34" charset="-122"/>
                <a:ea typeface="微软雅黑" pitchFamily="34" charset="-122"/>
              </a:rPr>
              <a:t>，并未把他当作十恶不赦的叛臣，相比对卫律而言，</a:t>
            </a:r>
            <a:r>
              <a:rPr lang="zh-CN" altLang="en-US" sz="2800" b="1">
                <a:solidFill>
                  <a:srgbClr val="FF0000"/>
                </a:solidFill>
                <a:latin typeface="微软雅黑" pitchFamily="34" charset="-122"/>
                <a:ea typeface="微软雅黑" pitchFamily="34" charset="-122"/>
              </a:rPr>
              <a:t>苏武的措辞相对委婉柔和</a:t>
            </a:r>
            <a:r>
              <a:rPr lang="zh-CN" altLang="en-US" sz="2800" b="1">
                <a:solidFill>
                  <a:srgbClr val="0000FF"/>
                </a:solidFill>
                <a:latin typeface="微软雅黑" pitchFamily="34" charset="-122"/>
                <a:ea typeface="微软雅黑" pitchFamily="34" charset="-122"/>
              </a:rPr>
              <a:t>，也体现了</a:t>
            </a:r>
            <a:r>
              <a:rPr lang="zh-CN" altLang="en-US" sz="2800" b="1">
                <a:solidFill>
                  <a:srgbClr val="FF0000"/>
                </a:solidFill>
                <a:latin typeface="微软雅黑" pitchFamily="34" charset="-122"/>
                <a:ea typeface="微软雅黑" pitchFamily="34" charset="-122"/>
              </a:rPr>
              <a:t>“于序事中寓论断”</a:t>
            </a:r>
            <a:r>
              <a:rPr lang="zh-CN" altLang="en-US" sz="2800" b="1">
                <a:solidFill>
                  <a:srgbClr val="0000FF"/>
                </a:solidFill>
                <a:latin typeface="微软雅黑" pitchFamily="34" charset="-122"/>
                <a:ea typeface="微软雅黑" pitchFamily="34" charset="-122"/>
              </a:rPr>
              <a:t>。</a:t>
            </a:r>
          </a:p>
          <a:p>
            <a:endParaRPr lang="zh-CN" altLang="en-US" sz="2800" b="1">
              <a:solidFill>
                <a:srgbClr val="0000FF"/>
              </a:solidFill>
              <a:latin typeface="微软雅黑" pitchFamily="34" charset="-122"/>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3489" name="内容占位符 2"/>
          <p:cNvSpPr>
            <a:spLocks noChangeArrowheads="1"/>
          </p:cNvSpPr>
          <p:nvPr/>
        </p:nvSpPr>
        <p:spPr bwMode="auto">
          <a:xfrm>
            <a:off x="0" y="188913"/>
            <a:ext cx="12072938" cy="6346825"/>
          </a:xfrm>
          <a:prstGeom prst="rect">
            <a:avLst/>
          </a:prstGeom>
          <a:noFill/>
          <a:ln w="9525">
            <a:noFill/>
            <a:miter lim="800000"/>
          </a:ln>
        </p:spPr>
        <p:txBody>
          <a:bodyPr/>
          <a:lstStyle/>
          <a:p>
            <a:pPr>
              <a:spcBef>
                <a:spcPct val="20000"/>
              </a:spcBef>
            </a:pPr>
            <a:r>
              <a:rPr lang="en-US" altLang="zh-CN" sz="4400" b="1">
                <a:solidFill>
                  <a:srgbClr val="000000"/>
                </a:solidFill>
                <a:sym typeface="宋体" pitchFamily="2" charset="-122"/>
              </a:rPr>
              <a:t>       </a:t>
            </a:r>
            <a:r>
              <a:rPr lang="zh-CN" altLang="en-US" sz="4400" b="1">
                <a:solidFill>
                  <a:srgbClr val="000000"/>
                </a:solidFill>
                <a:latin typeface="宋体" pitchFamily="2" charset="-122"/>
                <a:sym typeface="宋体" pitchFamily="2" charset="-122"/>
              </a:rPr>
              <a:t>苏武曾经两度自杀未遂，却在北海荒芜之地忍辱负重地活了十九年，他这样的做法是否矛盾？说说你的理由。</a:t>
            </a:r>
            <a:endParaRPr lang="zh-CN" altLang="en-US" sz="4400" b="1">
              <a:solidFill>
                <a:srgbClr val="000000"/>
              </a:solidFill>
              <a:latin typeface="宋体" pitchFamily="2" charset="-122"/>
            </a:endParaRPr>
          </a:p>
          <a:p>
            <a:pPr>
              <a:lnSpc>
                <a:spcPct val="90000"/>
              </a:lnSpc>
              <a:spcBef>
                <a:spcPct val="20000"/>
              </a:spcBef>
            </a:pPr>
            <a:r>
              <a:rPr lang="zh-CN" altLang="en-US" sz="4000" b="1">
                <a:solidFill>
                  <a:srgbClr val="FF0000"/>
                </a:solidFill>
                <a:latin typeface="楷体" pitchFamily="49" charset="-122"/>
                <a:ea typeface="楷体" pitchFamily="49" charset="-122"/>
                <a:sym typeface="宋体" pitchFamily="2" charset="-122"/>
              </a:rPr>
              <a:t>    两次自杀都是为了维护个人和国家的尊严</a:t>
            </a:r>
            <a:r>
              <a:rPr lang="zh-CN" altLang="en-US" sz="4000" b="1">
                <a:solidFill>
                  <a:srgbClr val="0000FF"/>
                </a:solidFill>
                <a:latin typeface="楷体" pitchFamily="49" charset="-122"/>
                <a:ea typeface="楷体" pitchFamily="49" charset="-122"/>
                <a:sym typeface="宋体" pitchFamily="2" charset="-122"/>
              </a:rPr>
              <a:t>。被流放努力求生，就是回应单于折磨自己，让自己投降的目的，是为了</a:t>
            </a:r>
            <a:r>
              <a:rPr lang="zh-CN" altLang="en-US" sz="4000" b="1">
                <a:solidFill>
                  <a:srgbClr val="FF0000"/>
                </a:solidFill>
                <a:latin typeface="楷体" pitchFamily="49" charset="-122"/>
                <a:ea typeface="楷体" pitchFamily="49" charset="-122"/>
                <a:sym typeface="宋体" pitchFamily="2" charset="-122"/>
              </a:rPr>
              <a:t>表现大汉使者的精神是不可战胜的，也是为了国家尊严。</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63489">
                                            <p:txEl>
                                              <p:pRg st="1" end="1"/>
                                            </p:txEl>
                                          </p:spTgt>
                                        </p:tgtEl>
                                        <p:attrNameLst>
                                          <p:attrName>style.visibility</p:attrName>
                                        </p:attrNameLst>
                                      </p:cBhvr>
                                      <p:to>
                                        <p:strVal val="visible"/>
                                      </p:to>
                                    </p:set>
                                    <p:animEffect transition="in" filter="box(in)">
                                      <p:cBhvr>
                                        <p:cTn id="7" dur="2000" fill="hold"/>
                                        <p:tgtEl>
                                          <p:spTgt spid="6348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191590" y="2132910"/>
            <a:ext cx="11808323" cy="4401205"/>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zh-CN" altLang="en-US" sz="2800" b="1" smtClean="0">
                <a:solidFill>
                  <a:srgbClr val="0000FF"/>
                </a:solidFill>
                <a:latin typeface="微软雅黑" pitchFamily="34" charset="-122"/>
                <a:ea typeface="微软雅黑" pitchFamily="34" charset="-122"/>
              </a:rPr>
              <a:t>       史传文学的叙事艺术，主要表现在记事写人的艺术技法上。</a:t>
            </a:r>
            <a:endParaRPr lang="en-US" altLang="zh-CN" sz="2800" b="1" smtClean="0">
              <a:solidFill>
                <a:srgbClr val="0000FF"/>
              </a:solidFill>
              <a:latin typeface="微软雅黑" pitchFamily="34" charset="-122"/>
              <a:ea typeface="微软雅黑" pitchFamily="34" charset="-122"/>
            </a:endParaRPr>
          </a:p>
          <a:p>
            <a:r>
              <a:rPr lang="en-US" altLang="zh-CN" sz="2800" b="1" smtClean="0">
                <a:solidFill>
                  <a:srgbClr val="0000FF"/>
                </a:solidFill>
                <a:latin typeface="微软雅黑" pitchFamily="34" charset="-122"/>
                <a:ea typeface="微软雅黑" pitchFamily="34" charset="-122"/>
              </a:rPr>
              <a:t>       1.</a:t>
            </a:r>
            <a:r>
              <a:rPr lang="zh-CN" altLang="en-US" sz="2800" b="1" smtClean="0">
                <a:solidFill>
                  <a:srgbClr val="FF0000"/>
                </a:solidFill>
                <a:latin typeface="微软雅黑" pitchFamily="34" charset="-122"/>
                <a:ea typeface="微软雅黑" pitchFamily="34" charset="-122"/>
              </a:rPr>
              <a:t>运用多种叙述方式</a:t>
            </a:r>
            <a:r>
              <a:rPr lang="zh-CN" altLang="en-US" sz="2800" b="1" smtClean="0">
                <a:solidFill>
                  <a:srgbClr val="0000FF"/>
                </a:solidFill>
                <a:latin typeface="微软雅黑" pitchFamily="34" charset="-122"/>
                <a:ea typeface="微软雅黑" pitchFamily="34" charset="-122"/>
              </a:rPr>
              <a:t>。文章按</a:t>
            </a:r>
            <a:r>
              <a:rPr lang="zh-CN" altLang="en-US" sz="2800" b="1" smtClean="0">
                <a:solidFill>
                  <a:srgbClr val="FF0000"/>
                </a:solidFill>
                <a:latin typeface="微软雅黑" pitchFamily="34" charset="-122"/>
                <a:ea typeface="微软雅黑" pitchFamily="34" charset="-122"/>
              </a:rPr>
              <a:t>时间顺序</a:t>
            </a:r>
            <a:r>
              <a:rPr lang="zh-CN" altLang="en-US" sz="2800" b="1" smtClean="0">
                <a:solidFill>
                  <a:srgbClr val="0000FF"/>
                </a:solidFill>
                <a:latin typeface="微软雅黑" pitchFamily="34" charset="-122"/>
                <a:ea typeface="微软雅黑" pitchFamily="34" charset="-122"/>
              </a:rPr>
              <a:t>记叙了苏武出使匈奴的事迹，在行文中又</a:t>
            </a:r>
            <a:r>
              <a:rPr lang="zh-CN" altLang="en-US" sz="2800" b="1" smtClean="0">
                <a:solidFill>
                  <a:srgbClr val="FF0000"/>
                </a:solidFill>
                <a:latin typeface="微软雅黑" pitchFamily="34" charset="-122"/>
                <a:ea typeface="微软雅黑" pitchFamily="34" charset="-122"/>
              </a:rPr>
              <a:t>插叙</a:t>
            </a:r>
            <a:r>
              <a:rPr lang="zh-CN" altLang="en-US" sz="2800" b="1" smtClean="0">
                <a:solidFill>
                  <a:srgbClr val="0000FF"/>
                </a:solidFill>
                <a:latin typeface="微软雅黑" pitchFamily="34" charset="-122"/>
                <a:ea typeface="微软雅黑" pitchFamily="34" charset="-122"/>
              </a:rPr>
              <a:t>了缑王和长水虞常谋反的背景，通过李陵之口</a:t>
            </a:r>
            <a:r>
              <a:rPr lang="zh-CN" altLang="en-US" sz="2800" b="1" smtClean="0">
                <a:solidFill>
                  <a:srgbClr val="FF0000"/>
                </a:solidFill>
                <a:latin typeface="微软雅黑" pitchFamily="34" charset="-122"/>
                <a:ea typeface="微软雅黑" pitchFamily="34" charset="-122"/>
              </a:rPr>
              <a:t>补叙</a:t>
            </a:r>
            <a:r>
              <a:rPr lang="zh-CN" altLang="en-US" sz="2800" b="1" smtClean="0">
                <a:solidFill>
                  <a:srgbClr val="0000FF"/>
                </a:solidFill>
                <a:latin typeface="微软雅黑" pitchFamily="34" charset="-122"/>
                <a:ea typeface="微软雅黑" pitchFamily="34" charset="-122"/>
              </a:rPr>
              <a:t>苏武家人的情况。</a:t>
            </a:r>
            <a:endParaRPr lang="en-US" altLang="zh-CN" sz="2800" b="1" smtClean="0">
              <a:solidFill>
                <a:srgbClr val="0000FF"/>
              </a:solidFill>
              <a:latin typeface="微软雅黑" pitchFamily="34" charset="-122"/>
              <a:ea typeface="微软雅黑" pitchFamily="34" charset="-122"/>
            </a:endParaRPr>
          </a:p>
          <a:p>
            <a:r>
              <a:rPr lang="en-US" altLang="zh-CN" sz="2800" b="1" smtClean="0">
                <a:solidFill>
                  <a:srgbClr val="0000FF"/>
                </a:solidFill>
                <a:latin typeface="微软雅黑" pitchFamily="34" charset="-122"/>
                <a:ea typeface="微软雅黑" pitchFamily="34" charset="-122"/>
              </a:rPr>
              <a:t>       2.</a:t>
            </a:r>
            <a:r>
              <a:rPr lang="zh-CN" altLang="en-US" sz="2800" b="1" smtClean="0">
                <a:solidFill>
                  <a:srgbClr val="FF0000"/>
                </a:solidFill>
                <a:latin typeface="微软雅黑" pitchFamily="34" charset="-122"/>
                <a:ea typeface="微软雅黑" pitchFamily="34" charset="-122"/>
              </a:rPr>
              <a:t>精妙选材、合理裁剪</a:t>
            </a:r>
            <a:r>
              <a:rPr lang="zh-CN" altLang="en-US" sz="2800" b="1" smtClean="0">
                <a:solidFill>
                  <a:srgbClr val="0000FF"/>
                </a:solidFill>
                <a:latin typeface="微软雅黑" pitchFamily="34" charset="-122"/>
                <a:ea typeface="微软雅黑" pitchFamily="34" charset="-122"/>
              </a:rPr>
              <a:t>。选取典型事例，叙事时</a:t>
            </a:r>
            <a:r>
              <a:rPr lang="zh-CN" altLang="en-US" sz="2800" b="1" smtClean="0">
                <a:solidFill>
                  <a:srgbClr val="FF0000"/>
                </a:solidFill>
                <a:latin typeface="微软雅黑" pitchFamily="34" charset="-122"/>
                <a:ea typeface="微软雅黑" pitchFamily="34" charset="-122"/>
              </a:rPr>
              <a:t>详略结合</a:t>
            </a:r>
            <a:r>
              <a:rPr lang="zh-CN" altLang="en-US" sz="2800" b="1" smtClean="0">
                <a:solidFill>
                  <a:srgbClr val="0000FF"/>
                </a:solidFill>
                <a:latin typeface="微软雅黑" pitchFamily="34" charset="-122"/>
                <a:ea typeface="微软雅黑" pitchFamily="34" charset="-122"/>
              </a:rPr>
              <a:t>。</a:t>
            </a:r>
            <a:endParaRPr lang="en-US" altLang="zh-CN" sz="2800" b="1" smtClean="0">
              <a:solidFill>
                <a:srgbClr val="0000FF"/>
              </a:solidFill>
              <a:latin typeface="微软雅黑" pitchFamily="34" charset="-122"/>
              <a:ea typeface="微软雅黑" pitchFamily="34" charset="-122"/>
            </a:endParaRPr>
          </a:p>
          <a:p>
            <a:r>
              <a:rPr lang="en-US" altLang="zh-CN" sz="2800" b="1" smtClean="0">
                <a:solidFill>
                  <a:srgbClr val="0000FF"/>
                </a:solidFill>
                <a:latin typeface="微软雅黑" pitchFamily="34" charset="-122"/>
                <a:ea typeface="微软雅黑" pitchFamily="34" charset="-122"/>
              </a:rPr>
              <a:t>       3.</a:t>
            </a:r>
            <a:r>
              <a:rPr lang="zh-CN" altLang="en-US" sz="2800" b="1" smtClean="0">
                <a:solidFill>
                  <a:srgbClr val="0000FF"/>
                </a:solidFill>
                <a:latin typeface="微软雅黑" pitchFamily="34" charset="-122"/>
                <a:ea typeface="微软雅黑" pitchFamily="34" charset="-122"/>
              </a:rPr>
              <a:t>故事</a:t>
            </a:r>
            <a:r>
              <a:rPr lang="zh-CN" altLang="en-US" sz="2800" b="1" smtClean="0">
                <a:solidFill>
                  <a:srgbClr val="FF0000"/>
                </a:solidFill>
                <a:latin typeface="微软雅黑" pitchFamily="34" charset="-122"/>
                <a:ea typeface="微软雅黑" pitchFamily="34" charset="-122"/>
              </a:rPr>
              <a:t>情节结构完整，一波三折</a:t>
            </a:r>
            <a:r>
              <a:rPr lang="zh-CN" altLang="en-US" sz="2800" b="1" smtClean="0">
                <a:solidFill>
                  <a:srgbClr val="0000FF"/>
                </a:solidFill>
                <a:latin typeface="微软雅黑" pitchFamily="34" charset="-122"/>
                <a:ea typeface="微软雅黑" pitchFamily="34" charset="-122"/>
              </a:rPr>
              <a:t>。</a:t>
            </a:r>
            <a:endParaRPr lang="en-US" altLang="zh-CN" sz="2800" b="1" smtClean="0">
              <a:solidFill>
                <a:srgbClr val="0000FF"/>
              </a:solidFill>
              <a:latin typeface="微软雅黑" pitchFamily="34" charset="-122"/>
              <a:ea typeface="微软雅黑" pitchFamily="34" charset="-122"/>
            </a:endParaRPr>
          </a:p>
          <a:p>
            <a:r>
              <a:rPr lang="en-US" altLang="zh-CN" sz="2800" b="1" smtClean="0">
                <a:solidFill>
                  <a:srgbClr val="0000FF"/>
                </a:solidFill>
                <a:latin typeface="微软雅黑" pitchFamily="34" charset="-122"/>
                <a:ea typeface="微软雅黑" pitchFamily="34" charset="-122"/>
              </a:rPr>
              <a:t>       4.</a:t>
            </a:r>
            <a:r>
              <a:rPr lang="zh-CN" altLang="en-US" sz="2800" b="1" smtClean="0">
                <a:solidFill>
                  <a:srgbClr val="0000FF"/>
                </a:solidFill>
                <a:latin typeface="微软雅黑" pitchFamily="34" charset="-122"/>
                <a:ea typeface="微软雅黑" pitchFamily="34" charset="-122"/>
              </a:rPr>
              <a:t>行文以叙事为主，“</a:t>
            </a:r>
            <a:r>
              <a:rPr lang="zh-CN" altLang="en-US" sz="2800" b="1" smtClean="0">
                <a:solidFill>
                  <a:srgbClr val="FF0000"/>
                </a:solidFill>
                <a:latin typeface="微软雅黑" pitchFamily="34" charset="-122"/>
                <a:ea typeface="微软雅黑" pitchFamily="34" charset="-122"/>
              </a:rPr>
              <a:t>于序事中寓论断</a:t>
            </a:r>
            <a:r>
              <a:rPr lang="zh-CN" altLang="en-US" sz="2800" b="1" smtClean="0">
                <a:solidFill>
                  <a:srgbClr val="0000FF"/>
                </a:solidFill>
                <a:latin typeface="微软雅黑" pitchFamily="34" charset="-122"/>
                <a:ea typeface="微软雅黑" pitchFamily="34" charset="-122"/>
              </a:rPr>
              <a:t>”，在历史事件的叙述中寄寓褒贬的倾向性。</a:t>
            </a:r>
            <a:endParaRPr lang="en-US" altLang="zh-CN" sz="2800" b="1" smtClean="0">
              <a:solidFill>
                <a:srgbClr val="0000FF"/>
              </a:solidFill>
              <a:latin typeface="微软雅黑" pitchFamily="34" charset="-122"/>
              <a:ea typeface="微软雅黑" pitchFamily="34" charset="-122"/>
            </a:endParaRPr>
          </a:p>
          <a:p>
            <a:r>
              <a:rPr lang="en-US" altLang="zh-CN" sz="2800" b="1" smtClean="0">
                <a:solidFill>
                  <a:srgbClr val="0000FF"/>
                </a:solidFill>
                <a:latin typeface="微软雅黑" pitchFamily="34" charset="-122"/>
                <a:ea typeface="微软雅黑" pitchFamily="34" charset="-122"/>
              </a:rPr>
              <a:t>       5.</a:t>
            </a:r>
            <a:r>
              <a:rPr lang="zh-CN" altLang="en-US" sz="2800" b="1" smtClean="0">
                <a:solidFill>
                  <a:srgbClr val="FF0000"/>
                </a:solidFill>
                <a:latin typeface="微软雅黑" pitchFamily="34" charset="-122"/>
                <a:ea typeface="微软雅黑" pitchFamily="34" charset="-122"/>
              </a:rPr>
              <a:t>运用多种方法刻画人物形象</a:t>
            </a:r>
            <a:r>
              <a:rPr lang="zh-CN" altLang="en-US" sz="2800" b="1" smtClean="0">
                <a:solidFill>
                  <a:srgbClr val="0000FF"/>
                </a:solidFill>
                <a:latin typeface="微软雅黑" pitchFamily="34" charset="-122"/>
                <a:ea typeface="微软雅黑" pitchFamily="34" charset="-122"/>
              </a:rPr>
              <a:t>。</a:t>
            </a:r>
            <a:endParaRPr lang="en-US" altLang="zh-CN" sz="2800" b="1" smtClean="0">
              <a:solidFill>
                <a:srgbClr val="0000FF"/>
              </a:solidFill>
              <a:latin typeface="微软雅黑" pitchFamily="34" charset="-122"/>
              <a:ea typeface="微软雅黑" pitchFamily="34" charset="-122"/>
            </a:endParaRPr>
          </a:p>
          <a:p>
            <a:r>
              <a:rPr lang="en-US" altLang="zh-CN" sz="2800" b="1" smtClean="0">
                <a:solidFill>
                  <a:srgbClr val="0000FF"/>
                </a:solidFill>
                <a:latin typeface="微软雅黑" pitchFamily="34" charset="-122"/>
                <a:ea typeface="微软雅黑" pitchFamily="34" charset="-122"/>
              </a:rPr>
              <a:t>      </a:t>
            </a:r>
            <a:endParaRPr lang="zh-CN" altLang="en-US" sz="2800" b="1">
              <a:solidFill>
                <a:srgbClr val="0000FF"/>
              </a:solidFill>
              <a:latin typeface="微软雅黑" pitchFamily="34" charset="-122"/>
              <a:ea typeface="微软雅黑" pitchFamily="34" charset="-122"/>
            </a:endParaRPr>
          </a:p>
        </p:txBody>
      </p:sp>
      <p:sp>
        <p:nvSpPr>
          <p:cNvPr id="4" name="TextBox 3"/>
          <p:cNvSpPr txBox="1">
            <a:spLocks noChangeArrowheads="1"/>
          </p:cNvSpPr>
          <p:nvPr/>
        </p:nvSpPr>
        <p:spPr bwMode="auto">
          <a:xfrm>
            <a:off x="191590" y="116770"/>
            <a:ext cx="11808820" cy="1569660"/>
          </a:xfrm>
          <a:prstGeom prst="rect">
            <a:avLst/>
          </a:prstGeom>
          <a:noFill/>
          <a:ln w="9525">
            <a:noFill/>
            <a:miter lim="800000"/>
          </a:ln>
        </p:spPr>
        <p:txBody>
          <a:bodyPr wrap="square">
            <a:spAutoFit/>
          </a:bodyPr>
          <a:lstStyle/>
          <a:p>
            <a:r>
              <a:rPr lang="zh-CN" altLang="en-US" sz="3200" b="1" smtClean="0">
                <a:latin typeface="黑体" pitchFamily="49" charset="-122"/>
                <a:ea typeface="黑体" pitchFamily="49" charset="-122"/>
              </a:rPr>
              <a:t>    </a:t>
            </a:r>
            <a:r>
              <a:rPr lang="en-US" altLang="zh-CN" sz="3200" b="1" smtClean="0">
                <a:latin typeface="黑体" pitchFamily="49" charset="-122"/>
                <a:ea typeface="黑体" pitchFamily="49" charset="-122"/>
              </a:rPr>
              <a:t>《</a:t>
            </a:r>
            <a:r>
              <a:rPr lang="zh-CN" altLang="en-US" sz="3200" b="1" smtClean="0">
                <a:latin typeface="黑体" pitchFamily="49" charset="-122"/>
                <a:ea typeface="黑体" pitchFamily="49" charset="-122"/>
              </a:rPr>
              <a:t>汉书</a:t>
            </a:r>
            <a:r>
              <a:rPr lang="en-US" altLang="zh-CN" sz="3200" b="1" smtClean="0">
                <a:latin typeface="黑体" pitchFamily="49" charset="-122"/>
                <a:ea typeface="黑体" pitchFamily="49" charset="-122"/>
              </a:rPr>
              <a:t>》</a:t>
            </a:r>
            <a:r>
              <a:rPr lang="zh-CN" altLang="en-US" sz="3200" b="1" smtClean="0">
                <a:latin typeface="黑体" pitchFamily="49" charset="-122"/>
                <a:ea typeface="黑体" pitchFamily="49" charset="-122"/>
              </a:rPr>
              <a:t>不仅是典范的史学著作，更是优秀的文学作品，它叙事写人的艺术直接影响到后世的史传文学。试从</a:t>
            </a:r>
            <a:r>
              <a:rPr lang="zh-CN" altLang="en-US" sz="3200" b="1" smtClean="0">
                <a:solidFill>
                  <a:srgbClr val="FF0000"/>
                </a:solidFill>
                <a:latin typeface="黑体" pitchFamily="49" charset="-122"/>
                <a:ea typeface="黑体" pitchFamily="49" charset="-122"/>
              </a:rPr>
              <a:t>叙事写人方面</a:t>
            </a:r>
            <a:r>
              <a:rPr lang="zh-CN" altLang="en-US" sz="3200" b="1" smtClean="0">
                <a:latin typeface="黑体" pitchFamily="49" charset="-122"/>
                <a:ea typeface="黑体" pitchFamily="49" charset="-122"/>
              </a:rPr>
              <a:t>鉴赏本文的叙事艺术。</a:t>
            </a:r>
            <a:endParaRPr lang="zh-CN" altLang="en-US" sz="3200" b="1">
              <a:latin typeface="微软雅黑" pitchFamily="34" charset="-122"/>
              <a:ea typeface="微软雅黑" pitchFamily="34" charset="-122"/>
            </a:endParaRPr>
          </a:p>
        </p:txBody>
      </p:sp>
      <p:pic>
        <p:nvPicPr>
          <p:cNvPr id="5" name="New picture"/>
          <p:cNvPicPr/>
          <p:nvPr/>
        </p:nvPicPr>
        <p:blipFill>
          <a:blip r:embed="rId2"/>
          <a:stretch>
            <a:fillRect/>
          </a:stretch>
        </p:blipFill>
        <p:spPr>
          <a:xfrm>
            <a:off x="12395200" y="11214100"/>
            <a:ext cx="342900" cy="2667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内容占位符 11265"/>
          <p:cNvSpPr>
            <a:spLocks noGrp="1" noChangeArrowheads="1"/>
          </p:cNvSpPr>
          <p:nvPr>
            <p:ph idx="4294967295"/>
          </p:nvPr>
        </p:nvSpPr>
        <p:spPr>
          <a:xfrm>
            <a:off x="0" y="117475"/>
            <a:ext cx="12192000" cy="6740525"/>
          </a:xfrm>
          <a:ln>
            <a:solidFill>
              <a:srgbClr val="000000"/>
            </a:solidFill>
          </a:ln>
        </p:spPr>
        <p:txBody>
          <a:bodyPr/>
          <a:lstStyle/>
          <a:p>
            <a:pPr eaLnBrk="1" hangingPunct="1">
              <a:lnSpc>
                <a:spcPct val="75000"/>
              </a:lnSpc>
              <a:buFont typeface="Arial" panose="020B0604020202020204" pitchFamily="34" charset="0"/>
              <a:buNone/>
            </a:pPr>
            <a:r>
              <a:rPr lang="zh-CN" altLang="en-US" sz="4000" b="1" smtClean="0">
                <a:latin typeface="黑体" pitchFamily="49" charset="-122"/>
                <a:ea typeface="黑体" pitchFamily="49" charset="-122"/>
              </a:rPr>
              <a:t>史书形式</a:t>
            </a:r>
            <a:r>
              <a:rPr lang="en-US" altLang="zh-CN" sz="4000" b="1" smtClean="0">
                <a:latin typeface="黑体" pitchFamily="49" charset="-122"/>
                <a:ea typeface="黑体" pitchFamily="49" charset="-122"/>
              </a:rPr>
              <a:t>-----</a:t>
            </a:r>
          </a:p>
          <a:p>
            <a:pPr eaLnBrk="1" hangingPunct="1">
              <a:lnSpc>
                <a:spcPct val="75000"/>
              </a:lnSpc>
              <a:buFont typeface="Arial" panose="020B0604020202020204" pitchFamily="34" charset="0"/>
              <a:buNone/>
            </a:pPr>
            <a:r>
              <a:rPr lang="zh-CN" altLang="en-US" sz="4000" b="1" smtClean="0">
                <a:solidFill>
                  <a:srgbClr val="FF3300"/>
                </a:solidFill>
                <a:latin typeface="黑体" pitchFamily="49" charset="-122"/>
                <a:ea typeface="黑体" pitchFamily="49" charset="-122"/>
              </a:rPr>
              <a:t>编年体</a:t>
            </a:r>
            <a:r>
              <a:rPr lang="en-US" altLang="zh-CN" sz="4000" smtClean="0">
                <a:latin typeface="黑体" pitchFamily="49" charset="-122"/>
                <a:ea typeface="黑体" pitchFamily="49" charset="-122"/>
              </a:rPr>
              <a:t>:</a:t>
            </a:r>
            <a:r>
              <a:rPr lang="zh-CN" altLang="en-US" sz="4000" b="1" smtClean="0">
                <a:latin typeface="黑体" pitchFamily="49" charset="-122"/>
                <a:ea typeface="黑体" pitchFamily="49" charset="-122"/>
              </a:rPr>
              <a:t>按年月日有次序地记载史事的史书</a:t>
            </a:r>
          </a:p>
          <a:p>
            <a:pPr eaLnBrk="1" hangingPunct="1">
              <a:lnSpc>
                <a:spcPct val="75000"/>
              </a:lnSpc>
              <a:buFont typeface="Arial" panose="020B0604020202020204" pitchFamily="34" charset="0"/>
              <a:buNone/>
            </a:pPr>
            <a:r>
              <a:rPr lang="zh-CN" altLang="en-US" sz="4000" smtClean="0">
                <a:latin typeface="黑体" pitchFamily="49" charset="-122"/>
                <a:ea typeface="黑体" pitchFamily="49" charset="-122"/>
              </a:rPr>
              <a:t>   </a:t>
            </a:r>
            <a:r>
              <a:rPr lang="zh-CN" altLang="en-US" sz="4000" b="1" smtClean="0">
                <a:latin typeface="黑体" pitchFamily="49" charset="-122"/>
                <a:ea typeface="黑体" pitchFamily="49" charset="-122"/>
              </a:rPr>
              <a:t>   </a:t>
            </a:r>
            <a:r>
              <a:rPr lang="en-US" altLang="zh-CN" sz="4000" b="1" smtClean="0">
                <a:latin typeface="黑体" pitchFamily="49" charset="-122"/>
                <a:ea typeface="黑体" pitchFamily="49" charset="-122"/>
              </a:rPr>
              <a:t>《</a:t>
            </a:r>
            <a:r>
              <a:rPr lang="zh-CN" altLang="en-US" sz="4000" b="1" smtClean="0">
                <a:solidFill>
                  <a:srgbClr val="0000FF"/>
                </a:solidFill>
                <a:latin typeface="黑体" pitchFamily="49" charset="-122"/>
                <a:ea typeface="黑体" pitchFamily="49" charset="-122"/>
              </a:rPr>
              <a:t>春秋</a:t>
            </a:r>
            <a:r>
              <a:rPr lang="en-US" altLang="zh-CN" sz="4000" b="1" smtClean="0">
                <a:latin typeface="黑体" pitchFamily="49" charset="-122"/>
                <a:ea typeface="黑体" pitchFamily="49" charset="-122"/>
              </a:rPr>
              <a:t>》——</a:t>
            </a:r>
            <a:r>
              <a:rPr lang="zh-CN" altLang="en-US" sz="4000" b="1" smtClean="0">
                <a:solidFill>
                  <a:srgbClr val="FF0000"/>
                </a:solidFill>
                <a:latin typeface="黑体" pitchFamily="49" charset="-122"/>
                <a:ea typeface="黑体" pitchFamily="49" charset="-122"/>
              </a:rPr>
              <a:t>最早的编年体史书</a:t>
            </a:r>
            <a:r>
              <a:rPr lang="zh-CN" altLang="en-US" sz="4000" b="1" smtClean="0">
                <a:latin typeface="黑体" pitchFamily="49" charset="-122"/>
                <a:ea typeface="黑体" pitchFamily="49" charset="-122"/>
              </a:rPr>
              <a:t>。          </a:t>
            </a:r>
          </a:p>
          <a:p>
            <a:pPr eaLnBrk="1" hangingPunct="1">
              <a:lnSpc>
                <a:spcPct val="75000"/>
              </a:lnSpc>
              <a:buFont typeface="Arial" panose="020B0604020202020204" pitchFamily="34" charset="0"/>
              <a:buNone/>
            </a:pPr>
            <a:r>
              <a:rPr lang="zh-CN" altLang="en-US" sz="4000" b="1" smtClean="0">
                <a:latin typeface="黑体" pitchFamily="49" charset="-122"/>
                <a:ea typeface="黑体" pitchFamily="49" charset="-122"/>
              </a:rPr>
              <a:t>      </a:t>
            </a:r>
            <a:r>
              <a:rPr lang="en-US" altLang="zh-CN" sz="4000" b="1" smtClean="0">
                <a:latin typeface="黑体" pitchFamily="49" charset="-122"/>
                <a:ea typeface="黑体" pitchFamily="49" charset="-122"/>
              </a:rPr>
              <a:t>《</a:t>
            </a:r>
            <a:r>
              <a:rPr lang="zh-CN" altLang="en-US" sz="4000" b="1" smtClean="0">
                <a:solidFill>
                  <a:srgbClr val="0000FF"/>
                </a:solidFill>
                <a:latin typeface="黑体" pitchFamily="49" charset="-122"/>
                <a:ea typeface="黑体" pitchFamily="49" charset="-122"/>
              </a:rPr>
              <a:t>资治通鉴</a:t>
            </a:r>
            <a:r>
              <a:rPr lang="en-US" altLang="zh-CN" sz="4000" b="1" smtClean="0">
                <a:latin typeface="黑体" pitchFamily="49" charset="-122"/>
                <a:ea typeface="黑体" pitchFamily="49" charset="-122"/>
              </a:rPr>
              <a:t>》——</a:t>
            </a:r>
            <a:r>
              <a:rPr lang="zh-CN" altLang="en-US" sz="4000" b="1" smtClean="0">
                <a:solidFill>
                  <a:srgbClr val="FF0000"/>
                </a:solidFill>
                <a:latin typeface="黑体" pitchFamily="49" charset="-122"/>
                <a:ea typeface="黑体" pitchFamily="49" charset="-122"/>
              </a:rPr>
              <a:t>中国第一部编年体通史</a:t>
            </a:r>
            <a:endParaRPr lang="en-US" altLang="zh-CN" sz="4000" b="1" smtClean="0">
              <a:latin typeface="黑体" pitchFamily="49" charset="-122"/>
              <a:ea typeface="黑体" pitchFamily="49" charset="-122"/>
            </a:endParaRPr>
          </a:p>
          <a:p>
            <a:pPr eaLnBrk="1" hangingPunct="1">
              <a:lnSpc>
                <a:spcPct val="75000"/>
              </a:lnSpc>
              <a:buFont typeface="Arial" panose="020B0604020202020204" pitchFamily="34" charset="0"/>
              <a:buNone/>
            </a:pPr>
            <a:r>
              <a:rPr lang="zh-CN" altLang="en-US" sz="4000" b="1" smtClean="0">
                <a:solidFill>
                  <a:srgbClr val="FF3300"/>
                </a:solidFill>
                <a:latin typeface="黑体" pitchFamily="49" charset="-122"/>
                <a:ea typeface="黑体" pitchFamily="49" charset="-122"/>
              </a:rPr>
              <a:t>国别体</a:t>
            </a:r>
            <a:r>
              <a:rPr lang="en-US" altLang="zh-CN" sz="4000" smtClean="0">
                <a:latin typeface="黑体" pitchFamily="49" charset="-122"/>
                <a:ea typeface="黑体" pitchFamily="49" charset="-122"/>
              </a:rPr>
              <a:t>:</a:t>
            </a:r>
            <a:r>
              <a:rPr lang="zh-CN" altLang="en-US" sz="4000" b="1" smtClean="0">
                <a:latin typeface="黑体" pitchFamily="49" charset="-122"/>
                <a:ea typeface="黑体" pitchFamily="49" charset="-122"/>
              </a:rPr>
              <a:t>以国家为编排顺序记载史事的史书</a:t>
            </a:r>
          </a:p>
          <a:p>
            <a:pPr eaLnBrk="1" hangingPunct="1">
              <a:lnSpc>
                <a:spcPct val="75000"/>
              </a:lnSpc>
              <a:buFont typeface="Arial" panose="020B0604020202020204" pitchFamily="34" charset="0"/>
              <a:buNone/>
            </a:pPr>
            <a:r>
              <a:rPr lang="zh-CN" altLang="en-US" sz="4000" smtClean="0">
                <a:latin typeface="黑体" pitchFamily="49" charset="-122"/>
                <a:ea typeface="黑体" pitchFamily="49" charset="-122"/>
              </a:rPr>
              <a:t>      </a:t>
            </a:r>
            <a:r>
              <a:rPr lang="en-US" altLang="zh-CN" sz="4000" b="1" smtClean="0">
                <a:latin typeface="黑体" pitchFamily="49" charset="-122"/>
                <a:ea typeface="黑体" pitchFamily="49" charset="-122"/>
              </a:rPr>
              <a:t>《</a:t>
            </a:r>
            <a:r>
              <a:rPr lang="zh-CN" altLang="en-US" sz="4000" b="1" smtClean="0">
                <a:solidFill>
                  <a:srgbClr val="0000FF"/>
                </a:solidFill>
                <a:latin typeface="黑体" pitchFamily="49" charset="-122"/>
                <a:ea typeface="黑体" pitchFamily="49" charset="-122"/>
              </a:rPr>
              <a:t>国语</a:t>
            </a:r>
            <a:r>
              <a:rPr lang="en-US" altLang="zh-CN" sz="4000" b="1" smtClean="0">
                <a:latin typeface="黑体" pitchFamily="49" charset="-122"/>
                <a:ea typeface="黑体" pitchFamily="49" charset="-122"/>
              </a:rPr>
              <a:t>》——</a:t>
            </a:r>
            <a:r>
              <a:rPr lang="zh-CN" altLang="en-US" sz="4000" b="1" smtClean="0">
                <a:solidFill>
                  <a:srgbClr val="FF0000"/>
                </a:solidFill>
                <a:latin typeface="黑体" pitchFamily="49" charset="-122"/>
                <a:ea typeface="黑体" pitchFamily="49" charset="-122"/>
              </a:rPr>
              <a:t>第一部国别体史书</a:t>
            </a:r>
          </a:p>
          <a:p>
            <a:pPr eaLnBrk="1" hangingPunct="1">
              <a:lnSpc>
                <a:spcPct val="75000"/>
              </a:lnSpc>
              <a:buFont typeface="Arial" panose="020B0604020202020204" pitchFamily="34" charset="0"/>
              <a:buNone/>
            </a:pPr>
            <a:r>
              <a:rPr lang="zh-CN" altLang="en-US" sz="4000" b="1" smtClean="0">
                <a:latin typeface="黑体" pitchFamily="49" charset="-122"/>
                <a:ea typeface="黑体" pitchFamily="49" charset="-122"/>
              </a:rPr>
              <a:t>      </a:t>
            </a:r>
            <a:r>
              <a:rPr lang="en-US" altLang="zh-CN" sz="4000" b="1" smtClean="0">
                <a:latin typeface="黑体" pitchFamily="49" charset="-122"/>
                <a:ea typeface="黑体" pitchFamily="49" charset="-122"/>
              </a:rPr>
              <a:t>《</a:t>
            </a:r>
            <a:r>
              <a:rPr lang="zh-CN" altLang="en-US" sz="4000" b="1" smtClean="0">
                <a:solidFill>
                  <a:srgbClr val="0000FF"/>
                </a:solidFill>
                <a:latin typeface="黑体" pitchFamily="49" charset="-122"/>
                <a:ea typeface="黑体" pitchFamily="49" charset="-122"/>
              </a:rPr>
              <a:t>战国策</a:t>
            </a:r>
            <a:r>
              <a:rPr lang="en-US" altLang="zh-CN" sz="4000" b="1" smtClean="0">
                <a:latin typeface="黑体" pitchFamily="49" charset="-122"/>
                <a:ea typeface="黑体" pitchFamily="49" charset="-122"/>
              </a:rPr>
              <a:t>》 (</a:t>
            </a:r>
            <a:r>
              <a:rPr lang="zh-CN" altLang="en-US" sz="4000" b="1" smtClean="0">
                <a:latin typeface="黑体" pitchFamily="49" charset="-122"/>
                <a:ea typeface="黑体" pitchFamily="49" charset="-122"/>
              </a:rPr>
              <a:t>刘向</a:t>
            </a:r>
            <a:r>
              <a:rPr lang="en-US" altLang="zh-CN" sz="4000" b="1" smtClean="0">
                <a:latin typeface="黑体" pitchFamily="49" charset="-122"/>
                <a:ea typeface="黑体" pitchFamily="49" charset="-122"/>
              </a:rPr>
              <a:t>)</a:t>
            </a:r>
          </a:p>
          <a:p>
            <a:pPr eaLnBrk="1" hangingPunct="1">
              <a:lnSpc>
                <a:spcPct val="75000"/>
              </a:lnSpc>
              <a:buFont typeface="Arial" panose="020B0604020202020204" pitchFamily="34" charset="0"/>
              <a:buNone/>
            </a:pPr>
            <a:r>
              <a:rPr lang="zh-CN" altLang="en-US" sz="4000" b="1" smtClean="0">
                <a:solidFill>
                  <a:srgbClr val="FF3300"/>
                </a:solidFill>
                <a:latin typeface="黑体" pitchFamily="49" charset="-122"/>
                <a:ea typeface="黑体" pitchFamily="49" charset="-122"/>
              </a:rPr>
              <a:t>纪传体</a:t>
            </a:r>
            <a:r>
              <a:rPr lang="zh-CN" altLang="en-US" sz="4000" b="1" smtClean="0">
                <a:latin typeface="黑体" pitchFamily="49" charset="-122"/>
                <a:ea typeface="黑体" pitchFamily="49" charset="-122"/>
              </a:rPr>
              <a:t>：采用为人物立传记的方式记叙史实。</a:t>
            </a:r>
          </a:p>
          <a:p>
            <a:pPr eaLnBrk="1" hangingPunct="1">
              <a:lnSpc>
                <a:spcPct val="75000"/>
              </a:lnSpc>
              <a:buFont typeface="Arial" panose="020B0604020202020204" pitchFamily="34" charset="0"/>
              <a:buNone/>
            </a:pPr>
            <a:r>
              <a:rPr lang="zh-CN" altLang="en-US" sz="4000" b="1" smtClean="0">
                <a:latin typeface="黑体" pitchFamily="49" charset="-122"/>
                <a:ea typeface="黑体" pitchFamily="49" charset="-122"/>
              </a:rPr>
              <a:t>      纪传体史书的创立者是</a:t>
            </a:r>
            <a:r>
              <a:rPr lang="zh-CN" altLang="en-US" sz="4000" b="1" smtClean="0">
                <a:solidFill>
                  <a:srgbClr val="FF0000"/>
                </a:solidFill>
                <a:latin typeface="黑体" pitchFamily="49" charset="-122"/>
                <a:ea typeface="黑体" pitchFamily="49" charset="-122"/>
              </a:rPr>
              <a:t>司马迁</a:t>
            </a:r>
            <a:r>
              <a:rPr lang="zh-CN" altLang="en-US" sz="4000" b="1" smtClean="0">
                <a:latin typeface="黑体" pitchFamily="49" charset="-122"/>
                <a:ea typeface="黑体" pitchFamily="49" charset="-122"/>
              </a:rPr>
              <a:t>。</a:t>
            </a:r>
          </a:p>
          <a:p>
            <a:pPr eaLnBrk="1" hangingPunct="1">
              <a:lnSpc>
                <a:spcPct val="75000"/>
              </a:lnSpc>
              <a:buFont typeface="Arial" panose="020B0604020202020204" pitchFamily="34" charset="0"/>
              <a:buNone/>
            </a:pPr>
            <a:r>
              <a:rPr lang="zh-CN" altLang="en-US" sz="4000" b="1" smtClean="0">
                <a:latin typeface="黑体" pitchFamily="49" charset="-122"/>
                <a:ea typeface="黑体" pitchFamily="49" charset="-122"/>
              </a:rPr>
              <a:t>    </a:t>
            </a:r>
            <a:r>
              <a:rPr lang="en-US" altLang="zh-CN" sz="4000" b="1" smtClean="0">
                <a:latin typeface="黑体" pitchFamily="49" charset="-122"/>
                <a:ea typeface="黑体" pitchFamily="49" charset="-122"/>
              </a:rPr>
              <a:t>《</a:t>
            </a:r>
            <a:r>
              <a:rPr lang="zh-CN" altLang="en-US" sz="4000" b="1" smtClean="0">
                <a:solidFill>
                  <a:srgbClr val="0000FF"/>
                </a:solidFill>
                <a:latin typeface="黑体" pitchFamily="49" charset="-122"/>
                <a:ea typeface="黑体" pitchFamily="49" charset="-122"/>
              </a:rPr>
              <a:t>史记</a:t>
            </a:r>
            <a:r>
              <a:rPr lang="en-US" altLang="zh-CN" sz="4000" b="1" smtClean="0">
                <a:latin typeface="黑体" pitchFamily="49" charset="-122"/>
                <a:ea typeface="黑体" pitchFamily="49" charset="-122"/>
              </a:rPr>
              <a:t>》</a:t>
            </a:r>
            <a:r>
              <a:rPr lang="zh-CN" altLang="en-US" sz="4000" b="1" smtClean="0">
                <a:latin typeface="黑体" pitchFamily="49" charset="-122"/>
                <a:ea typeface="黑体" pitchFamily="49" charset="-122"/>
              </a:rPr>
              <a:t>是</a:t>
            </a:r>
            <a:r>
              <a:rPr lang="zh-CN" altLang="en-US" sz="4000" b="1" smtClean="0">
                <a:solidFill>
                  <a:srgbClr val="FF0000"/>
                </a:solidFill>
                <a:latin typeface="黑体" pitchFamily="49" charset="-122"/>
                <a:ea typeface="黑体" pitchFamily="49" charset="-122"/>
              </a:rPr>
              <a:t>中国第一部纪传体通史</a:t>
            </a:r>
            <a:r>
              <a:rPr lang="zh-CN" altLang="en-US" sz="4000" b="1" smtClean="0">
                <a:latin typeface="黑体" pitchFamily="49" charset="-122"/>
                <a:ea typeface="黑体" pitchFamily="49" charset="-122"/>
              </a:rPr>
              <a:t>。</a:t>
            </a:r>
          </a:p>
          <a:p>
            <a:pPr eaLnBrk="1" hangingPunct="1">
              <a:lnSpc>
                <a:spcPct val="75000"/>
              </a:lnSpc>
              <a:buFont typeface="Arial" panose="020B0604020202020204" pitchFamily="34" charset="0"/>
              <a:buNone/>
            </a:pPr>
            <a:r>
              <a:rPr lang="zh-CN" altLang="en-US" sz="4000" b="1" smtClean="0">
                <a:latin typeface="黑体" pitchFamily="49" charset="-122"/>
                <a:ea typeface="黑体" pitchFamily="49" charset="-122"/>
              </a:rPr>
              <a:t>    “</a:t>
            </a:r>
            <a:r>
              <a:rPr lang="zh-CN" altLang="en-US" sz="4000" b="1" smtClean="0">
                <a:solidFill>
                  <a:srgbClr val="0000FF"/>
                </a:solidFill>
                <a:latin typeface="黑体" pitchFamily="49" charset="-122"/>
                <a:ea typeface="黑体" pitchFamily="49" charset="-122"/>
              </a:rPr>
              <a:t>二十四史</a:t>
            </a:r>
            <a:r>
              <a:rPr lang="zh-CN" altLang="en-US" sz="4000" b="1" smtClean="0">
                <a:latin typeface="黑体" pitchFamily="49" charset="-122"/>
                <a:ea typeface="黑体" pitchFamily="49" charset="-122"/>
              </a:rPr>
              <a:t>”都是用纪传体写成。</a:t>
            </a:r>
            <a:r>
              <a:rPr lang="zh-CN" altLang="en-US" b="1" smtClean="0">
                <a:solidFill>
                  <a:srgbClr val="FF0000"/>
                </a:solidFill>
                <a:latin typeface="黑体" pitchFamily="49" charset="-122"/>
                <a:ea typeface="黑体" pitchFamily="49" charset="-122"/>
              </a:rPr>
              <a:t>（记住“前四史”和最后一部是“明史”）</a:t>
            </a:r>
            <a:r>
              <a:rPr lang="zh-CN" altLang="en-US" sz="4000" smtClean="0">
                <a:solidFill>
                  <a:srgbClr val="FF0000"/>
                </a:solidFill>
                <a:latin typeface="黑体" pitchFamily="49" charset="-122"/>
                <a:ea typeface="黑体" pitchFamily="49" charset="-122"/>
              </a:rPr>
              <a:t> </a:t>
            </a:r>
            <a:endParaRPr lang="zh-CN" altLang="en-US" sz="4000" b="1" smtClean="0">
              <a:solidFill>
                <a:srgbClr val="FF0000"/>
              </a:solidFill>
              <a:latin typeface="黑体" pitchFamily="49" charset="-122"/>
              <a:ea typeface="黑体" pitchFamily="49" charset="-122"/>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内容占位符 11265"/>
          <p:cNvSpPr>
            <a:spLocks noGrp="1" noChangeArrowheads="1"/>
          </p:cNvSpPr>
          <p:nvPr>
            <p:ph idx="4294967295"/>
          </p:nvPr>
        </p:nvSpPr>
        <p:spPr>
          <a:xfrm>
            <a:off x="536575" y="685800"/>
            <a:ext cx="11464925" cy="5683250"/>
          </a:xfrm>
          <a:ln>
            <a:solidFill>
              <a:srgbClr val="000000"/>
            </a:solidFill>
          </a:ln>
        </p:spPr>
        <p:txBody>
          <a:bodyPr/>
          <a:lstStyle/>
          <a:p>
            <a:pPr eaLnBrk="1" hangingPunct="1">
              <a:lnSpc>
                <a:spcPct val="75000"/>
              </a:lnSpc>
              <a:buFont typeface="Arial" panose="020B0604020202020204" pitchFamily="34" charset="0"/>
              <a:buNone/>
            </a:pPr>
            <a:r>
              <a:rPr lang="zh-CN" altLang="en-US" sz="4000" b="1" smtClean="0">
                <a:solidFill>
                  <a:srgbClr val="FF0000"/>
                </a:solidFill>
                <a:latin typeface="黑体" pitchFamily="49" charset="-122"/>
                <a:ea typeface="黑体" pitchFamily="49" charset="-122"/>
              </a:rPr>
              <a:t>纪事本末体</a:t>
            </a:r>
            <a:r>
              <a:rPr lang="zh-CN" altLang="en-US" sz="4000" b="1" smtClean="0">
                <a:latin typeface="黑体" pitchFamily="49" charset="-122"/>
                <a:ea typeface="黑体" pitchFamily="49" charset="-122"/>
              </a:rPr>
              <a:t>:以事件为主线，将有关专题材料集中在一起。</a:t>
            </a:r>
          </a:p>
          <a:p>
            <a:pPr eaLnBrk="1" hangingPunct="1">
              <a:lnSpc>
                <a:spcPct val="75000"/>
              </a:lnSpc>
              <a:buFont typeface="Arial" panose="020B0604020202020204" pitchFamily="34" charset="0"/>
              <a:buNone/>
            </a:pPr>
            <a:r>
              <a:rPr lang="zh-CN" altLang="en-US" sz="4000" b="1" smtClean="0">
                <a:latin typeface="黑体" pitchFamily="49" charset="-122"/>
                <a:ea typeface="黑体" pitchFamily="49" charset="-122"/>
              </a:rPr>
              <a:t>    《</a:t>
            </a:r>
            <a:r>
              <a:rPr lang="zh-CN" altLang="en-US" sz="4000" b="1" smtClean="0">
                <a:solidFill>
                  <a:srgbClr val="0000FF"/>
                </a:solidFill>
                <a:latin typeface="黑体" pitchFamily="49" charset="-122"/>
                <a:ea typeface="黑体" pitchFamily="49" charset="-122"/>
              </a:rPr>
              <a:t>通鉴纪事本末</a:t>
            </a:r>
            <a:r>
              <a:rPr lang="zh-CN" altLang="en-US" sz="4000" b="1" smtClean="0">
                <a:latin typeface="黑体" pitchFamily="49" charset="-122"/>
                <a:ea typeface="黑体" pitchFamily="49" charset="-122"/>
              </a:rPr>
              <a:t>》袁枢</a:t>
            </a:r>
          </a:p>
          <a:p>
            <a:pPr eaLnBrk="1" hangingPunct="1">
              <a:lnSpc>
                <a:spcPct val="75000"/>
              </a:lnSpc>
              <a:buFont typeface="Arial" panose="020B0604020202020204" pitchFamily="34" charset="0"/>
              <a:buNone/>
            </a:pPr>
            <a:r>
              <a:rPr lang="zh-CN" altLang="en-US" sz="4000" b="1" smtClean="0">
                <a:solidFill>
                  <a:srgbClr val="FF0000"/>
                </a:solidFill>
                <a:latin typeface="黑体" pitchFamily="49" charset="-122"/>
                <a:ea typeface="黑体" pitchFamily="49" charset="-122"/>
              </a:rPr>
              <a:t>通史</a:t>
            </a:r>
            <a:r>
              <a:rPr lang="zh-CN" altLang="en-US" sz="4000" b="1" smtClean="0">
                <a:latin typeface="黑体" pitchFamily="49" charset="-122"/>
                <a:ea typeface="黑体" pitchFamily="49" charset="-122"/>
              </a:rPr>
              <a:t>:不间断地记叙自古至今的历史事件</a:t>
            </a:r>
          </a:p>
          <a:p>
            <a:pPr eaLnBrk="1" hangingPunct="1">
              <a:lnSpc>
                <a:spcPct val="75000"/>
              </a:lnSpc>
              <a:buFont typeface="Arial" panose="020B0604020202020204" pitchFamily="34" charset="0"/>
              <a:buNone/>
            </a:pPr>
            <a:r>
              <a:rPr lang="zh-CN" altLang="en-US" sz="4000" b="1" smtClean="0">
                <a:latin typeface="黑体" pitchFamily="49" charset="-122"/>
                <a:ea typeface="黑体" pitchFamily="49" charset="-122"/>
              </a:rPr>
              <a:t>   司马迁《</a:t>
            </a:r>
            <a:r>
              <a:rPr lang="zh-CN" altLang="en-US" sz="4000" b="1" smtClean="0">
                <a:solidFill>
                  <a:srgbClr val="0000FF"/>
                </a:solidFill>
                <a:latin typeface="黑体" pitchFamily="49" charset="-122"/>
                <a:ea typeface="黑体" pitchFamily="49" charset="-122"/>
              </a:rPr>
              <a:t>史记</a:t>
            </a:r>
            <a:r>
              <a:rPr lang="zh-CN" altLang="en-US" sz="4000" b="1" smtClean="0">
                <a:latin typeface="黑体" pitchFamily="49" charset="-122"/>
                <a:ea typeface="黑体" pitchFamily="49" charset="-122"/>
              </a:rPr>
              <a:t>》   司马光</a:t>
            </a:r>
            <a:r>
              <a:rPr lang="en-US" altLang="zh-CN" sz="4000" b="1" smtClean="0">
                <a:latin typeface="黑体" pitchFamily="49" charset="-122"/>
                <a:ea typeface="黑体" pitchFamily="49" charset="-122"/>
              </a:rPr>
              <a:t>《</a:t>
            </a:r>
            <a:r>
              <a:rPr lang="zh-CN" altLang="en-US" sz="4000" b="1" smtClean="0">
                <a:solidFill>
                  <a:srgbClr val="0000FF"/>
                </a:solidFill>
                <a:latin typeface="黑体" pitchFamily="49" charset="-122"/>
                <a:ea typeface="黑体" pitchFamily="49" charset="-122"/>
              </a:rPr>
              <a:t>资治通鉴</a:t>
            </a:r>
            <a:r>
              <a:rPr lang="en-US" altLang="zh-CN" sz="4000" b="1" smtClean="0">
                <a:latin typeface="黑体" pitchFamily="49" charset="-122"/>
                <a:ea typeface="黑体" pitchFamily="49" charset="-122"/>
              </a:rPr>
              <a:t>》</a:t>
            </a:r>
            <a:endParaRPr lang="zh-CN" altLang="en-US" sz="4000" b="1" smtClean="0">
              <a:latin typeface="黑体" pitchFamily="49" charset="-122"/>
              <a:ea typeface="黑体" pitchFamily="49" charset="-122"/>
            </a:endParaRPr>
          </a:p>
          <a:p>
            <a:pPr eaLnBrk="1" hangingPunct="1">
              <a:lnSpc>
                <a:spcPct val="75000"/>
              </a:lnSpc>
              <a:buFont typeface="Arial" panose="020B0604020202020204" pitchFamily="34" charset="0"/>
              <a:buNone/>
            </a:pPr>
            <a:r>
              <a:rPr lang="zh-CN" altLang="en-US" sz="4000" b="1" smtClean="0">
                <a:solidFill>
                  <a:srgbClr val="FF0000"/>
                </a:solidFill>
                <a:latin typeface="黑体" pitchFamily="49" charset="-122"/>
                <a:ea typeface="黑体" pitchFamily="49" charset="-122"/>
              </a:rPr>
              <a:t>断代史</a:t>
            </a:r>
            <a:r>
              <a:rPr lang="zh-CN" altLang="en-US" sz="4000" b="1" smtClean="0">
                <a:latin typeface="黑体" pitchFamily="49" charset="-122"/>
                <a:ea typeface="黑体" pitchFamily="49" charset="-122"/>
              </a:rPr>
              <a:t>：记录某一时期或某一朝代的历史。</a:t>
            </a:r>
          </a:p>
          <a:p>
            <a:pPr eaLnBrk="1" hangingPunct="1">
              <a:lnSpc>
                <a:spcPct val="75000"/>
              </a:lnSpc>
              <a:buFont typeface="Arial" panose="020B0604020202020204" pitchFamily="34" charset="0"/>
              <a:buNone/>
            </a:pPr>
            <a:r>
              <a:rPr lang="zh-CN" altLang="en-US" sz="4000" b="1" smtClean="0">
                <a:latin typeface="黑体" pitchFamily="49" charset="-122"/>
                <a:ea typeface="黑体" pitchFamily="49" charset="-122"/>
              </a:rPr>
              <a:t>       《</a:t>
            </a:r>
            <a:r>
              <a:rPr lang="zh-CN" altLang="en-US" sz="4000" b="1" smtClean="0">
                <a:solidFill>
                  <a:srgbClr val="0000FF"/>
                </a:solidFill>
                <a:latin typeface="黑体" pitchFamily="49" charset="-122"/>
                <a:ea typeface="黑体" pitchFamily="49" charset="-122"/>
              </a:rPr>
              <a:t>汉书</a:t>
            </a:r>
            <a:r>
              <a:rPr lang="zh-CN" altLang="en-US" sz="4000" b="1" smtClean="0">
                <a:latin typeface="黑体" pitchFamily="49" charset="-122"/>
                <a:ea typeface="黑体" pitchFamily="49" charset="-122"/>
              </a:rPr>
              <a:t>》班固</a:t>
            </a:r>
          </a:p>
          <a:p>
            <a:pPr eaLnBrk="1" hangingPunct="1">
              <a:lnSpc>
                <a:spcPct val="75000"/>
              </a:lnSpc>
              <a:buFont typeface="Arial" panose="020B0604020202020204" pitchFamily="34" charset="0"/>
              <a:buNone/>
            </a:pPr>
            <a:r>
              <a:rPr lang="zh-CN" altLang="en-US" sz="4000" b="1" smtClean="0">
                <a:latin typeface="黑体" pitchFamily="49" charset="-122"/>
                <a:ea typeface="黑体" pitchFamily="49" charset="-122"/>
              </a:rPr>
              <a:t>       《</a:t>
            </a:r>
            <a:r>
              <a:rPr lang="zh-CN" altLang="en-US" sz="4000" b="1" smtClean="0">
                <a:solidFill>
                  <a:srgbClr val="0000FF"/>
                </a:solidFill>
                <a:latin typeface="黑体" pitchFamily="49" charset="-122"/>
                <a:ea typeface="黑体" pitchFamily="49" charset="-122"/>
              </a:rPr>
              <a:t>三国志</a:t>
            </a:r>
            <a:r>
              <a:rPr lang="zh-CN" altLang="en-US" sz="4000" b="1" smtClean="0">
                <a:latin typeface="黑体" pitchFamily="49" charset="-122"/>
                <a:ea typeface="黑体" pitchFamily="49" charset="-122"/>
              </a:rPr>
              <a:t>》陈寿 </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文本框 65537"/>
          <p:cNvSpPr>
            <a:spLocks noChangeArrowheads="1"/>
          </p:cNvSpPr>
          <p:nvPr/>
        </p:nvSpPr>
        <p:spPr bwMode="auto">
          <a:xfrm>
            <a:off x="3684588" y="803275"/>
            <a:ext cx="8251825" cy="5078413"/>
          </a:xfrm>
          <a:prstGeom prst="rect">
            <a:avLst/>
          </a:prstGeom>
          <a:noFill/>
          <a:ln w="9525">
            <a:noFill/>
            <a:miter lim="800000"/>
          </a:ln>
        </p:spPr>
        <p:txBody>
          <a:bodyPr>
            <a:spAutoFit/>
          </a:bodyPr>
          <a:lstStyle/>
          <a:p>
            <a:pPr>
              <a:lnSpc>
                <a:spcPct val="90000"/>
              </a:lnSpc>
            </a:pPr>
            <a:r>
              <a:rPr lang="en-US" altLang="zh-CN" sz="4000" b="1">
                <a:latin typeface="黑体" pitchFamily="49" charset="-122"/>
                <a:ea typeface="黑体" pitchFamily="49" charset="-122"/>
              </a:rPr>
              <a:t>   《</a:t>
            </a:r>
            <a:r>
              <a:rPr lang="zh-CN" altLang="en-US" sz="4000" b="1">
                <a:latin typeface="黑体" pitchFamily="49" charset="-122"/>
                <a:ea typeface="黑体" pitchFamily="49" charset="-122"/>
              </a:rPr>
              <a:t>汉书</a:t>
            </a:r>
            <a:r>
              <a:rPr lang="en-US" altLang="zh-CN" sz="4000" b="1">
                <a:latin typeface="黑体" pitchFamily="49" charset="-122"/>
                <a:ea typeface="黑体" pitchFamily="49" charset="-122"/>
              </a:rPr>
              <a:t>·</a:t>
            </a:r>
            <a:r>
              <a:rPr lang="zh-CN" altLang="en-US" sz="4000" b="1">
                <a:latin typeface="黑体" pitchFamily="49" charset="-122"/>
                <a:ea typeface="黑体" pitchFamily="49" charset="-122"/>
              </a:rPr>
              <a:t>苏武传</a:t>
            </a:r>
            <a:r>
              <a:rPr lang="en-US" altLang="zh-CN" sz="4000" b="1">
                <a:latin typeface="黑体" pitchFamily="49" charset="-122"/>
                <a:ea typeface="黑体" pitchFamily="49" charset="-122"/>
              </a:rPr>
              <a:t>》</a:t>
            </a:r>
            <a:r>
              <a:rPr lang="zh-CN" altLang="en-US" sz="4000" b="1">
                <a:latin typeface="黑体" pitchFamily="49" charset="-122"/>
                <a:ea typeface="黑体" pitchFamily="49" charset="-122"/>
              </a:rPr>
              <a:t>载：天汉元年（公元前</a:t>
            </a:r>
            <a:r>
              <a:rPr lang="en-US" altLang="zh-CN" sz="4000" b="1">
                <a:latin typeface="黑体" pitchFamily="49" charset="-122"/>
                <a:ea typeface="黑体" pitchFamily="49" charset="-122"/>
              </a:rPr>
              <a:t>100</a:t>
            </a:r>
            <a:r>
              <a:rPr lang="zh-CN" altLang="en-US" sz="4000" b="1">
                <a:latin typeface="黑体" pitchFamily="49" charset="-122"/>
                <a:ea typeface="黑体" pitchFamily="49" charset="-122"/>
              </a:rPr>
              <a:t>年），苏武奉命出使匈奴被扣，匈奴贵族多方威胁诱降未遂，又将他迁至北海（今贝加尔湖）边牧羊，苏武坚持十九年不屈。始元六年（公元前</a:t>
            </a:r>
            <a:r>
              <a:rPr lang="en-US" altLang="zh-CN" sz="4000" b="1">
                <a:latin typeface="黑体" pitchFamily="49" charset="-122"/>
                <a:ea typeface="黑体" pitchFamily="49" charset="-122"/>
              </a:rPr>
              <a:t>81</a:t>
            </a:r>
            <a:r>
              <a:rPr lang="zh-CN" altLang="en-US" sz="4000" b="1">
                <a:latin typeface="黑体" pitchFamily="49" charset="-122"/>
                <a:ea typeface="黑体" pitchFamily="49" charset="-122"/>
              </a:rPr>
              <a:t>年），因匈奴与汉和好，方被遣回朝，官典属国。他</a:t>
            </a:r>
            <a:r>
              <a:rPr lang="zh-CN" altLang="en-US" sz="4000" b="1">
                <a:solidFill>
                  <a:srgbClr val="0000FF"/>
                </a:solidFill>
                <a:latin typeface="黑体" pitchFamily="49" charset="-122"/>
                <a:ea typeface="黑体" pitchFamily="49" charset="-122"/>
              </a:rPr>
              <a:t>决不背叛祖国的气节，流芳百世，被传唱千古</a:t>
            </a:r>
            <a:r>
              <a:rPr lang="zh-CN" altLang="en-US" sz="4000">
                <a:solidFill>
                  <a:srgbClr val="0000FF"/>
                </a:solidFill>
                <a:latin typeface="黑体" pitchFamily="49" charset="-122"/>
                <a:ea typeface="黑体" pitchFamily="49" charset="-122"/>
              </a:rPr>
              <a:t>。 </a:t>
            </a:r>
          </a:p>
        </p:txBody>
      </p:sp>
      <p:sp>
        <p:nvSpPr>
          <p:cNvPr id="13315" name="文本框 65538"/>
          <p:cNvSpPr>
            <a:spLocks noChangeArrowheads="1"/>
          </p:cNvSpPr>
          <p:nvPr/>
        </p:nvSpPr>
        <p:spPr bwMode="auto">
          <a:xfrm>
            <a:off x="2640013" y="1989138"/>
            <a:ext cx="250825" cy="368300"/>
          </a:xfrm>
          <a:prstGeom prst="rect">
            <a:avLst/>
          </a:prstGeom>
          <a:noFill/>
          <a:ln w="9525">
            <a:noFill/>
            <a:miter lim="800000"/>
          </a:ln>
        </p:spPr>
        <p:txBody>
          <a:bodyPr>
            <a:spAutoFit/>
          </a:bodyPr>
          <a:lstStyle/>
          <a:p>
            <a:pPr>
              <a:spcBef>
                <a:spcPct val="50000"/>
              </a:spcBef>
            </a:pPr>
            <a:endParaRPr lang="zh-CN" altLang="zh-CN"/>
          </a:p>
        </p:txBody>
      </p:sp>
      <p:pic>
        <p:nvPicPr>
          <p:cNvPr id="13316" name="图片 65539" descr="1"/>
          <p:cNvPicPr>
            <a:picLocks noChangeArrowheads="1"/>
          </p:cNvPicPr>
          <p:nvPr/>
        </p:nvPicPr>
        <p:blipFill>
          <a:blip r:embed="rId2"/>
          <a:stretch>
            <a:fillRect/>
          </a:stretch>
        </p:blipFill>
        <p:spPr bwMode="auto">
          <a:xfrm>
            <a:off x="155575" y="161925"/>
            <a:ext cx="3529013" cy="6361113"/>
          </a:xfrm>
          <a:prstGeom prst="rect">
            <a:avLst/>
          </a:prstGeom>
          <a:noFill/>
          <a:ln w="9525">
            <a:noFill/>
            <a:miter lim="800000"/>
          </a:ln>
        </p:spPr>
      </p:pic>
      <p:sp>
        <p:nvSpPr>
          <p:cNvPr id="13317" name="文本框 65540"/>
          <p:cNvSpPr>
            <a:spLocks noChangeArrowheads="1"/>
          </p:cNvSpPr>
          <p:nvPr/>
        </p:nvSpPr>
        <p:spPr bwMode="auto">
          <a:xfrm>
            <a:off x="4843463" y="230188"/>
            <a:ext cx="4826000" cy="608012"/>
          </a:xfrm>
          <a:prstGeom prst="rect">
            <a:avLst/>
          </a:prstGeom>
          <a:noFill/>
          <a:ln w="9525">
            <a:noFill/>
            <a:miter lim="800000"/>
          </a:ln>
        </p:spPr>
        <p:txBody>
          <a:bodyPr>
            <a:spAutoFit/>
          </a:bodyPr>
          <a:lstStyle/>
          <a:p>
            <a:pPr>
              <a:lnSpc>
                <a:spcPct val="70000"/>
              </a:lnSpc>
            </a:pPr>
            <a:r>
              <a:rPr lang="zh-CN" altLang="en-US" sz="4800" b="1">
                <a:solidFill>
                  <a:srgbClr val="FF0000"/>
                </a:solidFill>
                <a:ea typeface="黑体" pitchFamily="49" charset="-122"/>
              </a:rPr>
              <a:t>苏  武</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8" name="矩形 2"/>
          <p:cNvSpPr>
            <a:spLocks noChangeArrowheads="1"/>
          </p:cNvSpPr>
          <p:nvPr/>
        </p:nvSpPr>
        <p:spPr bwMode="auto">
          <a:xfrm>
            <a:off x="192088" y="0"/>
            <a:ext cx="11736387" cy="6678613"/>
          </a:xfrm>
          <a:prstGeom prst="rect">
            <a:avLst/>
          </a:prstGeom>
          <a:noFill/>
          <a:ln w="9525">
            <a:noFill/>
            <a:miter lim="800000"/>
          </a:ln>
        </p:spPr>
        <p:txBody>
          <a:bodyPr>
            <a:spAutoFit/>
          </a:bodyPr>
          <a:lstStyle/>
          <a:p>
            <a:r>
              <a:rPr lang="zh-CN" altLang="en-US" sz="4400" b="1">
                <a:solidFill>
                  <a:srgbClr val="FF0000"/>
                </a:solidFill>
                <a:latin typeface="黑体" pitchFamily="49" charset="-122"/>
                <a:ea typeface="黑体" pitchFamily="49" charset="-122"/>
              </a:rPr>
              <a:t>   李陵</a:t>
            </a:r>
            <a:r>
              <a:rPr lang="zh-CN" altLang="en-US" sz="4000" b="1">
                <a:latin typeface="黑体" pitchFamily="49" charset="-122"/>
                <a:ea typeface="黑体" pitchFamily="49" charset="-122"/>
              </a:rPr>
              <a:t>，</a:t>
            </a:r>
            <a:r>
              <a:rPr lang="zh-CN" altLang="en-US" sz="3200" b="1">
                <a:latin typeface="黑体" pitchFamily="49" charset="-122"/>
                <a:ea typeface="黑体" pitchFamily="49" charset="-122"/>
              </a:rPr>
              <a:t>字少卿，汉族，陇西成纪（今甘肃静宁南）人。西汉名将“飞将军”李广之长孙。他擅长骑射，爱护士卒。初以祖勋，授予侍中、建章宫监，迁骑都尉。</a:t>
            </a:r>
            <a:endParaRPr lang="en-US" altLang="zh-CN" sz="3200" b="1">
              <a:latin typeface="黑体" pitchFamily="49" charset="-122"/>
              <a:ea typeface="黑体" pitchFamily="49" charset="-122"/>
            </a:endParaRPr>
          </a:p>
          <a:p>
            <a:r>
              <a:rPr lang="en-US" altLang="zh-CN" sz="3200" b="1">
                <a:latin typeface="黑体" pitchFamily="49" charset="-122"/>
                <a:ea typeface="黑体" pitchFamily="49" charset="-122"/>
              </a:rPr>
              <a:t>    </a:t>
            </a:r>
            <a:r>
              <a:rPr lang="zh-CN" altLang="en-US" sz="3200" b="1">
                <a:latin typeface="黑体" pitchFamily="49" charset="-122"/>
                <a:ea typeface="黑体" pitchFamily="49" charset="-122"/>
              </a:rPr>
              <a:t>天汉二年夏，汉武帝派自己宠妃李夫人的哥哥、贰师将军李广利领兵讨伐匈奴，另派李广的孙子、别将李陵随从李广利押运辎重。李陵带领步卒五千人出居延，孤军深入浚稽山，与单于遭遇。匈奴以八万骑兵围攻李陵。经过八昼夜的战斗，李陵斩杀了一万多匈奴，但由于他得不到主力部队的后援，结果弹尽粮绝，不幸被俘，被迫投降。</a:t>
            </a:r>
            <a:endParaRPr lang="en-US" altLang="zh-CN" sz="3200" b="1">
              <a:latin typeface="黑体" pitchFamily="49" charset="-122"/>
              <a:ea typeface="黑体" pitchFamily="49" charset="-122"/>
            </a:endParaRPr>
          </a:p>
          <a:p>
            <a:r>
              <a:rPr lang="en-US" altLang="zh-CN" sz="3200" b="1">
                <a:latin typeface="黑体" pitchFamily="49" charset="-122"/>
                <a:ea typeface="黑体" pitchFamily="49" charset="-122"/>
              </a:rPr>
              <a:t>    </a:t>
            </a:r>
            <a:r>
              <a:rPr lang="zh-CN" altLang="en-US" sz="3200" b="1">
                <a:latin typeface="黑体" pitchFamily="49" charset="-122"/>
                <a:ea typeface="黑体" pitchFamily="49" charset="-122"/>
              </a:rPr>
              <a:t>李陵兵败的消息传到长安后，武帝本希望他能战死，后听说他投了降，愤怒万分。司马迁尽力为李陵辩护，触怒了汉武帝，司马迁被判宫刑。不久，有传闻说李陵为匈奴练兵。汉武帝信以为真，便草率地夷其三族，致使其彻底与汉朝断绝关系。</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5" name="文本框 72705"/>
          <p:cNvSpPr txBox="1"/>
          <p:nvPr/>
        </p:nvSpPr>
        <p:spPr>
          <a:xfrm>
            <a:off x="623620" y="332785"/>
            <a:ext cx="10963910" cy="1568450"/>
          </a:xfrm>
          <a:prstGeom prst="rect">
            <a:avLst/>
          </a:prstGeom>
          <a:noFill/>
          <a:ln w="9525">
            <a:noFill/>
          </a:ln>
        </p:spPr>
        <p:txBody>
          <a:bodyPr>
            <a:spAutoFit/>
            <a:scene3d>
              <a:camera prst="orthographicFront"/>
              <a:lightRig rig="threePt" dir="t"/>
            </a:scene3d>
          </a:bodyPr>
          <a:lstStyle/>
          <a:p>
            <a:pPr>
              <a:lnSpc>
                <a:spcPct val="80000"/>
              </a:lnSpc>
              <a:defRPr/>
            </a:pPr>
            <a:r>
              <a:rPr lang="zh-CN" altLang="en-US" sz="4000" b="1" noProof="1">
                <a:solidFill>
                  <a:srgbClr val="000000"/>
                </a:solidFill>
                <a:latin typeface="黑体" pitchFamily="49" charset="-122"/>
                <a:ea typeface="黑体" pitchFamily="49" charset="-122"/>
                <a:cs typeface="+mn-ea"/>
              </a:rPr>
              <a:t>疏通文意，理清脉络，给每一部分添小标题：</a:t>
            </a:r>
          </a:p>
          <a:p>
            <a:pPr>
              <a:lnSpc>
                <a:spcPct val="80000"/>
              </a:lnSpc>
              <a:defRPr/>
            </a:pPr>
            <a:r>
              <a:rPr lang="zh-CN" altLang="en-US" sz="4000" b="1" noProof="1">
                <a:solidFill>
                  <a:srgbClr val="000000"/>
                </a:solidFill>
                <a:latin typeface="楷体" panose="02010609060101010101" charset="-122"/>
                <a:ea typeface="楷体" panose="02010609060101010101" charset="-122"/>
                <a:cs typeface="+mn-ea"/>
                <a:sym typeface="+mn-ea"/>
              </a:rPr>
              <a:t>（要求：小标题要</a:t>
            </a:r>
            <a:r>
              <a:rPr lang="zh-CN" altLang="en-US" sz="4000" b="1" noProof="1">
                <a:solidFill>
                  <a:srgbClr val="FF0000"/>
                </a:solidFill>
                <a:latin typeface="楷体" panose="02010609060101010101" charset="-122"/>
                <a:ea typeface="楷体" panose="02010609060101010101" charset="-122"/>
                <a:cs typeface="+mn-ea"/>
                <a:sym typeface="+mn-ea"/>
              </a:rPr>
              <a:t>准确概括情节变化</a:t>
            </a:r>
            <a:r>
              <a:rPr lang="zh-CN" altLang="en-US" sz="4000" b="1" noProof="1">
                <a:solidFill>
                  <a:srgbClr val="000000"/>
                </a:solidFill>
                <a:latin typeface="楷体" panose="02010609060101010101" charset="-122"/>
                <a:ea typeface="楷体" panose="02010609060101010101" charset="-122"/>
                <a:cs typeface="+mn-ea"/>
                <a:sym typeface="+mn-ea"/>
              </a:rPr>
              <a:t>，并尽量展现</a:t>
            </a:r>
            <a:r>
              <a:rPr lang="zh-CN" altLang="en-US" sz="4000" b="1" noProof="1">
                <a:solidFill>
                  <a:srgbClr val="FF0000"/>
                </a:solidFill>
                <a:latin typeface="楷体" panose="02010609060101010101" charset="-122"/>
                <a:ea typeface="楷体" panose="02010609060101010101" charset="-122"/>
                <a:cs typeface="+mn-ea"/>
                <a:sym typeface="+mn-ea"/>
              </a:rPr>
              <a:t>人物性格特点</a:t>
            </a:r>
            <a:r>
              <a:rPr lang="zh-CN" altLang="en-US" sz="4000" b="1" noProof="1">
                <a:solidFill>
                  <a:srgbClr val="000000"/>
                </a:solidFill>
                <a:latin typeface="楷体" panose="02010609060101010101" charset="-122"/>
                <a:ea typeface="楷体" panose="02010609060101010101" charset="-122"/>
                <a:cs typeface="+mn-ea"/>
                <a:sym typeface="+mn-ea"/>
              </a:rPr>
              <a:t>，同时注意语言的通顺凝练。）</a:t>
            </a:r>
          </a:p>
        </p:txBody>
      </p:sp>
      <p:sp>
        <p:nvSpPr>
          <p:cNvPr id="11266" name="文本框 72706"/>
          <p:cNvSpPr txBox="1"/>
          <p:nvPr/>
        </p:nvSpPr>
        <p:spPr>
          <a:xfrm>
            <a:off x="3586163" y="2882900"/>
            <a:ext cx="7775575" cy="644525"/>
          </a:xfrm>
          <a:prstGeom prst="rect">
            <a:avLst/>
          </a:prstGeom>
          <a:noFill/>
          <a:ln w="9525">
            <a:noFill/>
          </a:ln>
        </p:spPr>
        <p:txBody>
          <a:bodyPr>
            <a:spAutoFit/>
            <a:scene3d>
              <a:camera prst="orthographicFront"/>
              <a:lightRig rig="threePt" dir="t"/>
            </a:scene3d>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a:spcBef>
                <a:spcPct val="50000"/>
              </a:spcBef>
              <a:defRPr/>
            </a:pPr>
            <a:endParaRPr sz="3600" b="1" noProof="1">
              <a:solidFill>
                <a:srgbClr val="000000"/>
              </a:solidFill>
              <a:effectLst>
                <a:outerShdw blurRad="38100" dist="38100" dir="2700000" algn="tl">
                  <a:schemeClr val="bg2"/>
                </a:outerShdw>
              </a:effectLst>
              <a:latin typeface="黑体" pitchFamily="49" charset="-122"/>
              <a:ea typeface="黑体" pitchFamily="49" charset="-122"/>
            </a:endParaRPr>
          </a:p>
        </p:txBody>
      </p:sp>
      <p:sp>
        <p:nvSpPr>
          <p:cNvPr id="15364" name="内容占位符 69634"/>
          <p:cNvSpPr>
            <a:spLocks noChangeArrowheads="1"/>
          </p:cNvSpPr>
          <p:nvPr/>
        </p:nvSpPr>
        <p:spPr bwMode="auto">
          <a:xfrm>
            <a:off x="342900" y="2425700"/>
            <a:ext cx="11315700" cy="4073525"/>
          </a:xfrm>
          <a:prstGeom prst="rect">
            <a:avLst/>
          </a:prstGeom>
          <a:noFill/>
          <a:ln w="9525">
            <a:noFill/>
            <a:miter lim="800000"/>
          </a:ln>
        </p:spPr>
        <p:txBody>
          <a:bodyPr/>
          <a:lstStyle/>
          <a:p>
            <a:pPr>
              <a:lnSpc>
                <a:spcPct val="80000"/>
              </a:lnSpc>
              <a:spcBef>
                <a:spcPct val="20000"/>
              </a:spcBef>
            </a:pPr>
            <a:r>
              <a:rPr lang="zh-CN" altLang="en-US" sz="4000">
                <a:latin typeface="黑体" pitchFamily="49" charset="-122"/>
                <a:ea typeface="黑体" pitchFamily="49" charset="-122"/>
              </a:rPr>
              <a:t>（一）缘由：</a:t>
            </a:r>
            <a:r>
              <a:rPr lang="en-US" altLang="zh-CN" sz="4000">
                <a:latin typeface="黑体" pitchFamily="49" charset="-122"/>
                <a:ea typeface="黑体" pitchFamily="49" charset="-122"/>
              </a:rPr>
              <a:t>________________</a:t>
            </a:r>
            <a:r>
              <a:rPr lang="zh-CN" altLang="en-US" sz="4000">
                <a:latin typeface="黑体" pitchFamily="49" charset="-122"/>
                <a:ea typeface="黑体" pitchFamily="49" charset="-122"/>
              </a:rPr>
              <a:t>（</a:t>
            </a:r>
            <a:r>
              <a:rPr lang="en-US" altLang="zh-CN" sz="4000">
                <a:latin typeface="黑体" pitchFamily="49" charset="-122"/>
                <a:ea typeface="黑体" pitchFamily="49" charset="-122"/>
              </a:rPr>
              <a:t>1</a:t>
            </a:r>
            <a:r>
              <a:rPr lang="zh-CN" altLang="en-US" sz="4000">
                <a:latin typeface="黑体" pitchFamily="49" charset="-122"/>
                <a:ea typeface="黑体" pitchFamily="49" charset="-122"/>
              </a:rPr>
              <a:t>）</a:t>
            </a:r>
          </a:p>
          <a:p>
            <a:pPr>
              <a:lnSpc>
                <a:spcPct val="80000"/>
              </a:lnSpc>
              <a:spcBef>
                <a:spcPct val="20000"/>
              </a:spcBef>
            </a:pPr>
            <a:r>
              <a:rPr lang="zh-CN" altLang="en-US" sz="4000">
                <a:latin typeface="黑体" pitchFamily="49" charset="-122"/>
                <a:ea typeface="黑体" pitchFamily="49" charset="-122"/>
              </a:rPr>
              <a:t>（二）遭遇</a:t>
            </a:r>
            <a:r>
              <a:rPr lang="zh-CN" altLang="en-US" sz="4000">
                <a:latin typeface="黑体" pitchFamily="49" charset="-122"/>
                <a:ea typeface="黑体" pitchFamily="49" charset="-122"/>
                <a:sym typeface="Wingdings" pitchFamily="2" charset="2"/>
              </a:rPr>
              <a:t>：</a:t>
            </a:r>
          </a:p>
          <a:p>
            <a:pPr>
              <a:lnSpc>
                <a:spcPct val="80000"/>
              </a:lnSpc>
              <a:spcBef>
                <a:spcPct val="20000"/>
              </a:spcBef>
            </a:pPr>
            <a:r>
              <a:rPr lang="en-US" altLang="zh-CN" sz="4000">
                <a:latin typeface="黑体" pitchFamily="49" charset="-122"/>
                <a:ea typeface="黑体" pitchFamily="49" charset="-122"/>
              </a:rPr>
              <a:t>            ________________</a:t>
            </a:r>
            <a:r>
              <a:rPr lang="zh-CN" altLang="en-US" sz="4000">
                <a:latin typeface="黑体" pitchFamily="49" charset="-122"/>
                <a:ea typeface="黑体" pitchFamily="49" charset="-122"/>
                <a:sym typeface="Wingdings" pitchFamily="2" charset="2"/>
              </a:rPr>
              <a:t>（</a:t>
            </a:r>
            <a:r>
              <a:rPr lang="en-US" altLang="zh-CN" sz="4000">
                <a:latin typeface="黑体" pitchFamily="49" charset="-122"/>
                <a:ea typeface="黑体" pitchFamily="49" charset="-122"/>
                <a:sym typeface="Wingdings" pitchFamily="2" charset="2"/>
              </a:rPr>
              <a:t>2—3</a:t>
            </a:r>
            <a:r>
              <a:rPr lang="zh-CN" altLang="en-US" sz="4000">
                <a:latin typeface="黑体" pitchFamily="49" charset="-122"/>
                <a:ea typeface="黑体" pitchFamily="49" charset="-122"/>
                <a:sym typeface="Wingdings" pitchFamily="2" charset="2"/>
              </a:rPr>
              <a:t>）</a:t>
            </a:r>
          </a:p>
          <a:p>
            <a:pPr>
              <a:lnSpc>
                <a:spcPct val="80000"/>
              </a:lnSpc>
              <a:spcBef>
                <a:spcPct val="20000"/>
              </a:spcBef>
            </a:pPr>
            <a:r>
              <a:rPr lang="en-US" altLang="zh-CN" sz="4000">
                <a:latin typeface="黑体" pitchFamily="49" charset="-122"/>
                <a:ea typeface="黑体" pitchFamily="49" charset="-122"/>
              </a:rPr>
              <a:t>            ________________</a:t>
            </a:r>
            <a:r>
              <a:rPr lang="zh-CN" altLang="en-US" sz="4000">
                <a:latin typeface="黑体" pitchFamily="49" charset="-122"/>
                <a:ea typeface="黑体" pitchFamily="49" charset="-122"/>
                <a:sym typeface="Wingdings" pitchFamily="2" charset="2"/>
              </a:rPr>
              <a:t>（</a:t>
            </a:r>
            <a:r>
              <a:rPr lang="en-US" altLang="zh-CN" sz="4000">
                <a:latin typeface="黑体" pitchFamily="49" charset="-122"/>
                <a:ea typeface="黑体" pitchFamily="49" charset="-122"/>
                <a:sym typeface="Wingdings" pitchFamily="2" charset="2"/>
              </a:rPr>
              <a:t>4—5</a:t>
            </a:r>
            <a:r>
              <a:rPr lang="zh-CN" altLang="en-US" sz="4000">
                <a:latin typeface="黑体" pitchFamily="49" charset="-122"/>
                <a:ea typeface="黑体" pitchFamily="49" charset="-122"/>
                <a:sym typeface="Wingdings" pitchFamily="2" charset="2"/>
              </a:rPr>
              <a:t>）</a:t>
            </a:r>
          </a:p>
          <a:p>
            <a:pPr>
              <a:lnSpc>
                <a:spcPct val="80000"/>
              </a:lnSpc>
              <a:spcBef>
                <a:spcPct val="20000"/>
              </a:spcBef>
            </a:pPr>
            <a:r>
              <a:rPr lang="en-US" altLang="zh-CN" sz="4000">
                <a:latin typeface="黑体" pitchFamily="49" charset="-122"/>
                <a:ea typeface="黑体" pitchFamily="49" charset="-122"/>
              </a:rPr>
              <a:t>            ________________</a:t>
            </a:r>
            <a:r>
              <a:rPr lang="zh-CN" altLang="en-US" sz="4000">
                <a:latin typeface="黑体" pitchFamily="49" charset="-122"/>
                <a:ea typeface="黑体" pitchFamily="49" charset="-122"/>
                <a:sym typeface="Wingdings" pitchFamily="2" charset="2"/>
              </a:rPr>
              <a:t>（</a:t>
            </a:r>
            <a:r>
              <a:rPr lang="en-US" altLang="zh-CN" sz="4000">
                <a:latin typeface="黑体" pitchFamily="49" charset="-122"/>
                <a:ea typeface="黑体" pitchFamily="49" charset="-122"/>
                <a:sym typeface="Wingdings" pitchFamily="2" charset="2"/>
              </a:rPr>
              <a:t>6</a:t>
            </a:r>
            <a:r>
              <a:rPr lang="zh-CN" altLang="en-US" sz="4000">
                <a:latin typeface="黑体" pitchFamily="49" charset="-122"/>
                <a:ea typeface="黑体" pitchFamily="49" charset="-122"/>
                <a:sym typeface="Wingdings" pitchFamily="2" charset="2"/>
              </a:rPr>
              <a:t>）</a:t>
            </a:r>
          </a:p>
          <a:p>
            <a:pPr>
              <a:lnSpc>
                <a:spcPct val="80000"/>
              </a:lnSpc>
              <a:spcBef>
                <a:spcPct val="20000"/>
              </a:spcBef>
            </a:pPr>
            <a:r>
              <a:rPr lang="en-US" altLang="zh-CN" sz="4000">
                <a:latin typeface="黑体" pitchFamily="49" charset="-122"/>
                <a:ea typeface="黑体" pitchFamily="49" charset="-122"/>
              </a:rPr>
              <a:t>            ________________</a:t>
            </a:r>
            <a:r>
              <a:rPr lang="zh-CN" altLang="en-US" sz="4000">
                <a:latin typeface="黑体" pitchFamily="49" charset="-122"/>
                <a:ea typeface="黑体" pitchFamily="49" charset="-122"/>
                <a:sym typeface="Wingdings" pitchFamily="2" charset="2"/>
              </a:rPr>
              <a:t>（</a:t>
            </a:r>
            <a:r>
              <a:rPr lang="en-US" altLang="zh-CN" sz="4000">
                <a:latin typeface="黑体" pitchFamily="49" charset="-122"/>
                <a:ea typeface="黑体" pitchFamily="49" charset="-122"/>
                <a:sym typeface="Wingdings" pitchFamily="2" charset="2"/>
              </a:rPr>
              <a:t>7—8</a:t>
            </a:r>
            <a:r>
              <a:rPr lang="zh-CN" altLang="en-US" sz="4000">
                <a:latin typeface="黑体" pitchFamily="49" charset="-122"/>
                <a:ea typeface="黑体" pitchFamily="49" charset="-122"/>
                <a:sym typeface="Wingdings" pitchFamily="2" charset="2"/>
              </a:rPr>
              <a:t>）</a:t>
            </a:r>
          </a:p>
          <a:p>
            <a:pPr>
              <a:lnSpc>
                <a:spcPct val="80000"/>
              </a:lnSpc>
              <a:spcBef>
                <a:spcPct val="20000"/>
              </a:spcBef>
            </a:pPr>
            <a:r>
              <a:rPr lang="zh-CN" altLang="en-US" sz="4000">
                <a:latin typeface="黑体" pitchFamily="49" charset="-122"/>
                <a:ea typeface="黑体" pitchFamily="49" charset="-122"/>
                <a:sym typeface="Wingdings" pitchFamily="2" charset="2"/>
              </a:rPr>
              <a:t>（三）结局：</a:t>
            </a:r>
            <a:r>
              <a:rPr lang="en-US" altLang="zh-CN" sz="4000">
                <a:latin typeface="黑体" pitchFamily="49" charset="-122"/>
                <a:ea typeface="黑体" pitchFamily="49" charset="-122"/>
              </a:rPr>
              <a:t>________________</a:t>
            </a:r>
            <a:r>
              <a:rPr lang="zh-CN" altLang="en-US" sz="4000">
                <a:latin typeface="黑体" pitchFamily="49" charset="-122"/>
                <a:ea typeface="黑体" pitchFamily="49" charset="-122"/>
                <a:sym typeface="Wingdings" pitchFamily="2" charset="2"/>
              </a:rPr>
              <a:t>（</a:t>
            </a:r>
            <a:r>
              <a:rPr lang="en-US" altLang="zh-CN" sz="4000">
                <a:latin typeface="黑体" pitchFamily="49" charset="-122"/>
                <a:ea typeface="黑体" pitchFamily="49" charset="-122"/>
                <a:sym typeface="Wingdings" pitchFamily="2" charset="2"/>
              </a:rPr>
              <a:t>9—10</a:t>
            </a:r>
            <a:r>
              <a:rPr lang="zh-CN" altLang="en-US" sz="4000">
                <a:latin typeface="黑体" pitchFamily="49" charset="-122"/>
                <a:ea typeface="黑体" pitchFamily="49" charset="-122"/>
                <a:sym typeface="Wingdings" pitchFamily="2" charset="2"/>
              </a:rPr>
              <a:t>）</a:t>
            </a: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xmlns:r="http://schemas.openxmlformats.org/officeDocument/2006/relationships"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xmlns:r="http://schemas.openxmlformats.org/officeDocument/2006/relationships" name="Office Theme" id="{62F939B6-93AF-4DB8-9C6B-D6C7DFDC589F}" vid="{4A3C46E8-61CC-4603-A589-7422A47A8E4A}"/>
    </a:ext>
  </a:extLst>
</a:theme>
</file>

<file path=ppt/theme/theme3.xml><?xml version="1.0" encoding="utf-8"?>
<a:theme xmlns:a="http://schemas.openxmlformats.org/drawingml/2006/main" name="2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xmlns:r="http://schemas.openxmlformats.org/officeDocument/2006/relationships" name="Office Theme" id="{62F939B6-93AF-4DB8-9C6B-D6C7DFDC589F}" vid="{4A3C46E8-61CC-4603-A589-7422A47A8E4A}"/>
    </a:ext>
  </a:extLst>
</a:theme>
</file>

<file path=ppt/theme/theme4.xml><?xml version="1.0" encoding="utf-8"?>
<a:theme xmlns:a="http://schemas.openxmlformats.org/drawingml/2006/main" name="4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xmlns:r="http://schemas.openxmlformats.org/officeDocument/2006/relationships" name="Office Theme" id="{62F939B6-93AF-4DB8-9C6B-D6C7DFDC589F}" vid="{4A3C46E8-61CC-4603-A589-7422A47A8E4A}"/>
    </a:ext>
  </a:extLst>
</a:theme>
</file>

<file path=ppt/theme/theme5.xml><?xml version="1.0" encoding="utf-8"?>
<a:theme xmlns:a="http://schemas.openxmlformats.org/drawingml/2006/main" name="6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xmlns:r="http://schemas.openxmlformats.org/officeDocument/2006/relationships" name="Office Theme" id="{62F939B6-93AF-4DB8-9C6B-D6C7DFDC589F}" vid="{4A3C46E8-61CC-4603-A589-7422A47A8E4A}"/>
    </a:ext>
  </a:extLst>
</a:theme>
</file>

<file path=ppt/theme/theme6.xml><?xml version="1.0" encoding="utf-8"?>
<a:theme xmlns:a="http://schemas.openxmlformats.org/drawingml/2006/main" name="8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xmlns:r="http://schemas.openxmlformats.org/officeDocument/2006/relationships"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xmlns:r="http://schemas.openxmlformats.org/officeDocument/2006/relationship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7011</Words>
  <Application>Microsoft Office PowerPoint</Application>
  <PresentationFormat>自定义</PresentationFormat>
  <Paragraphs>220</Paragraphs>
  <Slides>47</Slides>
  <Notes>1</Notes>
  <HiddenSlides>0</HiddenSlides>
  <MMClips>0</MMClips>
  <ScaleCrop>false</ScaleCrop>
  <HeadingPairs>
    <vt:vector size="4" baseType="variant">
      <vt:variant>
        <vt:lpstr>主题</vt:lpstr>
      </vt:variant>
      <vt:variant>
        <vt:i4>6</vt:i4>
      </vt:variant>
      <vt:variant>
        <vt:lpstr>幻灯片标题</vt:lpstr>
      </vt:variant>
      <vt:variant>
        <vt:i4>47</vt:i4>
      </vt:variant>
    </vt:vector>
  </HeadingPairs>
  <TitlesOfParts>
    <vt:vector size="53" baseType="lpstr">
      <vt:lpstr>默认设计模板</vt:lpstr>
      <vt:lpstr>1_默认设计模板</vt:lpstr>
      <vt:lpstr>2_默认设计模板</vt:lpstr>
      <vt:lpstr>4_默认设计模板</vt:lpstr>
      <vt:lpstr>6_默认设计模板</vt:lpstr>
      <vt:lpstr>8_默认设计模板</vt:lpstr>
      <vt:lpstr>PowerPoint 演示文稿</vt:lpstr>
      <vt:lpstr>学习目标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2021-03-09T10:19:16Z</cp:lastPrinted>
  <dcterms:created xsi:type="dcterms:W3CDTF">2021-03-09T10:19:16Z</dcterms:created>
  <dcterms:modified xsi:type="dcterms:W3CDTF">2021-10-19T05:51:28Z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