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4"/>
  </p:handoutMasterIdLst>
  <p:sldIdLst>
    <p:sldId id="344" r:id="rId3"/>
    <p:sldId id="332" r:id="rId5"/>
    <p:sldId id="333" r:id="rId6"/>
    <p:sldId id="291" r:id="rId7"/>
    <p:sldId id="293" r:id="rId8"/>
    <p:sldId id="337" r:id="rId9"/>
    <p:sldId id="294" r:id="rId10"/>
    <p:sldId id="258" r:id="rId11"/>
    <p:sldId id="259" r:id="rId12"/>
    <p:sldId id="295" r:id="rId13"/>
    <p:sldId id="296" r:id="rId14"/>
    <p:sldId id="340" r:id="rId15"/>
    <p:sldId id="300" r:id="rId16"/>
    <p:sldId id="302" r:id="rId17"/>
    <p:sldId id="301" r:id="rId18"/>
    <p:sldId id="265" r:id="rId19"/>
    <p:sldId id="318" r:id="rId20"/>
    <p:sldId id="319" r:id="rId21"/>
    <p:sldId id="320" r:id="rId22"/>
    <p:sldId id="321" r:id="rId23"/>
    <p:sldId id="322" r:id="rId24"/>
    <p:sldId id="323" r:id="rId25"/>
    <p:sldId id="324" r:id="rId26"/>
    <p:sldId id="325" r:id="rId27"/>
    <p:sldId id="326" r:id="rId28"/>
    <p:sldId id="327" r:id="rId29"/>
    <p:sldId id="328" r:id="rId30"/>
    <p:sldId id="342" r:id="rId31"/>
    <p:sldId id="329" r:id="rId32"/>
    <p:sldId id="343" r:id="rId33"/>
  </p:sldIdLst>
  <p:sldSz cx="12192000" cy="6858000"/>
  <p:notesSz cx="6858000" cy="9144000"/>
  <p:custDataLst>
    <p:tags r:id="rId39"/>
  </p:custDataLst>
  <p:defaultTextStyle>
    <a:defPPr>
      <a:defRPr lang="ru-RU"/>
    </a:defPPr>
    <a:lvl1pPr marL="0" lvl="0" indent="0" algn="l" defTabSz="914400" rtl="0" eaLnBrk="1" latinLnBrk="0" hangingPunct="1">
      <a:buNone/>
      <a:defRPr kern="1200">
        <a:solidFill>
          <a:schemeClr val="tx1"/>
        </a:solidFill>
        <a:latin typeface="Franklin Gothic Book" panose="020B0503020102020204"/>
        <a:ea typeface="Franklin Gothic Book" panose="020B0503020102020204"/>
        <a:cs typeface="+mn-cs"/>
      </a:defRPr>
    </a:lvl1pPr>
    <a:lvl2pPr marL="457200" lvl="1" indent="0" algn="l" defTabSz="914400" rtl="0" eaLnBrk="1" latinLnBrk="0" hangingPunct="1">
      <a:buNone/>
      <a:defRPr sz="1800" kern="1200">
        <a:solidFill>
          <a:schemeClr val="tx1"/>
        </a:solidFill>
        <a:latin typeface="Franklin Gothic Book" panose="020B0503020102020204"/>
        <a:ea typeface="Franklin Gothic Book" panose="020B0503020102020204"/>
        <a:cs typeface="+mn-cs"/>
      </a:defRPr>
    </a:lvl2pPr>
    <a:lvl3pPr marL="914400" lvl="2" indent="0" algn="l" defTabSz="914400" rtl="0" eaLnBrk="1" latinLnBrk="0" hangingPunct="1">
      <a:buNone/>
      <a:defRPr sz="1800" kern="1200">
        <a:solidFill>
          <a:schemeClr val="tx1"/>
        </a:solidFill>
        <a:latin typeface="Franklin Gothic Book" panose="020B0503020102020204"/>
        <a:ea typeface="Franklin Gothic Book" panose="020B0503020102020204"/>
        <a:cs typeface="+mn-cs"/>
      </a:defRPr>
    </a:lvl3pPr>
    <a:lvl4pPr marL="1371600" lvl="3" indent="0" algn="l" defTabSz="914400" rtl="0" eaLnBrk="1" latinLnBrk="0" hangingPunct="1">
      <a:buNone/>
      <a:defRPr sz="1800" kern="1200">
        <a:solidFill>
          <a:schemeClr val="tx1"/>
        </a:solidFill>
        <a:latin typeface="Franklin Gothic Book" panose="020B0503020102020204"/>
        <a:ea typeface="Franklin Gothic Book" panose="020B0503020102020204"/>
        <a:cs typeface="+mn-cs"/>
      </a:defRPr>
    </a:lvl4pPr>
    <a:lvl5pPr marL="1828800" lvl="4" indent="0" algn="l" defTabSz="914400" rtl="0" eaLnBrk="1" latinLnBrk="0" hangingPunct="1">
      <a:buNone/>
      <a:defRPr sz="1800" kern="1200">
        <a:solidFill>
          <a:schemeClr val="tx1"/>
        </a:solidFill>
        <a:latin typeface="Franklin Gothic Book" panose="020B0503020102020204"/>
        <a:ea typeface="Franklin Gothic Book" panose="020B0503020102020204"/>
        <a:cs typeface="+mn-cs"/>
      </a:defRPr>
    </a:lvl5pPr>
    <a:lvl6pPr marL="2286000" lvl="5" indent="0" algn="l" defTabSz="914400" rtl="0" eaLnBrk="1" latinLnBrk="0" hangingPunct="1">
      <a:buNone/>
      <a:defRPr sz="1800" kern="1200">
        <a:solidFill>
          <a:schemeClr val="tx1"/>
        </a:solidFill>
        <a:latin typeface="Franklin Gothic Book" panose="020B0503020102020204"/>
        <a:ea typeface="Franklin Gothic Book" panose="020B0503020102020204"/>
        <a:cs typeface="+mn-cs"/>
      </a:defRPr>
    </a:lvl6pPr>
    <a:lvl7pPr marL="2743200" lvl="6" indent="0" algn="l" defTabSz="914400" rtl="0" eaLnBrk="1" latinLnBrk="0" hangingPunct="1">
      <a:buNone/>
      <a:defRPr sz="1800" kern="1200">
        <a:solidFill>
          <a:schemeClr val="tx1"/>
        </a:solidFill>
        <a:latin typeface="Franklin Gothic Book" panose="020B0503020102020204"/>
        <a:ea typeface="Franklin Gothic Book" panose="020B0503020102020204"/>
        <a:cs typeface="+mn-cs"/>
      </a:defRPr>
    </a:lvl7pPr>
    <a:lvl8pPr marL="3200400" lvl="7" indent="0" algn="l" defTabSz="914400" rtl="0" eaLnBrk="1" latinLnBrk="0" hangingPunct="1">
      <a:buNone/>
      <a:defRPr sz="1800" kern="1200">
        <a:solidFill>
          <a:schemeClr val="tx1"/>
        </a:solidFill>
        <a:latin typeface="Franklin Gothic Book" panose="020B0503020102020204"/>
        <a:ea typeface="Franklin Gothic Book" panose="020B0503020102020204"/>
        <a:cs typeface="+mn-cs"/>
      </a:defRPr>
    </a:lvl8pPr>
    <a:lvl9pPr marL="3657600" lvl="8" indent="0" algn="l" defTabSz="914400" rtl="0" eaLnBrk="1" latinLnBrk="0" hangingPunct="1">
      <a:buNone/>
      <a:defRPr sz="1800" kern="1200">
        <a:solidFill>
          <a:schemeClr val="tx1"/>
        </a:solidFill>
        <a:latin typeface="Franklin Gothic Book" panose="020B0503020102020204"/>
        <a:ea typeface="Franklin Gothic Book" panose="020B0503020102020204"/>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0" clrIdx="0"/>
  <p:cmAuthor id="2" name="作者" initials="A" lastIdx="0" clrIdx="1"/>
  <p:cmAuthor id="3" name="新课标第一网" initials="新"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B08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09" d="100"/>
          <a:sy n="109" d="100"/>
        </p:scale>
        <p:origin x="-1674" y="-90"/>
      </p:cViewPr>
      <p:guideLst>
        <p:guide orient="horz" pos="2107"/>
        <p:guide pos="384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gs" Target="tags/tag151.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p:cNvSpPr>
          <p:nvPr>
            <p:ph type="hdr" sz="quarter"/>
          </p:nvPr>
        </p:nvSpPr>
        <p:spPr>
          <a:xfrm>
            <a:off x="0" y="0"/>
            <a:ext cx="2971800" cy="457200"/>
          </a:xfrm>
          <a:prstGeom prst="rect">
            <a:avLst/>
          </a:prstGeom>
          <a:noFill/>
          <a:ln w="9525">
            <a:noFill/>
          </a:ln>
        </p:spPr>
        <p:txBody>
          <a:bodyPr lIns="91440" tIns="45720" rIns="91440" bIns="45720"/>
          <a:lstStyle/>
          <a:p>
            <a:pPr lvl="0"/>
          </a:p>
        </p:txBody>
      </p:sp>
      <p:sp>
        <p:nvSpPr>
          <p:cNvPr id="4099" name="日期占位符 2"/>
          <p:cNvSpPr>
            <a:spLocks noGrp="1"/>
          </p:cNvSpPr>
          <p:nvPr>
            <p:ph type="dt" idx="1"/>
          </p:nvPr>
        </p:nvSpPr>
        <p:spPr>
          <a:xfrm>
            <a:off x="3884613" y="0"/>
            <a:ext cx="2971800" cy="457200"/>
          </a:xfrm>
          <a:prstGeom prst="rect">
            <a:avLst/>
          </a:prstGeom>
          <a:noFill/>
          <a:ln w="9525">
            <a:noFill/>
          </a:ln>
        </p:spPr>
        <p:txBody>
          <a:bodyPr lIns="91440" tIns="45720" rIns="91440" bIns="45720"/>
          <a:lstStyle/>
          <a:p>
            <a:pPr lvl="0" algn="r"/>
            <a:endParaRPr lang="zh-CN" altLang="en-US"/>
          </a:p>
        </p:txBody>
      </p:sp>
      <p:sp>
        <p:nvSpPr>
          <p:cNvPr id="4100" name="幻灯片图像占位符 3"/>
          <p:cNvSpPr>
            <a:spLocks noGrp="1" noRot="1" noChangeAspect="1"/>
          </p:cNvSpPr>
          <p:nvPr>
            <p:ph type="sldImg" idx="2"/>
          </p:nvPr>
        </p:nvSpPr>
        <p:spPr>
          <a:xfrm>
            <a:off x="381000" y="685800"/>
            <a:ext cx="6096000" cy="34290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p:cNvSpPr>
          <p:nvPr>
            <p:ph type="body" sz="quarter" idx="3"/>
          </p:nvPr>
        </p:nvSpPr>
        <p:spPr>
          <a:xfrm>
            <a:off x="685800" y="4343400"/>
            <a:ext cx="5486400" cy="4114800"/>
          </a:xfrm>
          <a:prstGeom prst="rect">
            <a:avLst/>
          </a:prstGeom>
          <a:noFill/>
          <a:ln w="9525">
            <a:noFill/>
          </a:ln>
        </p:spPr>
        <p:txBody>
          <a:bodyPr lIns="91440" tIns="45720" rIns="91440" bIns="4572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102" name="页脚占位符 5"/>
          <p:cNvSpPr>
            <a:spLocks noGrp="1"/>
          </p:cNvSpPr>
          <p:nvPr>
            <p:ph type="ftr" sz="quarter" idx="4"/>
          </p:nvPr>
        </p:nvSpPr>
        <p:spPr>
          <a:xfrm>
            <a:off x="0" y="8685213"/>
            <a:ext cx="2971800" cy="457200"/>
          </a:xfrm>
          <a:prstGeom prst="rect">
            <a:avLst/>
          </a:prstGeom>
          <a:noFill/>
          <a:ln w="9525">
            <a:noFill/>
          </a:ln>
        </p:spPr>
        <p:txBody>
          <a:bodyPr lIns="91440" tIns="45720" rIns="91440" bIns="45720" anchor="b"/>
          <a:lstStyle/>
          <a:p>
            <a:pPr lvl="0"/>
          </a:p>
        </p:txBody>
      </p:sp>
      <p:sp>
        <p:nvSpPr>
          <p:cNvPr id="4103" name="灯片编号占位符 6"/>
          <p:cNvSpPr>
            <a:spLocks noGrp="1"/>
          </p:cNvSpPr>
          <p:nvPr>
            <p:ph type="sldNum" sz="quarter" idx="5"/>
          </p:nvPr>
        </p:nvSpPr>
        <p:spPr>
          <a:xfrm>
            <a:off x="3884613" y="8685213"/>
            <a:ext cx="2971800" cy="457200"/>
          </a:xfrm>
          <a:prstGeom prst="rect">
            <a:avLst/>
          </a:prstGeom>
          <a:noFill/>
          <a:ln w="9525">
            <a:noFill/>
          </a:ln>
        </p:spPr>
        <p:txBody>
          <a:bodyPr lIns="91440" tIns="45720" rIns="91440" bIns="45720" anchor="b"/>
          <a:lstStyle/>
          <a:p>
            <a:pPr lvl="0" algn="r"/>
            <a:fld id="{9A0DB2DC-4C9A-4742-B13C-FB6460FD3503}" type="slidenum">
              <a:rPr lang="zh-CN" altLang="en-US"/>
            </a:fld>
            <a:endParaRPr lang="zh-CN" altLang="en-US"/>
          </a:p>
        </p:txBody>
      </p:sp>
    </p:spTree>
  </p:cSld>
  <p:clrMap bg1="lt1" tx1="dk1" bg2="lt2" tx2="dk2" accent1="accent1" accent2="accent2" accent3="accent3" accent4="accent4" accent5="accent5" accent6="accent6" hlink="hlink" folHlink="folHlink"/>
  <p:hf hdr="0" ftr="0" dt="0"/>
  <p:notesStyle>
    <a:lvl1pPr marL="0" lvl="0"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Franklin Gothic Book" panose="020B0503020102020204"/>
      </a:defRPr>
    </a:lvl1pPr>
    <a:lvl2pPr marL="457200" lvl="1"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Franklin Gothic Book" panose="020B0503020102020204"/>
      </a:defRPr>
    </a:lvl2pPr>
    <a:lvl3pPr marL="914400" lvl="2"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Franklin Gothic Book" panose="020B0503020102020204"/>
      </a:defRPr>
    </a:lvl3pPr>
    <a:lvl4pPr marL="1371600" lvl="3"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Franklin Gothic Book" panose="020B0503020102020204"/>
      </a:defRPr>
    </a:lvl4pPr>
    <a:lvl5pPr marL="1828800" lvl="4"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Franklin Gothic Book" panose="020B0503020102020204"/>
      </a:defRPr>
    </a:lvl5pPr>
    <a:lvl6pPr marL="2286000" lvl="5"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Franklin Gothic Book" panose="020B0503020102020204"/>
      </a:defRPr>
    </a:lvl6pPr>
    <a:lvl7pPr marL="2743200" lvl="6"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Franklin Gothic Book" panose="020B0503020102020204"/>
      </a:defRPr>
    </a:lvl7pPr>
    <a:lvl8pPr marL="3200400" lvl="7"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Franklin Gothic Book" panose="020B0503020102020204"/>
      </a:defRPr>
    </a:lvl8pPr>
    <a:lvl9pPr marL="3657600" lvl="8"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Franklin Gothic Book" panose="020B05030201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 name="幻灯片图像占位符 1"/>
          <p:cNvSpPr>
            <a:spLocks noGrp="1" noRot="1" noChangeAspect="1"/>
          </p:cNvSpPr>
          <p:nvPr>
            <p:ph type="sldImg"/>
          </p:nvPr>
        </p:nvSpPr>
        <p:spPr>
          <a:xfrm>
            <a:off x="381000" y="685800"/>
            <a:ext cx="6096000" cy="3429000"/>
          </a:xfrm>
          <a:prstGeom prst="rect">
            <a:avLst/>
          </a:prstGeom>
          <a:noFill/>
          <a:ln w="12700" cap="flat" cmpd="sng">
            <a:solidFill>
              <a:srgbClr val="000000"/>
            </a:solidFill>
            <a:prstDash val="solid"/>
            <a:round/>
            <a:headEnd type="none" w="med" len="med"/>
            <a:tailEnd type="none" w="med" len="med"/>
          </a:ln>
        </p:spPr>
      </p:sp>
      <p:sp>
        <p:nvSpPr>
          <p:cNvPr id="4107" name="备注占位符 2"/>
          <p:cNvSpPr>
            <a:spLocks noGrp="1"/>
          </p:cNvSpPr>
          <p:nvPr>
            <p:ph type="body" idx="1"/>
          </p:nvPr>
        </p:nvSpPr>
        <p:spPr>
          <a:xfrm>
            <a:off x="685800" y="4343400"/>
            <a:ext cx="5486400" cy="4114800"/>
          </a:xfrm>
          <a:prstGeom prst="rect">
            <a:avLst/>
          </a:prstGeom>
          <a:noFill/>
          <a:ln w="9525">
            <a:noFill/>
          </a:ln>
        </p:spPr>
        <p:txBody>
          <a:bodyPr/>
          <a:lstStyle/>
          <a:p>
            <a:pPr marL="0" lvl="0" indent="0" algn="l" defTabSz="457200" rtl="0" eaLnBrk="0" fontAlgn="base" latinLnBrk="0" hangingPunct="0">
              <a:lnSpc>
                <a:spcPct val="100000"/>
              </a:lnSpc>
              <a:spcBef>
                <a:spcPct val="30000"/>
              </a:spcBef>
              <a:spcAft>
                <a:spcPct val="0"/>
              </a:spcAft>
              <a:buClrTx/>
              <a:buSzTx/>
            </a:pPr>
            <a:endParaRPr sz="1200" u="none">
              <a:solidFill>
                <a:schemeClr val="tx1"/>
              </a:solidFill>
              <a:latin typeface="Franklin Gothic Book" panose="020B0503020102020204"/>
            </a:endParaRPr>
          </a:p>
        </p:txBody>
      </p:sp>
      <p:sp>
        <p:nvSpPr>
          <p:cNvPr id="4108" name="灯片编号占位符 3"/>
          <p:cNvSpPr/>
          <p:nvPr/>
        </p:nvSpPr>
        <p:spPr>
          <a:xfrm>
            <a:off x="3884613" y="8685213"/>
            <a:ext cx="2971800" cy="457200"/>
          </a:xfrm>
          <a:prstGeom prst="rect">
            <a:avLst/>
          </a:prstGeom>
          <a:noFill/>
          <a:ln w="9525">
            <a:noFill/>
          </a:ln>
        </p:spPr>
        <p:txBody>
          <a:bodyPr/>
          <a:lstStyle/>
          <a:p>
            <a:pPr lvl="0"/>
            <a:fld id="{9A0DB2DC-4C9A-4742-B13C-FB6460FD3503}" type="slidenum">
              <a:rPr lang="ru-RU" sz="1200"/>
            </a:fld>
            <a:endParaRPr lang="ru-RU"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1" name="幻灯片图像占位符 1"/>
          <p:cNvSpPr>
            <a:spLocks noGrp="1" noRot="1" noChangeAspect="1"/>
          </p:cNvSpPr>
          <p:nvPr>
            <p:ph type="sldImg"/>
          </p:nvPr>
        </p:nvSpPr>
        <p:spPr>
          <a:xfrm>
            <a:off x="381000" y="685800"/>
            <a:ext cx="6096000" cy="3429000"/>
          </a:xfrm>
          <a:prstGeom prst="rect">
            <a:avLst/>
          </a:prstGeom>
          <a:noFill/>
          <a:ln w="12700" cap="flat" cmpd="sng">
            <a:solidFill>
              <a:srgbClr val="000000"/>
            </a:solidFill>
            <a:prstDash val="solid"/>
            <a:round/>
            <a:headEnd type="none" w="med" len="med"/>
            <a:tailEnd type="none" w="med" len="med"/>
          </a:ln>
        </p:spPr>
      </p:sp>
      <p:sp>
        <p:nvSpPr>
          <p:cNvPr id="4112" name="备注占位符 2"/>
          <p:cNvSpPr>
            <a:spLocks noGrp="1"/>
          </p:cNvSpPr>
          <p:nvPr>
            <p:ph type="body" idx="1"/>
          </p:nvPr>
        </p:nvSpPr>
        <p:spPr>
          <a:xfrm>
            <a:off x="685800" y="4343400"/>
            <a:ext cx="5486400" cy="4114800"/>
          </a:xfrm>
          <a:prstGeom prst="rect">
            <a:avLst/>
          </a:prstGeom>
          <a:noFill/>
          <a:ln w="9525">
            <a:noFill/>
          </a:ln>
        </p:spPr>
        <p:txBody>
          <a:bodyPr/>
          <a:lstStyle/>
          <a:p>
            <a:pPr marL="0" lvl="0" indent="0" algn="l" defTabSz="457200" rtl="0" eaLnBrk="0" fontAlgn="base" latinLnBrk="0" hangingPunct="0">
              <a:lnSpc>
                <a:spcPct val="100000"/>
              </a:lnSpc>
              <a:spcBef>
                <a:spcPct val="30000"/>
              </a:spcBef>
              <a:spcAft>
                <a:spcPct val="0"/>
              </a:spcAft>
              <a:buClrTx/>
              <a:buSzTx/>
            </a:pPr>
            <a:endParaRPr sz="1200" u="none">
              <a:solidFill>
                <a:schemeClr val="tx1"/>
              </a:solidFill>
              <a:latin typeface="Franklin Gothic Book" panose="020B0503020102020204"/>
            </a:endParaRPr>
          </a:p>
        </p:txBody>
      </p:sp>
      <p:sp>
        <p:nvSpPr>
          <p:cNvPr id="4113" name="灯片编号占位符 3"/>
          <p:cNvSpPr/>
          <p:nvPr/>
        </p:nvSpPr>
        <p:spPr>
          <a:xfrm>
            <a:off x="3884613" y="8685213"/>
            <a:ext cx="2971800" cy="457200"/>
          </a:xfrm>
          <a:prstGeom prst="rect">
            <a:avLst/>
          </a:prstGeom>
          <a:noFill/>
          <a:ln w="9525">
            <a:noFill/>
          </a:ln>
        </p:spPr>
        <p:txBody>
          <a:bodyPr/>
          <a:lstStyle/>
          <a:p>
            <a:pPr lvl="0"/>
            <a:fld id="{9A0DB2DC-4C9A-4742-B13C-FB6460FD3503}" type="slidenum">
              <a:rPr lang="ru-RU" sz="1200"/>
            </a:fld>
            <a:endParaRPr lang="ru-RU"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pPr lvl="0" algn="r"/>
            <a:fld id="{9A0DB2DC-4C9A-4742-B13C-FB6460FD3503}" type="slidenum">
              <a:rPr lang="zh-CN" altLang="en-US"/>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仿宋" panose="02010609060101010101" charset="-122"/>
                <a:ea typeface="仿宋" panose="02010609060101010101" charset="-122"/>
              </a:defRPr>
            </a:lvl1pPr>
          </a:lstStyle>
          <a:p>
            <a:fld id="{419BC2E5-256E-4EC7-8395-2D8FFE33A3E7}"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仿宋" panose="02010609060101010101" charset="-122"/>
                <a:ea typeface="仿宋" panose="02010609060101010101"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仿宋" panose="02010609060101010101" charset="-122"/>
                <a:ea typeface="仿宋" panose="02010609060101010101" charset="-122"/>
              </a:defRPr>
            </a:lvl1pPr>
          </a:lstStyle>
          <a:p>
            <a:fld id="{DEE9626B-2AC5-4A04-BEF4-F499CD2D3529}" type="slidenum">
              <a:rPr lang="zh-CN" altLang="en-US" smtClean="0"/>
            </a:fld>
            <a:endParaRPr lang="zh-CN" altLang="en-US" dirty="0"/>
          </a:p>
        </p:txBody>
      </p:sp>
      <p:pic>
        <p:nvPicPr>
          <p:cNvPr id="11" name="图片 10"/>
          <p:cNvPicPr>
            <a:picLocks noChangeAspect="1"/>
          </p:cNvPicPr>
          <p:nvPr userDrawn="1"/>
        </p:nvPicPr>
        <p:blipFill rotWithShape="1">
          <a:blip r:embed="rId13">
            <a:extLst>
              <a:ext uri="{28A0092B-C50C-407E-A947-70E740481C1C}">
                <a14:useLocalDpi xmlns:a14="http://schemas.microsoft.com/office/drawing/2010/main" val="0"/>
              </a:ext>
            </a:extLst>
          </a:blip>
          <a:srcRect l="10802" t="10802" r="11866" b="11866"/>
          <a:stretch>
            <a:fillRect/>
          </a:stretch>
        </p:blipFill>
        <p:spPr>
          <a:xfrm rot="5400000">
            <a:off x="2659285" y="-2674714"/>
            <a:ext cx="6858001" cy="1220743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仿宋" panose="02010609060101010101" charset="-122"/>
          <a:ea typeface="仿宋"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仿宋" panose="02010609060101010101" charset="-122"/>
          <a:ea typeface="仿宋"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仿宋" panose="02010609060101010101" charset="-122"/>
          <a:ea typeface="仿宋"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仿宋" panose="02010609060101010101" charset="-122"/>
          <a:ea typeface="仿宋"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仿宋" panose="02010609060101010101" charset="-122"/>
          <a:ea typeface="仿宋"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仿宋" panose="02010609060101010101" charset="-122"/>
          <a:ea typeface="仿宋"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7.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image" Target="../media/image4.png"/><Relationship Id="rId2" Type="http://schemas.openxmlformats.org/officeDocument/2006/relationships/tags" Target="../tags/tag39.xml"/><Relationship Id="rId1" Type="http://schemas.openxmlformats.org/officeDocument/2006/relationships/tags" Target="../tags/tag38.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image" Target="../media/image4.png"/><Relationship Id="rId1" Type="http://schemas.openxmlformats.org/officeDocument/2006/relationships/tags" Target="../tags/tag44.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7.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image" Target="../media/image3.jpeg"/><Relationship Id="rId3" Type="http://schemas.openxmlformats.org/officeDocument/2006/relationships/tags" Target="../tags/tag49.xml"/><Relationship Id="rId2" Type="http://schemas.openxmlformats.org/officeDocument/2006/relationships/image" Target="../media/image2.png"/><Relationship Id="rId1" Type="http://schemas.openxmlformats.org/officeDocument/2006/relationships/tags" Target="../tags/tag48.xml"/></Relationships>
</file>

<file path=ppt/slides/_rels/slide13.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image" Target="../media/image18.emf"/><Relationship Id="rId7" Type="http://schemas.openxmlformats.org/officeDocument/2006/relationships/package" Target="../embeddings/Document2.docx"/><Relationship Id="rId6" Type="http://schemas.openxmlformats.org/officeDocument/2006/relationships/image" Target="../media/image17.emf"/><Relationship Id="rId5" Type="http://schemas.openxmlformats.org/officeDocument/2006/relationships/package" Target="../embeddings/Document1.docx"/><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image" Target="../media/image4.png"/><Relationship Id="rId11" Type="http://schemas.openxmlformats.org/officeDocument/2006/relationships/vmlDrawing" Target="../drawings/vmlDrawing1.vml"/><Relationship Id="rId10" Type="http://schemas.openxmlformats.org/officeDocument/2006/relationships/slideLayout" Target="../slideLayouts/slideLayout7.xml"/><Relationship Id="rId1" Type="http://schemas.openxmlformats.org/officeDocument/2006/relationships/tags" Target="../tags/tag53.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image" Target="../media/image4.png"/><Relationship Id="rId1" Type="http://schemas.openxmlformats.org/officeDocument/2006/relationships/tags" Target="../tags/tag57.xml"/></Relationships>
</file>

<file path=ppt/slides/_rels/slide15.xml.rels><?xml version="1.0" encoding="UTF-8" standalone="yes"?>
<Relationships xmlns="http://schemas.openxmlformats.org/package/2006/relationships"><Relationship Id="rId9" Type="http://schemas.openxmlformats.org/officeDocument/2006/relationships/vmlDrawing" Target="../drawings/vmlDrawing2.vml"/><Relationship Id="rId8" Type="http://schemas.openxmlformats.org/officeDocument/2006/relationships/slideLayout" Target="../slideLayouts/slideLayout7.xml"/><Relationship Id="rId7" Type="http://schemas.openxmlformats.org/officeDocument/2006/relationships/tags" Target="../tags/tag65.xml"/><Relationship Id="rId6" Type="http://schemas.openxmlformats.org/officeDocument/2006/relationships/image" Target="../media/image19.emf"/><Relationship Id="rId5" Type="http://schemas.openxmlformats.org/officeDocument/2006/relationships/package" Target="../embeddings/Document3.docx"/><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image" Target="../media/image4.png"/><Relationship Id="rId1" Type="http://schemas.openxmlformats.org/officeDocument/2006/relationships/tags" Target="../tags/tag6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image" Target="../media/image4.png"/><Relationship Id="rId1" Type="http://schemas.openxmlformats.org/officeDocument/2006/relationships/tags" Target="../tags/tag66.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image" Target="../media/image4.png"/><Relationship Id="rId1" Type="http://schemas.openxmlformats.org/officeDocument/2006/relationships/tags" Target="../tags/tag70.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4.png"/><Relationship Id="rId1" Type="http://schemas.openxmlformats.org/officeDocument/2006/relationships/tags" Target="../tags/tag7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image" Target="../media/image21.jpeg"/><Relationship Id="rId2" Type="http://schemas.openxmlformats.org/officeDocument/2006/relationships/tags" Target="../tags/tag80.xml"/><Relationship Id="rId12" Type="http://schemas.openxmlformats.org/officeDocument/2006/relationships/slideLayout" Target="../slideLayouts/slideLayout7.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tags" Target="../tags/tag79.xml"/></Relationships>
</file>

<file path=ppt/slides/_rels/slide21.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image" Target="../media/image4.png"/><Relationship Id="rId12" Type="http://schemas.openxmlformats.org/officeDocument/2006/relationships/notesSlide" Target="../notesSlides/notesSlide8.xml"/><Relationship Id="rId11" Type="http://schemas.openxmlformats.org/officeDocument/2006/relationships/slideLayout" Target="../slideLayouts/slideLayout7.xml"/><Relationship Id="rId10" Type="http://schemas.openxmlformats.org/officeDocument/2006/relationships/tags" Target="../tags/tag97.xml"/><Relationship Id="rId1" Type="http://schemas.openxmlformats.org/officeDocument/2006/relationships/tags" Target="../tags/tag89.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image" Target="../media/image4.png"/><Relationship Id="rId1" Type="http://schemas.openxmlformats.org/officeDocument/2006/relationships/tags" Target="../tags/tag98.xml"/></Relationships>
</file>

<file path=ppt/slides/_rels/slide23.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image" Target="../media/image22.png"/><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image" Target="../media/image4.png"/><Relationship Id="rId2" Type="http://schemas.openxmlformats.org/officeDocument/2006/relationships/tags" Target="../tags/tag103.xml"/><Relationship Id="rId10" Type="http://schemas.openxmlformats.org/officeDocument/2006/relationships/slideLayout" Target="../slideLayouts/slideLayout7.xml"/><Relationship Id="rId1" Type="http://schemas.openxmlformats.org/officeDocument/2006/relationships/tags" Target="../tags/tag102.xml"/></Relationships>
</file>

<file path=ppt/slides/_rels/slide24.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image" Target="../media/image4.png"/><Relationship Id="rId10" Type="http://schemas.openxmlformats.org/officeDocument/2006/relationships/slideLayout" Target="../slideLayouts/slideLayout7.xml"/><Relationship Id="rId1" Type="http://schemas.openxmlformats.org/officeDocument/2006/relationships/tags" Target="../tags/tag109.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image" Target="../media/image4.png"/><Relationship Id="rId2" Type="http://schemas.openxmlformats.org/officeDocument/2006/relationships/tags" Target="../tags/tag118.xml"/><Relationship Id="rId1" Type="http://schemas.openxmlformats.org/officeDocument/2006/relationships/tags" Target="../tags/tag117.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24.xml"/><Relationship Id="rId4" Type="http://schemas.openxmlformats.org/officeDocument/2006/relationships/image" Target="../media/image23.jpeg"/><Relationship Id="rId3" Type="http://schemas.openxmlformats.org/officeDocument/2006/relationships/image" Target="../media/image4.png"/><Relationship Id="rId2" Type="http://schemas.openxmlformats.org/officeDocument/2006/relationships/tags" Target="../tags/tag123.xml"/><Relationship Id="rId1" Type="http://schemas.openxmlformats.org/officeDocument/2006/relationships/tags" Target="../tags/tag122.xml"/></Relationships>
</file>

<file path=ppt/slides/_rels/slide27.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image" Target="../media/image4.png"/><Relationship Id="rId14" Type="http://schemas.openxmlformats.org/officeDocument/2006/relationships/slideLayout" Target="../slideLayouts/slideLayout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tags" Target="../tags/tag125.xml"/></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7.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image" Target="../media/image3.jpeg"/><Relationship Id="rId3" Type="http://schemas.openxmlformats.org/officeDocument/2006/relationships/tags" Target="../tags/tag138.xml"/><Relationship Id="rId2" Type="http://schemas.openxmlformats.org/officeDocument/2006/relationships/image" Target="../media/image2.png"/><Relationship Id="rId1" Type="http://schemas.openxmlformats.org/officeDocument/2006/relationships/tags" Target="../tags/tag137.xml"/></Relationships>
</file>

<file path=ppt/slides/_rels/slide29.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image" Target="../media/image4.png"/><Relationship Id="rId12" Type="http://schemas.openxmlformats.org/officeDocument/2006/relationships/slideLayout" Target="../slideLayouts/slideLayout7.xml"/><Relationship Id="rId11" Type="http://schemas.openxmlformats.org/officeDocument/2006/relationships/tags" Target="../tags/tag150.xml"/><Relationship Id="rId10" Type="http://schemas.openxmlformats.org/officeDocument/2006/relationships/image" Target="../media/image24.png"/><Relationship Id="rId1" Type="http://schemas.openxmlformats.org/officeDocument/2006/relationships/tags" Target="../tags/tag142.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7.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image" Target="../media/image3.jpeg"/><Relationship Id="rId3" Type="http://schemas.openxmlformats.org/officeDocument/2006/relationships/tags" Target="../tags/tag2.xml"/><Relationship Id="rId2" Type="http://schemas.openxmlformats.org/officeDocument/2006/relationships/image" Target="../media/image2.pn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image" Target="../media/image25.jpeg"/></Relationships>
</file>

<file path=ppt/slides/_rels/slide4.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image" Target="../media/image6.jpeg"/><Relationship Id="rId7" Type="http://schemas.openxmlformats.org/officeDocument/2006/relationships/tags" Target="../tags/tag10.xml"/><Relationship Id="rId6" Type="http://schemas.openxmlformats.org/officeDocument/2006/relationships/image" Target="../media/image5.png"/><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image" Target="../media/image4.png"/><Relationship Id="rId16" Type="http://schemas.openxmlformats.org/officeDocument/2006/relationships/slideLayout" Target="../slideLayouts/slideLayout7.xml"/><Relationship Id="rId15" Type="http://schemas.openxmlformats.org/officeDocument/2006/relationships/tags" Target="../tags/tag14.xml"/><Relationship Id="rId14" Type="http://schemas.openxmlformats.org/officeDocument/2006/relationships/image" Target="../media/image9.jpeg"/><Relationship Id="rId13" Type="http://schemas.openxmlformats.org/officeDocument/2006/relationships/tags" Target="../tags/tag13.xml"/><Relationship Id="rId12" Type="http://schemas.openxmlformats.org/officeDocument/2006/relationships/image" Target="../media/image8.jpeg"/><Relationship Id="rId11" Type="http://schemas.openxmlformats.org/officeDocument/2006/relationships/tags" Target="../tags/tag12.xml"/><Relationship Id="rId10" Type="http://schemas.openxmlformats.org/officeDocument/2006/relationships/image" Target="../media/image7.jpeg"/><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image" Target="../media/image10.png"/><Relationship Id="rId3" Type="http://schemas.openxmlformats.org/officeDocument/2006/relationships/tags" Target="../tags/tag16.xml"/><Relationship Id="rId2" Type="http://schemas.openxmlformats.org/officeDocument/2006/relationships/image" Target="../media/image4.png"/><Relationship Id="rId11" Type="http://schemas.openxmlformats.org/officeDocument/2006/relationships/slideLayout" Target="../slideLayouts/slideLayout7.xml"/><Relationship Id="rId10" Type="http://schemas.openxmlformats.org/officeDocument/2006/relationships/tags" Target="../tags/tag21.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9" Type="http://schemas.openxmlformats.org/officeDocument/2006/relationships/image" Target="../media/image12.png"/><Relationship Id="rId8" Type="http://schemas.microsoft.com/office/2007/relationships/media" Target="../media/media1.mp3"/><Relationship Id="rId7" Type="http://schemas.openxmlformats.org/officeDocument/2006/relationships/audio" Target="../media/media1.mp3"/><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image" Target="../media/image3.jpeg"/><Relationship Id="rId3" Type="http://schemas.openxmlformats.org/officeDocument/2006/relationships/tags" Target="../tags/tag23.xml"/><Relationship Id="rId2" Type="http://schemas.openxmlformats.org/officeDocument/2006/relationships/image" Target="../media/image2.png"/><Relationship Id="rId12" Type="http://schemas.openxmlformats.org/officeDocument/2006/relationships/notesSlide" Target="../notesSlides/notesSlide4.xml"/><Relationship Id="rId11" Type="http://schemas.openxmlformats.org/officeDocument/2006/relationships/slideLayout" Target="../slideLayouts/slideLayout7.xml"/><Relationship Id="rId10" Type="http://schemas.openxmlformats.org/officeDocument/2006/relationships/tags" Target="../tags/tag26.xml"/><Relationship Id="rId1" Type="http://schemas.openxmlformats.org/officeDocument/2006/relationships/tags" Target="../tags/tag22.xml"/></Relationships>
</file>

<file path=ppt/slides/_rels/slide7.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image" Target="../media/image4.png"/><Relationship Id="rId15" Type="http://schemas.openxmlformats.org/officeDocument/2006/relationships/notesSlide" Target="../notesSlides/notesSlide5.xml"/><Relationship Id="rId14" Type="http://schemas.openxmlformats.org/officeDocument/2006/relationships/slideLayout" Target="../slideLayouts/slideLayout7.xml"/><Relationship Id="rId13" Type="http://schemas.openxmlformats.org/officeDocument/2006/relationships/tags" Target="../tags/tag36.xml"/><Relationship Id="rId12" Type="http://schemas.openxmlformats.org/officeDocument/2006/relationships/image" Target="../media/image14.png"/><Relationship Id="rId11" Type="http://schemas.openxmlformats.org/officeDocument/2006/relationships/image" Target="../media/image13.jpeg"/><Relationship Id="rId10" Type="http://schemas.openxmlformats.org/officeDocument/2006/relationships/tags" Target="../tags/tag35.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file:///D:\&#26753;&#36154;\2019\&#35838;&#20214;\2019&#65288;&#31179;&#65289;&#35821;&#25991;&#12288;&#36873;&#20462;&#12288;&#19978;&#20876;&#65288;&#26032;&#25945;&#26448;&#26032;&#26631;&#20934;&#65289;\A21.TIF" TargetMode="External"/><Relationship Id="rId7" Type="http://schemas.openxmlformats.org/officeDocument/2006/relationships/image" Target="../media/image16.png"/><Relationship Id="rId6" Type="http://schemas.openxmlformats.org/officeDocument/2006/relationships/tags" Target="../tags/tag37.xml"/><Relationship Id="rId5" Type="http://schemas.openxmlformats.org/officeDocument/2006/relationships/image" Target="../media/image15.jpeg"/><Relationship Id="rId4" Type="http://schemas.openxmlformats.org/officeDocument/2006/relationships/hyperlink" Target="http://baike.baidu.com/view/1331931.htm" TargetMode="External"/><Relationship Id="rId3" Type="http://schemas.openxmlformats.org/officeDocument/2006/relationships/hyperlink" Target="http://baike.baidu.com/view/114104.htm" TargetMode="External"/><Relationship Id="rId2" Type="http://schemas.openxmlformats.org/officeDocument/2006/relationships/hyperlink" Target="http://baike.baidu.com/view/8059.htm" TargetMode="External"/><Relationship Id="rId1" Type="http://schemas.openxmlformats.org/officeDocument/2006/relationships/hyperlink" Target="http://baike.baidu.com/view/4445074.htm" TargetMode="Externa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hyperlink" Target="http://baike.baidu.com/view/186610.htm" TargetMode="External"/><Relationship Id="rId1" Type="http://schemas.openxmlformats.org/officeDocument/2006/relationships/hyperlink" Target="http://baike.baidu.com/view/267108.h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nvSpPr>
        <p:spPr bwMode="white">
          <a:xfrm>
            <a:off x="0" y="0"/>
            <a:ext cx="12192000" cy="6858000"/>
          </a:xfrm>
          <a:prstGeom prst="rect">
            <a:avLst/>
          </a:prstGeom>
          <a:solidFill>
            <a:schemeClr val="bg1"/>
          </a:solidFill>
          <a:ln>
            <a:noFill/>
          </a:ln>
          <a:effectLst/>
        </p:spPr>
        <p:txBody>
          <a:bodyPr/>
          <a:lstStyle/>
          <a:p>
            <a:endParaRPr lang="zh-CN" altLang="en-US" sz="1800" dirty="0">
              <a:latin typeface="微软雅黑" panose="020B0503020204020204" charset="-122"/>
              <a:ea typeface="微软雅黑" panose="020B0503020204020204" charset="-122"/>
              <a:cs typeface="+mn-ea"/>
              <a:sym typeface="+mn-lt"/>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74525" y="-2674714"/>
            <a:ext cx="6858001" cy="12207432"/>
          </a:xfrm>
          <a:prstGeom prst="rect">
            <a:avLst/>
          </a:prstGeom>
        </p:spPr>
      </p:pic>
      <p:cxnSp>
        <p:nvCxnSpPr>
          <p:cNvPr id="19" name="直接连接符 18"/>
          <p:cNvCxnSpPr/>
          <p:nvPr/>
        </p:nvCxnSpPr>
        <p:spPr>
          <a:xfrm>
            <a:off x="6411547" y="431800"/>
            <a:ext cx="1248507" cy="0"/>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319125" y="654925"/>
            <a:ext cx="882828" cy="882828"/>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096000" y="747347"/>
            <a:ext cx="0" cy="1248507"/>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990047" y="654925"/>
            <a:ext cx="882828" cy="882828"/>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531946" y="431800"/>
            <a:ext cx="1248507" cy="0"/>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5853186" y="513987"/>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5" name="椭圆 24"/>
          <p:cNvSpPr/>
          <p:nvPr/>
        </p:nvSpPr>
        <p:spPr>
          <a:xfrm>
            <a:off x="6761289" y="657624"/>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6" name="椭圆 25"/>
          <p:cNvSpPr/>
          <p:nvPr/>
        </p:nvSpPr>
        <p:spPr>
          <a:xfrm>
            <a:off x="7567253" y="1131154"/>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7" name="椭圆 26"/>
          <p:cNvSpPr/>
          <p:nvPr/>
        </p:nvSpPr>
        <p:spPr>
          <a:xfrm>
            <a:off x="8159971" y="1838472"/>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8" name="椭圆 27"/>
          <p:cNvSpPr/>
          <p:nvPr/>
        </p:nvSpPr>
        <p:spPr>
          <a:xfrm>
            <a:off x="8493508" y="2711788"/>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9" name="椭圆 28"/>
          <p:cNvSpPr/>
          <p:nvPr/>
        </p:nvSpPr>
        <p:spPr>
          <a:xfrm>
            <a:off x="8463932" y="3634031"/>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0" name="椭圆 29"/>
          <p:cNvSpPr/>
          <p:nvPr/>
        </p:nvSpPr>
        <p:spPr>
          <a:xfrm>
            <a:off x="8153212" y="4532017"/>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1" name="椭圆 30"/>
          <p:cNvSpPr/>
          <p:nvPr/>
        </p:nvSpPr>
        <p:spPr>
          <a:xfrm>
            <a:off x="7567253" y="523204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2" name="椭圆 31"/>
          <p:cNvSpPr/>
          <p:nvPr/>
        </p:nvSpPr>
        <p:spPr>
          <a:xfrm>
            <a:off x="6761289" y="5717677"/>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3" name="椭圆 32"/>
          <p:cNvSpPr/>
          <p:nvPr/>
        </p:nvSpPr>
        <p:spPr>
          <a:xfrm>
            <a:off x="5853186" y="5872383"/>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4" name="椭圆 33"/>
          <p:cNvSpPr/>
          <p:nvPr/>
        </p:nvSpPr>
        <p:spPr>
          <a:xfrm>
            <a:off x="4937025" y="5717677"/>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5" name="椭圆 34"/>
          <p:cNvSpPr/>
          <p:nvPr/>
        </p:nvSpPr>
        <p:spPr>
          <a:xfrm>
            <a:off x="4131061" y="523204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6" name="椭圆 35"/>
          <p:cNvSpPr/>
          <p:nvPr/>
        </p:nvSpPr>
        <p:spPr>
          <a:xfrm>
            <a:off x="3530986" y="452719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7" name="椭圆 36"/>
          <p:cNvSpPr/>
          <p:nvPr/>
        </p:nvSpPr>
        <p:spPr>
          <a:xfrm>
            <a:off x="3216661" y="365089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8" name="椭圆 37"/>
          <p:cNvSpPr/>
          <p:nvPr/>
        </p:nvSpPr>
        <p:spPr>
          <a:xfrm>
            <a:off x="3216661" y="2707924"/>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9" name="椭圆 38"/>
          <p:cNvSpPr/>
          <p:nvPr/>
        </p:nvSpPr>
        <p:spPr>
          <a:xfrm>
            <a:off x="3530986" y="1838472"/>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40" name="椭圆 39"/>
          <p:cNvSpPr/>
          <p:nvPr/>
        </p:nvSpPr>
        <p:spPr>
          <a:xfrm>
            <a:off x="4121536" y="115534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41" name="椭圆 40"/>
          <p:cNvSpPr/>
          <p:nvPr/>
        </p:nvSpPr>
        <p:spPr>
          <a:xfrm>
            <a:off x="4921636" y="669574"/>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42" name="椭圆 41"/>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3" name="椭圆 42"/>
          <p:cNvSpPr/>
          <p:nvPr/>
        </p:nvSpPr>
        <p:spPr>
          <a:xfrm>
            <a:off x="397248" y="60759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4" name="椭圆 43"/>
          <p:cNvSpPr/>
          <p:nvPr/>
        </p:nvSpPr>
        <p:spPr>
          <a:xfrm>
            <a:off x="-538464" y="498504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5" name="椭圆 44"/>
          <p:cNvSpPr/>
          <p:nvPr/>
        </p:nvSpPr>
        <p:spPr>
          <a:xfrm>
            <a:off x="682544" y="5416870"/>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6" name="椭圆 45"/>
          <p:cNvSpPr/>
          <p:nvPr/>
        </p:nvSpPr>
        <p:spPr>
          <a:xfrm>
            <a:off x="1048122" y="633943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7" name="椭圆 46"/>
          <p:cNvSpPr/>
          <p:nvPr/>
        </p:nvSpPr>
        <p:spPr>
          <a:xfrm>
            <a:off x="2348770" y="7474270"/>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8" name="椭圆 47"/>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9" name="椭圆 48"/>
          <p:cNvSpPr/>
          <p:nvPr/>
        </p:nvSpPr>
        <p:spPr>
          <a:xfrm>
            <a:off x="1107995" y="7193962"/>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0" name="椭圆 49"/>
          <p:cNvSpPr/>
          <p:nvPr/>
        </p:nvSpPr>
        <p:spPr>
          <a:xfrm>
            <a:off x="3497022" y="60700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1" name="椭圆 50"/>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2" name="椭圆 51"/>
          <p:cNvSpPr/>
          <p:nvPr/>
        </p:nvSpPr>
        <p:spPr>
          <a:xfrm>
            <a:off x="5529021" y="62732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3" name="椭圆 52"/>
          <p:cNvSpPr/>
          <p:nvPr/>
        </p:nvSpPr>
        <p:spPr>
          <a:xfrm>
            <a:off x="7430394" y="62151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4" name="椭圆 53"/>
          <p:cNvSpPr/>
          <p:nvPr/>
        </p:nvSpPr>
        <p:spPr>
          <a:xfrm>
            <a:off x="6443423" y="63748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5" name="椭圆 54"/>
          <p:cNvSpPr/>
          <p:nvPr/>
        </p:nvSpPr>
        <p:spPr>
          <a:xfrm>
            <a:off x="1240443" y="538871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6" name="椭圆 55"/>
          <p:cNvSpPr/>
          <p:nvPr/>
        </p:nvSpPr>
        <p:spPr>
          <a:xfrm>
            <a:off x="1916265" y="548850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7" name="椭圆 56"/>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8" name="椭圆 57"/>
          <p:cNvSpPr/>
          <p:nvPr/>
        </p:nvSpPr>
        <p:spPr>
          <a:xfrm>
            <a:off x="2465086" y="504571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9" name="椭圆 58"/>
          <p:cNvSpPr/>
          <p:nvPr/>
        </p:nvSpPr>
        <p:spPr>
          <a:xfrm>
            <a:off x="4208252" y="618517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0" name="椭圆 59"/>
          <p:cNvSpPr/>
          <p:nvPr/>
        </p:nvSpPr>
        <p:spPr>
          <a:xfrm>
            <a:off x="2805176" y="588391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1" name="椭圆 60"/>
          <p:cNvSpPr/>
          <p:nvPr/>
        </p:nvSpPr>
        <p:spPr>
          <a:xfrm>
            <a:off x="4877090" y="691997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2" name="椭圆 61"/>
          <p:cNvSpPr/>
          <p:nvPr/>
        </p:nvSpPr>
        <p:spPr>
          <a:xfrm>
            <a:off x="288761" y="43408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3" name="椭圆 62"/>
          <p:cNvSpPr/>
          <p:nvPr/>
        </p:nvSpPr>
        <p:spPr>
          <a:xfrm>
            <a:off x="-979425" y="460666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4" name="椭圆 63"/>
          <p:cNvSpPr/>
          <p:nvPr/>
        </p:nvSpPr>
        <p:spPr>
          <a:xfrm>
            <a:off x="4663911" y="691997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5" name="椭圆 64"/>
          <p:cNvSpPr/>
          <p:nvPr/>
        </p:nvSpPr>
        <p:spPr>
          <a:xfrm>
            <a:off x="-823133" y="41924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6" name="椭圆 65"/>
          <p:cNvSpPr/>
          <p:nvPr/>
        </p:nvSpPr>
        <p:spPr>
          <a:xfrm>
            <a:off x="1347660" y="347556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7" name="椭圆 66"/>
          <p:cNvSpPr/>
          <p:nvPr/>
        </p:nvSpPr>
        <p:spPr>
          <a:xfrm>
            <a:off x="3906710" y="44019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8" name="椭圆 67"/>
          <p:cNvSpPr/>
          <p:nvPr/>
        </p:nvSpPr>
        <p:spPr>
          <a:xfrm>
            <a:off x="2811788" y="39447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9" name="椭圆 68"/>
          <p:cNvSpPr/>
          <p:nvPr/>
        </p:nvSpPr>
        <p:spPr>
          <a:xfrm>
            <a:off x="-656219" y="39447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0" name="椭圆 69"/>
          <p:cNvSpPr/>
          <p:nvPr/>
        </p:nvSpPr>
        <p:spPr>
          <a:xfrm>
            <a:off x="5865104" y="2920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1" name="椭圆 70"/>
          <p:cNvSpPr/>
          <p:nvPr/>
        </p:nvSpPr>
        <p:spPr>
          <a:xfrm>
            <a:off x="-508354" y="55259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2" name="椭圆 71"/>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3" name="椭圆 72"/>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4" name="椭圆 73"/>
          <p:cNvSpPr/>
          <p:nvPr/>
        </p:nvSpPr>
        <p:spPr>
          <a:xfrm>
            <a:off x="-508354" y="61164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5" name="椭圆 74"/>
          <p:cNvSpPr/>
          <p:nvPr/>
        </p:nvSpPr>
        <p:spPr>
          <a:xfrm>
            <a:off x="5815409" y="63898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6" name="椭圆 75"/>
          <p:cNvSpPr/>
          <p:nvPr/>
        </p:nvSpPr>
        <p:spPr>
          <a:xfrm>
            <a:off x="2054610" y="59403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7" name="椭圆 76"/>
          <p:cNvSpPr/>
          <p:nvPr/>
        </p:nvSpPr>
        <p:spPr>
          <a:xfrm>
            <a:off x="5246339" y="700007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8" name="椭圆 77"/>
          <p:cNvSpPr/>
          <p:nvPr/>
        </p:nvSpPr>
        <p:spPr>
          <a:xfrm>
            <a:off x="971149" y="592400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9" name="椭圆 78"/>
          <p:cNvSpPr/>
          <p:nvPr/>
        </p:nvSpPr>
        <p:spPr>
          <a:xfrm>
            <a:off x="1818366" y="4729492"/>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0" name="椭圆 79"/>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1" name="椭圆 80"/>
          <p:cNvSpPr/>
          <p:nvPr/>
        </p:nvSpPr>
        <p:spPr>
          <a:xfrm>
            <a:off x="4761942" y="42586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2" name="椭圆 81"/>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3" name="椭圆 82"/>
          <p:cNvSpPr/>
          <p:nvPr/>
        </p:nvSpPr>
        <p:spPr>
          <a:xfrm>
            <a:off x="4909807" y="64303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4" name="椭圆 83"/>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5" name="椭圆 84"/>
          <p:cNvSpPr/>
          <p:nvPr/>
        </p:nvSpPr>
        <p:spPr>
          <a:xfrm>
            <a:off x="4487011" y="604727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6" name="椭圆 85"/>
          <p:cNvSpPr/>
          <p:nvPr/>
        </p:nvSpPr>
        <p:spPr>
          <a:xfrm>
            <a:off x="-412942" y="577295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7" name="椭圆 86"/>
          <p:cNvSpPr/>
          <p:nvPr/>
        </p:nvSpPr>
        <p:spPr>
          <a:xfrm>
            <a:off x="4265446" y="7247415"/>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8" name="椭圆 87"/>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9" name="椭圆 88"/>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0" name="椭圆 89"/>
          <p:cNvSpPr/>
          <p:nvPr/>
        </p:nvSpPr>
        <p:spPr>
          <a:xfrm>
            <a:off x="2211307" y="29919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1" name="椭圆 90"/>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2" name="椭圆 91"/>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3" name="椭圆 92"/>
          <p:cNvSpPr/>
          <p:nvPr/>
        </p:nvSpPr>
        <p:spPr>
          <a:xfrm>
            <a:off x="5407700" y="482938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4" name="椭圆 93"/>
          <p:cNvSpPr/>
          <p:nvPr/>
        </p:nvSpPr>
        <p:spPr>
          <a:xfrm>
            <a:off x="1131619" y="489350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5" name="椭圆 94"/>
          <p:cNvSpPr/>
          <p:nvPr/>
        </p:nvSpPr>
        <p:spPr>
          <a:xfrm>
            <a:off x="1435131" y="630749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6" name="椭圆 95"/>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7" name="椭圆 96"/>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8" name="椭圆 97"/>
          <p:cNvSpPr/>
          <p:nvPr/>
        </p:nvSpPr>
        <p:spPr>
          <a:xfrm>
            <a:off x="2237427" y="624251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9" name="椭圆 98"/>
          <p:cNvSpPr/>
          <p:nvPr/>
        </p:nvSpPr>
        <p:spPr>
          <a:xfrm>
            <a:off x="793255" y="626972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0" name="椭圆 99"/>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1" name="椭圆 100"/>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2" name="椭圆 101"/>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3" name="椭圆 102"/>
          <p:cNvSpPr/>
          <p:nvPr/>
        </p:nvSpPr>
        <p:spPr>
          <a:xfrm>
            <a:off x="4328005" y="534419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4" name="椭圆 103"/>
          <p:cNvSpPr/>
          <p:nvPr/>
        </p:nvSpPr>
        <p:spPr>
          <a:xfrm>
            <a:off x="1993926" y="640999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5" name="椭圆 104"/>
          <p:cNvSpPr/>
          <p:nvPr/>
        </p:nvSpPr>
        <p:spPr>
          <a:xfrm>
            <a:off x="2858544" y="627757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6" name="椭圆 105"/>
          <p:cNvSpPr/>
          <p:nvPr/>
        </p:nvSpPr>
        <p:spPr>
          <a:xfrm>
            <a:off x="3534366" y="637736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7" name="椭圆 106"/>
          <p:cNvSpPr/>
          <p:nvPr/>
        </p:nvSpPr>
        <p:spPr>
          <a:xfrm>
            <a:off x="3248616" y="5278469"/>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8" name="椭圆 107"/>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9" name="椭圆 108"/>
          <p:cNvSpPr/>
          <p:nvPr/>
        </p:nvSpPr>
        <p:spPr>
          <a:xfrm>
            <a:off x="3699377" y="5221319"/>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0" name="椭圆 109"/>
          <p:cNvSpPr/>
          <p:nvPr/>
        </p:nvSpPr>
        <p:spPr>
          <a:xfrm>
            <a:off x="0" y="588591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1" name="椭圆 110"/>
          <p:cNvSpPr/>
          <p:nvPr/>
        </p:nvSpPr>
        <p:spPr>
          <a:xfrm>
            <a:off x="-1268186" y="615170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2" name="椭圆 111"/>
          <p:cNvSpPr/>
          <p:nvPr/>
        </p:nvSpPr>
        <p:spPr>
          <a:xfrm>
            <a:off x="3582290" y="5911371"/>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3" name="椭圆 112"/>
          <p:cNvSpPr/>
          <p:nvPr/>
        </p:nvSpPr>
        <p:spPr>
          <a:xfrm>
            <a:off x="1074088" y="637913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4" name="椭圆 113"/>
          <p:cNvSpPr/>
          <p:nvPr/>
        </p:nvSpPr>
        <p:spPr>
          <a:xfrm>
            <a:off x="3512488" y="606592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5" name="椭圆 114"/>
          <p:cNvSpPr/>
          <p:nvPr/>
        </p:nvSpPr>
        <p:spPr>
          <a:xfrm>
            <a:off x="-735662" y="607433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6" name="椭圆 115"/>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7" name="椭圆 116"/>
          <p:cNvSpPr/>
          <p:nvPr/>
        </p:nvSpPr>
        <p:spPr>
          <a:xfrm>
            <a:off x="779500" y="591751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8" name="椭圆 117"/>
          <p:cNvSpPr/>
          <p:nvPr/>
        </p:nvSpPr>
        <p:spPr>
          <a:xfrm>
            <a:off x="1529605" y="627454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9" name="椭圆 118"/>
          <p:cNvSpPr/>
          <p:nvPr/>
        </p:nvSpPr>
        <p:spPr>
          <a:xfrm>
            <a:off x="3542884" y="6159742"/>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0" name="椭圆 119"/>
          <p:cNvSpPr/>
          <p:nvPr/>
        </p:nvSpPr>
        <p:spPr>
          <a:xfrm>
            <a:off x="4089675" y="5697950"/>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1" name="椭圆 120"/>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2" name="椭圆 121"/>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3" name="椭圆 122"/>
          <p:cNvSpPr/>
          <p:nvPr/>
        </p:nvSpPr>
        <p:spPr>
          <a:xfrm>
            <a:off x="4207894" y="614834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4" name="椭圆 123"/>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5" name="椭圆 124"/>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6" name="椭圆 125"/>
          <p:cNvSpPr/>
          <p:nvPr/>
        </p:nvSpPr>
        <p:spPr>
          <a:xfrm>
            <a:off x="795804" y="639149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7" name="椭圆 126"/>
          <p:cNvSpPr/>
          <p:nvPr/>
        </p:nvSpPr>
        <p:spPr>
          <a:xfrm>
            <a:off x="4808221" y="29161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8" name="椭圆 127"/>
          <p:cNvSpPr/>
          <p:nvPr/>
        </p:nvSpPr>
        <p:spPr>
          <a:xfrm>
            <a:off x="9569180" y="260213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9" name="椭圆 128"/>
          <p:cNvSpPr/>
          <p:nvPr/>
        </p:nvSpPr>
        <p:spPr>
          <a:xfrm>
            <a:off x="9302940" y="183343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0" name="椭圆 129"/>
          <p:cNvSpPr/>
          <p:nvPr/>
        </p:nvSpPr>
        <p:spPr>
          <a:xfrm>
            <a:off x="10797904" y="220435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1" name="椭圆 130"/>
          <p:cNvSpPr/>
          <p:nvPr/>
        </p:nvSpPr>
        <p:spPr>
          <a:xfrm>
            <a:off x="10220054" y="28656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2" name="椭圆 131"/>
          <p:cNvSpPr/>
          <p:nvPr/>
        </p:nvSpPr>
        <p:spPr>
          <a:xfrm>
            <a:off x="9529523" y="311801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3" name="椭圆 132"/>
          <p:cNvSpPr/>
          <p:nvPr/>
        </p:nvSpPr>
        <p:spPr>
          <a:xfrm>
            <a:off x="10756339" y="9336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4" name="椭圆 133"/>
          <p:cNvSpPr/>
          <p:nvPr/>
        </p:nvSpPr>
        <p:spPr>
          <a:xfrm>
            <a:off x="10279927" y="3720192"/>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5" name="椭圆 134"/>
          <p:cNvSpPr/>
          <p:nvPr/>
        </p:nvSpPr>
        <p:spPr>
          <a:xfrm>
            <a:off x="10179754" y="21317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6" name="椭圆 135"/>
          <p:cNvSpPr/>
          <p:nvPr/>
        </p:nvSpPr>
        <p:spPr>
          <a:xfrm>
            <a:off x="8573204" y="53338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7" name="椭圆 136"/>
          <p:cNvSpPr/>
          <p:nvPr/>
        </p:nvSpPr>
        <p:spPr>
          <a:xfrm>
            <a:off x="8583181" y="139155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8" name="椭圆 137"/>
          <p:cNvSpPr/>
          <p:nvPr/>
        </p:nvSpPr>
        <p:spPr>
          <a:xfrm>
            <a:off x="10774841" y="156572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9" name="椭圆 138"/>
          <p:cNvSpPr/>
          <p:nvPr/>
        </p:nvSpPr>
        <p:spPr>
          <a:xfrm>
            <a:off x="10107184" y="9416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0" name="椭圆 139"/>
          <p:cNvSpPr/>
          <p:nvPr/>
        </p:nvSpPr>
        <p:spPr>
          <a:xfrm>
            <a:off x="7859675" y="377562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1" name="椭圆 140"/>
          <p:cNvSpPr/>
          <p:nvPr/>
        </p:nvSpPr>
        <p:spPr>
          <a:xfrm>
            <a:off x="9605018" y="6597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2" name="椭圆 141"/>
          <p:cNvSpPr/>
          <p:nvPr/>
        </p:nvSpPr>
        <p:spPr>
          <a:xfrm>
            <a:off x="10755276" y="364295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3" name="椭圆 142"/>
          <p:cNvSpPr/>
          <p:nvPr/>
        </p:nvSpPr>
        <p:spPr>
          <a:xfrm>
            <a:off x="9617718" y="361188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4" name="椭圆 143"/>
          <p:cNvSpPr/>
          <p:nvPr/>
        </p:nvSpPr>
        <p:spPr>
          <a:xfrm>
            <a:off x="11329497" y="25769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5" name="椭圆 144"/>
          <p:cNvSpPr/>
          <p:nvPr/>
        </p:nvSpPr>
        <p:spPr>
          <a:xfrm>
            <a:off x="8490958" y="79394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6" name="椭圆 145"/>
          <p:cNvSpPr/>
          <p:nvPr/>
        </p:nvSpPr>
        <p:spPr>
          <a:xfrm>
            <a:off x="6320165" y="-13882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7" name="椭圆 146"/>
          <p:cNvSpPr/>
          <p:nvPr/>
        </p:nvSpPr>
        <p:spPr>
          <a:xfrm>
            <a:off x="7024914" y="104865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8" name="椭圆 147"/>
          <p:cNvSpPr/>
          <p:nvPr/>
        </p:nvSpPr>
        <p:spPr>
          <a:xfrm>
            <a:off x="3317522" y="366122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9" name="椭圆 148"/>
          <p:cNvSpPr/>
          <p:nvPr/>
        </p:nvSpPr>
        <p:spPr>
          <a:xfrm>
            <a:off x="10446758" y="35466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0" name="椭圆 149"/>
          <p:cNvSpPr/>
          <p:nvPr/>
        </p:nvSpPr>
        <p:spPr>
          <a:xfrm>
            <a:off x="614499" y="417591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1" name="椭圆 150"/>
          <p:cNvSpPr/>
          <p:nvPr/>
        </p:nvSpPr>
        <p:spPr>
          <a:xfrm>
            <a:off x="9490892" y="2283387"/>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2" name="椭圆 151"/>
          <p:cNvSpPr/>
          <p:nvPr/>
        </p:nvSpPr>
        <p:spPr>
          <a:xfrm>
            <a:off x="7463428" y="2803407"/>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3" name="椭圆 152"/>
          <p:cNvSpPr/>
          <p:nvPr/>
        </p:nvSpPr>
        <p:spPr>
          <a:xfrm>
            <a:off x="11114677" y="530712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4" name="椭圆 153"/>
          <p:cNvSpPr/>
          <p:nvPr/>
        </p:nvSpPr>
        <p:spPr>
          <a:xfrm>
            <a:off x="2363470" y="237523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5" name="椭圆 154"/>
          <p:cNvSpPr/>
          <p:nvPr/>
        </p:nvSpPr>
        <p:spPr>
          <a:xfrm>
            <a:off x="11287814" y="506131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6" name="椭圆 155"/>
          <p:cNvSpPr/>
          <p:nvPr/>
        </p:nvSpPr>
        <p:spPr>
          <a:xfrm>
            <a:off x="8663578" y="205216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7" name="椭圆 156"/>
          <p:cNvSpPr/>
          <p:nvPr/>
        </p:nvSpPr>
        <p:spPr>
          <a:xfrm>
            <a:off x="8978357" y="120841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8" name="椭圆 157"/>
          <p:cNvSpPr/>
          <p:nvPr/>
        </p:nvSpPr>
        <p:spPr>
          <a:xfrm>
            <a:off x="10154014" y="225477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9" name="椭圆 158"/>
          <p:cNvSpPr/>
          <p:nvPr/>
        </p:nvSpPr>
        <p:spPr>
          <a:xfrm>
            <a:off x="9853749" y="143802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0" name="椭圆 159"/>
          <p:cNvSpPr/>
          <p:nvPr/>
        </p:nvSpPr>
        <p:spPr>
          <a:xfrm>
            <a:off x="8535741" y="220483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1" name="椭圆 160"/>
          <p:cNvSpPr/>
          <p:nvPr/>
        </p:nvSpPr>
        <p:spPr>
          <a:xfrm>
            <a:off x="7609764" y="9810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2" name="椭圆 161"/>
          <p:cNvSpPr/>
          <p:nvPr/>
        </p:nvSpPr>
        <p:spPr>
          <a:xfrm>
            <a:off x="11522671" y="172653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3" name="椭圆 162"/>
          <p:cNvSpPr/>
          <p:nvPr/>
        </p:nvSpPr>
        <p:spPr>
          <a:xfrm>
            <a:off x="7324588" y="174843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4" name="椭圆 163"/>
          <p:cNvSpPr/>
          <p:nvPr/>
        </p:nvSpPr>
        <p:spPr>
          <a:xfrm>
            <a:off x="10367998" y="55112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5" name="椭圆 164"/>
          <p:cNvSpPr/>
          <p:nvPr/>
        </p:nvSpPr>
        <p:spPr>
          <a:xfrm>
            <a:off x="8762010" y="189865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6" name="椭圆 165"/>
          <p:cNvSpPr/>
          <p:nvPr/>
        </p:nvSpPr>
        <p:spPr>
          <a:xfrm>
            <a:off x="10524831" y="540330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7" name="椭圆 166"/>
          <p:cNvSpPr/>
          <p:nvPr/>
        </p:nvSpPr>
        <p:spPr>
          <a:xfrm>
            <a:off x="11350779" y="264666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8" name="椭圆 167"/>
          <p:cNvSpPr/>
          <p:nvPr/>
        </p:nvSpPr>
        <p:spPr>
          <a:xfrm>
            <a:off x="7528539" y="199866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9" name="椭圆 168"/>
          <p:cNvSpPr/>
          <p:nvPr/>
        </p:nvSpPr>
        <p:spPr>
          <a:xfrm>
            <a:off x="5889529" y="664935"/>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0" name="椭圆 169"/>
          <p:cNvSpPr/>
          <p:nvPr/>
        </p:nvSpPr>
        <p:spPr>
          <a:xfrm>
            <a:off x="8774886" y="109305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1" name="椭圆 170"/>
          <p:cNvSpPr/>
          <p:nvPr/>
        </p:nvSpPr>
        <p:spPr>
          <a:xfrm>
            <a:off x="10689390" y="3429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2" name="椭圆 171"/>
          <p:cNvSpPr/>
          <p:nvPr/>
        </p:nvSpPr>
        <p:spPr>
          <a:xfrm>
            <a:off x="6956750" y="3918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3" name="椭圆 172"/>
          <p:cNvSpPr/>
          <p:nvPr/>
        </p:nvSpPr>
        <p:spPr>
          <a:xfrm>
            <a:off x="7724490" y="36198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4" name="椭圆 173"/>
          <p:cNvSpPr/>
          <p:nvPr/>
        </p:nvSpPr>
        <p:spPr>
          <a:xfrm>
            <a:off x="7619593" y="68457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5" name="椭圆 174"/>
          <p:cNvSpPr/>
          <p:nvPr/>
        </p:nvSpPr>
        <p:spPr>
          <a:xfrm>
            <a:off x="8712519" y="3016058"/>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6" name="椭圆 175"/>
          <p:cNvSpPr/>
          <p:nvPr/>
        </p:nvSpPr>
        <p:spPr>
          <a:xfrm>
            <a:off x="10949544" y="394701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7" name="椭圆 176"/>
          <p:cNvSpPr/>
          <p:nvPr/>
        </p:nvSpPr>
        <p:spPr>
          <a:xfrm>
            <a:off x="10187745" y="136162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8" name="椭圆 177"/>
          <p:cNvSpPr/>
          <p:nvPr/>
        </p:nvSpPr>
        <p:spPr>
          <a:xfrm>
            <a:off x="8398360" y="3429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9" name="椭圆 178"/>
          <p:cNvSpPr/>
          <p:nvPr/>
        </p:nvSpPr>
        <p:spPr>
          <a:xfrm>
            <a:off x="9648594" y="3320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0" name="椭圆 179"/>
          <p:cNvSpPr/>
          <p:nvPr/>
        </p:nvSpPr>
        <p:spPr>
          <a:xfrm>
            <a:off x="8993256" y="223351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1" name="椭圆 180"/>
          <p:cNvSpPr/>
          <p:nvPr/>
        </p:nvSpPr>
        <p:spPr>
          <a:xfrm>
            <a:off x="9916656" y="1782541"/>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2" name="椭圆 181"/>
          <p:cNvSpPr/>
          <p:nvPr/>
        </p:nvSpPr>
        <p:spPr>
          <a:xfrm>
            <a:off x="9941278" y="1619404"/>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3" name="椭圆 182"/>
          <p:cNvSpPr/>
          <p:nvPr/>
        </p:nvSpPr>
        <p:spPr>
          <a:xfrm>
            <a:off x="6718524" y="339731"/>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4" name="椭圆 183"/>
          <p:cNvSpPr/>
          <p:nvPr/>
        </p:nvSpPr>
        <p:spPr>
          <a:xfrm>
            <a:off x="8702444" y="2679839"/>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5" name="椭圆 184"/>
          <p:cNvSpPr/>
          <p:nvPr/>
        </p:nvSpPr>
        <p:spPr>
          <a:xfrm>
            <a:off x="11676771" y="2360281"/>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6" name="椭圆 185"/>
          <p:cNvSpPr/>
          <p:nvPr/>
        </p:nvSpPr>
        <p:spPr>
          <a:xfrm>
            <a:off x="11270728" y="214121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7" name="椭圆 186"/>
          <p:cNvSpPr/>
          <p:nvPr/>
        </p:nvSpPr>
        <p:spPr>
          <a:xfrm>
            <a:off x="10025060" y="365048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8" name="椭圆 187"/>
          <p:cNvSpPr/>
          <p:nvPr/>
        </p:nvSpPr>
        <p:spPr>
          <a:xfrm>
            <a:off x="7681523" y="52405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9" name="椭圆 188"/>
          <p:cNvSpPr/>
          <p:nvPr/>
        </p:nvSpPr>
        <p:spPr>
          <a:xfrm>
            <a:off x="10611593" y="2539219"/>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0" name="椭圆 189"/>
          <p:cNvSpPr/>
          <p:nvPr/>
        </p:nvSpPr>
        <p:spPr>
          <a:xfrm>
            <a:off x="9429697" y="1782684"/>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1" name="椭圆 190"/>
          <p:cNvSpPr/>
          <p:nvPr/>
        </p:nvSpPr>
        <p:spPr>
          <a:xfrm>
            <a:off x="6153098" y="1945648"/>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2" name="椭圆 191"/>
          <p:cNvSpPr/>
          <p:nvPr/>
        </p:nvSpPr>
        <p:spPr>
          <a:xfrm>
            <a:off x="6297334" y="5058751"/>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3" name="椭圆 192"/>
          <p:cNvSpPr/>
          <p:nvPr/>
        </p:nvSpPr>
        <p:spPr>
          <a:xfrm>
            <a:off x="10198907" y="29610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4" name="椭圆 193"/>
          <p:cNvSpPr/>
          <p:nvPr/>
        </p:nvSpPr>
        <p:spPr>
          <a:xfrm>
            <a:off x="9302609" y="31348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5" name="椭圆 194"/>
          <p:cNvSpPr/>
          <p:nvPr/>
        </p:nvSpPr>
        <p:spPr>
          <a:xfrm>
            <a:off x="9171932" y="241214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6" name="椭圆 195"/>
          <p:cNvSpPr/>
          <p:nvPr/>
        </p:nvSpPr>
        <p:spPr>
          <a:xfrm>
            <a:off x="10719518" y="250376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7" name="椭圆 196"/>
          <p:cNvSpPr/>
          <p:nvPr/>
        </p:nvSpPr>
        <p:spPr>
          <a:xfrm>
            <a:off x="10656907" y="307622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8" name="椭圆 197"/>
          <p:cNvSpPr/>
          <p:nvPr/>
        </p:nvSpPr>
        <p:spPr>
          <a:xfrm>
            <a:off x="7923735" y="2107075"/>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9" name="椭圆 198"/>
          <p:cNvSpPr/>
          <p:nvPr/>
        </p:nvSpPr>
        <p:spPr>
          <a:xfrm>
            <a:off x="9846877" y="676266"/>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0" name="椭圆 199"/>
          <p:cNvSpPr/>
          <p:nvPr/>
        </p:nvSpPr>
        <p:spPr>
          <a:xfrm>
            <a:off x="11411699" y="945933"/>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1" name="椭圆 200"/>
          <p:cNvSpPr/>
          <p:nvPr/>
        </p:nvSpPr>
        <p:spPr>
          <a:xfrm>
            <a:off x="5929493" y="3388127"/>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2" name="椭圆 201"/>
          <p:cNvSpPr/>
          <p:nvPr/>
        </p:nvSpPr>
        <p:spPr>
          <a:xfrm>
            <a:off x="9166753" y="197021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3" name="椭圆 202"/>
          <p:cNvSpPr/>
          <p:nvPr/>
        </p:nvSpPr>
        <p:spPr>
          <a:xfrm>
            <a:off x="4493959" y="83531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4" name="椭圆 203"/>
          <p:cNvSpPr/>
          <p:nvPr/>
        </p:nvSpPr>
        <p:spPr>
          <a:xfrm>
            <a:off x="10319052" y="292908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5" name="椭圆 204"/>
          <p:cNvSpPr/>
          <p:nvPr/>
        </p:nvSpPr>
        <p:spPr>
          <a:xfrm>
            <a:off x="6708407" y="126623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6" name="椭圆 205"/>
          <p:cNvSpPr/>
          <p:nvPr/>
        </p:nvSpPr>
        <p:spPr>
          <a:xfrm>
            <a:off x="11653932" y="371744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7" name="椭圆 206"/>
          <p:cNvSpPr/>
          <p:nvPr/>
        </p:nvSpPr>
        <p:spPr>
          <a:xfrm>
            <a:off x="10215737" y="49180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8" name="椭圆 207"/>
          <p:cNvSpPr/>
          <p:nvPr/>
        </p:nvSpPr>
        <p:spPr>
          <a:xfrm>
            <a:off x="8742512" y="279718"/>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9" name="椭圆 208"/>
          <p:cNvSpPr/>
          <p:nvPr/>
        </p:nvSpPr>
        <p:spPr>
          <a:xfrm>
            <a:off x="8088291" y="160384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0" name="椭圆 209"/>
          <p:cNvSpPr/>
          <p:nvPr/>
        </p:nvSpPr>
        <p:spPr>
          <a:xfrm>
            <a:off x="9806622" y="266302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1" name="椭圆 210"/>
          <p:cNvSpPr/>
          <p:nvPr/>
        </p:nvSpPr>
        <p:spPr>
          <a:xfrm>
            <a:off x="10011279" y="4586872"/>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2" name="椭圆 211"/>
          <p:cNvSpPr/>
          <p:nvPr/>
        </p:nvSpPr>
        <p:spPr>
          <a:xfrm>
            <a:off x="11620531" y="25037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3" name="椭圆 212"/>
          <p:cNvSpPr/>
          <p:nvPr/>
        </p:nvSpPr>
        <p:spPr>
          <a:xfrm>
            <a:off x="11082665" y="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4" name="椭圆 213"/>
          <p:cNvSpPr/>
          <p:nvPr/>
        </p:nvSpPr>
        <p:spPr>
          <a:xfrm>
            <a:off x="11818462" y="979729"/>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5" name="椭圆 214"/>
          <p:cNvSpPr/>
          <p:nvPr/>
        </p:nvSpPr>
        <p:spPr>
          <a:xfrm>
            <a:off x="11779058" y="24790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6" name="椭圆 215"/>
          <p:cNvSpPr/>
          <p:nvPr/>
        </p:nvSpPr>
        <p:spPr>
          <a:xfrm>
            <a:off x="11971702" y="1342586"/>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7" name="椭圆 216"/>
          <p:cNvSpPr/>
          <p:nvPr/>
        </p:nvSpPr>
        <p:spPr>
          <a:xfrm>
            <a:off x="10744979" y="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8" name="椭圆 217"/>
          <p:cNvSpPr/>
          <p:nvPr/>
        </p:nvSpPr>
        <p:spPr>
          <a:xfrm>
            <a:off x="11985529" y="360135"/>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9" name="椭圆 218"/>
          <p:cNvSpPr/>
          <p:nvPr/>
        </p:nvSpPr>
        <p:spPr>
          <a:xfrm>
            <a:off x="11779058" y="42418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20" name="椭圆 219"/>
          <p:cNvSpPr/>
          <p:nvPr/>
        </p:nvSpPr>
        <p:spPr>
          <a:xfrm>
            <a:off x="11732455" y="3297362"/>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21" name="椭圆 220"/>
          <p:cNvSpPr/>
          <p:nvPr/>
        </p:nvSpPr>
        <p:spPr>
          <a:xfrm>
            <a:off x="11677724" y="2057305"/>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 name="矩形 1"/>
          <p:cNvSpPr/>
          <p:nvPr/>
        </p:nvSpPr>
        <p:spPr>
          <a:xfrm rot="16200000">
            <a:off x="4353560" y="1400175"/>
            <a:ext cx="2948940" cy="3815080"/>
          </a:xfrm>
          <a:prstGeom prst="rect">
            <a:avLst/>
          </a:prstGeom>
          <a:noFill/>
          <a:ln w="44450">
            <a:solidFill>
              <a:srgbClr val="769C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3" name="矩形 2"/>
          <p:cNvSpPr/>
          <p:nvPr/>
        </p:nvSpPr>
        <p:spPr>
          <a:xfrm rot="16200000">
            <a:off x="4463415" y="1391285"/>
            <a:ext cx="3258820" cy="3804920"/>
          </a:xfrm>
          <a:prstGeom prst="rect">
            <a:avLst/>
          </a:prstGeom>
          <a:noFill/>
          <a:ln w="19050">
            <a:solidFill>
              <a:srgbClr val="769C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8" name="文本框 7"/>
          <p:cNvSpPr txBox="1"/>
          <p:nvPr/>
        </p:nvSpPr>
        <p:spPr>
          <a:xfrm rot="16200000">
            <a:off x="5537483" y="1226579"/>
            <a:ext cx="1290320" cy="3301030"/>
          </a:xfrm>
          <a:prstGeom prst="rect">
            <a:avLst/>
          </a:prstGeom>
          <a:noFill/>
        </p:spPr>
        <p:txBody>
          <a:bodyPr vert="eaVert" wrap="square" rtlCol="0">
            <a:spAutoFit/>
          </a:bodyPr>
          <a:p>
            <a:r>
              <a:rPr lang="zh-CN" altLang="en-US" sz="7200">
                <a:solidFill>
                  <a:srgbClr val="769C9B"/>
                </a:solidFill>
                <a:latin typeface="微软雅黑" panose="020B0503020204020204" charset="-122"/>
                <a:ea typeface="微软雅黑" panose="020B0503020204020204" charset="-122"/>
                <a:cs typeface="微软雅黑" panose="020B0503020204020204" charset="-122"/>
              </a:rPr>
              <a:t>百合花</a:t>
            </a:r>
            <a:endParaRPr lang="zh-CN" altLang="en-US" sz="7200">
              <a:solidFill>
                <a:srgbClr val="769C9B"/>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rot="16200000">
            <a:off x="6149975" y="3392170"/>
            <a:ext cx="490220" cy="853440"/>
          </a:xfrm>
          <a:prstGeom prst="rect">
            <a:avLst/>
          </a:prstGeom>
          <a:noFill/>
        </p:spPr>
        <p:txBody>
          <a:bodyPr vert="eaVert" wrap="none" rtlCol="0">
            <a:spAutoFit/>
          </a:bodyPr>
          <a:p>
            <a:r>
              <a:rPr lang="zh-CN" altLang="en-US" sz="2000">
                <a:solidFill>
                  <a:schemeClr val="accent1">
                    <a:lumMod val="75000"/>
                  </a:schemeClr>
                </a:solidFill>
                <a:latin typeface="微软雅黑" panose="020B0503020204020204" charset="-122"/>
                <a:ea typeface="微软雅黑" panose="020B0503020204020204" charset="-122"/>
              </a:rPr>
              <a:t>茹志娟</a:t>
            </a:r>
            <a:endParaRPr lang="zh-CN" altLang="en-US" sz="2000">
              <a:solidFill>
                <a:schemeClr val="accent1">
                  <a:lumMod val="75000"/>
                </a:schemeClr>
              </a:solidFill>
              <a:latin typeface="微软雅黑" panose="020B0503020204020204" charset="-122"/>
              <a:ea typeface="微软雅黑" panose="020B0503020204020204" charset="-122"/>
            </a:endParaRPr>
          </a:p>
        </p:txBody>
      </p:sp>
      <p:sp>
        <p:nvSpPr>
          <p:cNvPr id="11" name="文本框 10"/>
          <p:cNvSpPr txBox="1"/>
          <p:nvPr/>
        </p:nvSpPr>
        <p:spPr>
          <a:xfrm rot="16200000">
            <a:off x="5895975" y="3188335"/>
            <a:ext cx="459740" cy="2377440"/>
          </a:xfrm>
          <a:prstGeom prst="rect">
            <a:avLst/>
          </a:prstGeom>
          <a:noFill/>
        </p:spPr>
        <p:txBody>
          <a:bodyPr vert="eaVert" wrap="none" rtlCol="0">
            <a:spAutoFit/>
          </a:bodyPr>
          <a:p>
            <a:r>
              <a:rPr lang="zh-CN" altLang="en-US" sz="1800">
                <a:solidFill>
                  <a:schemeClr val="bg2">
                    <a:lumMod val="50000"/>
                  </a:schemeClr>
                </a:solidFill>
                <a:latin typeface="微软雅黑" panose="020B0503020204020204" charset="-122"/>
                <a:ea typeface="微软雅黑" panose="020B0503020204020204" charset="-122"/>
              </a:rPr>
              <a:t>人教版高中语文必修一</a:t>
            </a:r>
            <a:endParaRPr lang="zh-CN" altLang="en-US" sz="1800">
              <a:solidFill>
                <a:schemeClr val="bg2">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40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300"/>
                                        <p:tgtEl>
                                          <p:spTgt spid="19"/>
                                        </p:tgtEl>
                                      </p:cBhvr>
                                    </p:animEffect>
                                  </p:childTnLst>
                                </p:cTn>
                              </p:par>
                              <p:par>
                                <p:cTn id="8" presetID="22" presetClass="entr" presetSubtype="1" fill="hold" nodeType="withEffect">
                                  <p:stCondLst>
                                    <p:cond delay="45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300"/>
                                        <p:tgtEl>
                                          <p:spTgt spid="20"/>
                                        </p:tgtEl>
                                      </p:cBhvr>
                                    </p:animEffect>
                                  </p:childTnLst>
                                </p:cTn>
                              </p:par>
                              <p:par>
                                <p:cTn id="11" presetID="12" presetClass="entr" presetSubtype="1" fill="hold" nodeType="withEffect">
                                  <p:stCondLst>
                                    <p:cond delay="50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300"/>
                                        <p:tgtEl>
                                          <p:spTgt spid="21"/>
                                        </p:tgtEl>
                                        <p:attrNameLst>
                                          <p:attrName>ppt_y</p:attrName>
                                        </p:attrNameLst>
                                      </p:cBhvr>
                                      <p:tavLst>
                                        <p:tav tm="0">
                                          <p:val>
                                            <p:strVal val="#ppt_y-#ppt_h*1.125000"/>
                                          </p:val>
                                        </p:tav>
                                        <p:tav tm="100000">
                                          <p:val>
                                            <p:strVal val="#ppt_y"/>
                                          </p:val>
                                        </p:tav>
                                      </p:tavLst>
                                    </p:anim>
                                    <p:animEffect transition="in" filter="wipe(down)">
                                      <p:cBhvr>
                                        <p:cTn id="14" dur="300"/>
                                        <p:tgtEl>
                                          <p:spTgt spid="21"/>
                                        </p:tgtEl>
                                      </p:cBhvr>
                                    </p:animEffect>
                                  </p:childTnLst>
                                </p:cTn>
                              </p:par>
                              <p:par>
                                <p:cTn id="15" presetID="22" presetClass="entr" presetSubtype="1" fill="hold" nodeType="withEffect">
                                  <p:stCondLst>
                                    <p:cond delay="55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300"/>
                                        <p:tgtEl>
                                          <p:spTgt spid="22"/>
                                        </p:tgtEl>
                                      </p:cBhvr>
                                    </p:animEffect>
                                  </p:childTnLst>
                                </p:cTn>
                              </p:par>
                              <p:par>
                                <p:cTn id="18" presetID="22" presetClass="entr" presetSubtype="2" fill="hold" nodeType="withEffect">
                                  <p:stCondLst>
                                    <p:cond delay="600"/>
                                  </p:stCondLst>
                                  <p:childTnLst>
                                    <p:set>
                                      <p:cBhvr>
                                        <p:cTn id="19" dur="1" fill="hold">
                                          <p:stCondLst>
                                            <p:cond delay="0"/>
                                          </p:stCondLst>
                                        </p:cTn>
                                        <p:tgtEl>
                                          <p:spTgt spid="23"/>
                                        </p:tgtEl>
                                        <p:attrNameLst>
                                          <p:attrName>style.visibility</p:attrName>
                                        </p:attrNameLst>
                                      </p:cBhvr>
                                      <p:to>
                                        <p:strVal val="visible"/>
                                      </p:to>
                                    </p:set>
                                    <p:animEffect transition="in" filter="wipe(right)">
                                      <p:cBhvr>
                                        <p:cTn id="20" dur="300"/>
                                        <p:tgtEl>
                                          <p:spTgt spid="23"/>
                                        </p:tgtEl>
                                      </p:cBhvr>
                                    </p:animEffect>
                                  </p:childTnLst>
                                </p:cTn>
                              </p:par>
                              <p:par>
                                <p:cTn id="21" presetID="22" presetClass="exit" presetSubtype="8" fill="hold" nodeType="withEffect">
                                  <p:stCondLst>
                                    <p:cond delay="600"/>
                                  </p:stCondLst>
                                  <p:childTnLst>
                                    <p:animEffect transition="out" filter="wipe(left)">
                                      <p:cBhvr>
                                        <p:cTn id="22" dur="300"/>
                                        <p:tgtEl>
                                          <p:spTgt spid="19"/>
                                        </p:tgtEl>
                                      </p:cBhvr>
                                    </p:animEffect>
                                    <p:set>
                                      <p:cBhvr>
                                        <p:cTn id="23" dur="1" fill="hold">
                                          <p:stCondLst>
                                            <p:cond delay="299"/>
                                          </p:stCondLst>
                                        </p:cTn>
                                        <p:tgtEl>
                                          <p:spTgt spid="19"/>
                                        </p:tgtEl>
                                        <p:attrNameLst>
                                          <p:attrName>style.visibility</p:attrName>
                                        </p:attrNameLst>
                                      </p:cBhvr>
                                      <p:to>
                                        <p:strVal val="hidden"/>
                                      </p:to>
                                    </p:set>
                                  </p:childTnLst>
                                </p:cTn>
                              </p:par>
                              <p:par>
                                <p:cTn id="24" presetID="22" presetClass="exit" presetSubtype="1" fill="hold" nodeType="withEffect">
                                  <p:stCondLst>
                                    <p:cond delay="650"/>
                                  </p:stCondLst>
                                  <p:childTnLst>
                                    <p:animEffect transition="out" filter="wipe(up)">
                                      <p:cBhvr>
                                        <p:cTn id="25" dur="300"/>
                                        <p:tgtEl>
                                          <p:spTgt spid="20"/>
                                        </p:tgtEl>
                                      </p:cBhvr>
                                    </p:animEffect>
                                    <p:set>
                                      <p:cBhvr>
                                        <p:cTn id="26" dur="1" fill="hold">
                                          <p:stCondLst>
                                            <p:cond delay="299"/>
                                          </p:stCondLst>
                                        </p:cTn>
                                        <p:tgtEl>
                                          <p:spTgt spid="20"/>
                                        </p:tgtEl>
                                        <p:attrNameLst>
                                          <p:attrName>style.visibility</p:attrName>
                                        </p:attrNameLst>
                                      </p:cBhvr>
                                      <p:to>
                                        <p:strVal val="hidden"/>
                                      </p:to>
                                    </p:set>
                                  </p:childTnLst>
                                </p:cTn>
                              </p:par>
                              <p:par>
                                <p:cTn id="27" presetID="22" presetClass="exit" presetSubtype="1" fill="hold" nodeType="withEffect">
                                  <p:stCondLst>
                                    <p:cond delay="700"/>
                                  </p:stCondLst>
                                  <p:childTnLst>
                                    <p:animEffect transition="out" filter="wipe(up)">
                                      <p:cBhvr>
                                        <p:cTn id="28" dur="300"/>
                                        <p:tgtEl>
                                          <p:spTgt spid="21"/>
                                        </p:tgtEl>
                                      </p:cBhvr>
                                    </p:animEffect>
                                    <p:set>
                                      <p:cBhvr>
                                        <p:cTn id="29" dur="1" fill="hold">
                                          <p:stCondLst>
                                            <p:cond delay="299"/>
                                          </p:stCondLst>
                                        </p:cTn>
                                        <p:tgtEl>
                                          <p:spTgt spid="21"/>
                                        </p:tgtEl>
                                        <p:attrNameLst>
                                          <p:attrName>style.visibility</p:attrName>
                                        </p:attrNameLst>
                                      </p:cBhvr>
                                      <p:to>
                                        <p:strVal val="hidden"/>
                                      </p:to>
                                    </p:set>
                                  </p:childTnLst>
                                </p:cTn>
                              </p:par>
                              <p:par>
                                <p:cTn id="30" presetID="22" presetClass="exit" presetSubtype="1" fill="hold" nodeType="withEffect">
                                  <p:stCondLst>
                                    <p:cond delay="750"/>
                                  </p:stCondLst>
                                  <p:childTnLst>
                                    <p:animEffect transition="out" filter="wipe(up)">
                                      <p:cBhvr>
                                        <p:cTn id="31" dur="300"/>
                                        <p:tgtEl>
                                          <p:spTgt spid="22"/>
                                        </p:tgtEl>
                                      </p:cBhvr>
                                    </p:animEffect>
                                    <p:set>
                                      <p:cBhvr>
                                        <p:cTn id="32" dur="1" fill="hold">
                                          <p:stCondLst>
                                            <p:cond delay="299"/>
                                          </p:stCondLst>
                                        </p:cTn>
                                        <p:tgtEl>
                                          <p:spTgt spid="22"/>
                                        </p:tgtEl>
                                        <p:attrNameLst>
                                          <p:attrName>style.visibility</p:attrName>
                                        </p:attrNameLst>
                                      </p:cBhvr>
                                      <p:to>
                                        <p:strVal val="hidden"/>
                                      </p:to>
                                    </p:set>
                                  </p:childTnLst>
                                </p:cTn>
                              </p:par>
                              <p:par>
                                <p:cTn id="33" presetID="22" presetClass="exit" presetSubtype="2" fill="hold" nodeType="withEffect">
                                  <p:stCondLst>
                                    <p:cond delay="800"/>
                                  </p:stCondLst>
                                  <p:childTnLst>
                                    <p:animEffect transition="out" filter="wipe(right)">
                                      <p:cBhvr>
                                        <p:cTn id="34" dur="300"/>
                                        <p:tgtEl>
                                          <p:spTgt spid="23"/>
                                        </p:tgtEl>
                                      </p:cBhvr>
                                    </p:animEffect>
                                    <p:set>
                                      <p:cBhvr>
                                        <p:cTn id="35" dur="1" fill="hold">
                                          <p:stCondLst>
                                            <p:cond delay="299"/>
                                          </p:stCondLst>
                                        </p:cTn>
                                        <p:tgtEl>
                                          <p:spTgt spid="23"/>
                                        </p:tgtEl>
                                        <p:attrNameLst>
                                          <p:attrName>style.visibility</p:attrName>
                                        </p:attrNameLst>
                                      </p:cBhvr>
                                      <p:to>
                                        <p:strVal val="hidden"/>
                                      </p:to>
                                    </p:set>
                                  </p:childTnLst>
                                </p:cTn>
                              </p:par>
                              <p:par>
                                <p:cTn id="36" presetID="53" presetClass="entr" presetSubtype="16" fill="hold" grpId="0" nodeType="withEffect">
                                  <p:stCondLst>
                                    <p:cond delay="650"/>
                                  </p:stCondLst>
                                  <p:childTnLst>
                                    <p:set>
                                      <p:cBhvr>
                                        <p:cTn id="37" dur="1" fill="hold">
                                          <p:stCondLst>
                                            <p:cond delay="0"/>
                                          </p:stCondLst>
                                        </p:cTn>
                                        <p:tgtEl>
                                          <p:spTgt spid="24"/>
                                        </p:tgtEl>
                                        <p:attrNameLst>
                                          <p:attrName>style.visibility</p:attrName>
                                        </p:attrNameLst>
                                      </p:cBhvr>
                                      <p:to>
                                        <p:strVal val="visible"/>
                                      </p:to>
                                    </p:set>
                                    <p:anim calcmode="lin" valueType="num">
                                      <p:cBhvr>
                                        <p:cTn id="38" dur="300" fill="hold"/>
                                        <p:tgtEl>
                                          <p:spTgt spid="24"/>
                                        </p:tgtEl>
                                        <p:attrNameLst>
                                          <p:attrName>ppt_w</p:attrName>
                                        </p:attrNameLst>
                                      </p:cBhvr>
                                      <p:tavLst>
                                        <p:tav tm="0">
                                          <p:val>
                                            <p:fltVal val="0"/>
                                          </p:val>
                                        </p:tav>
                                        <p:tav tm="100000">
                                          <p:val>
                                            <p:strVal val="#ppt_w"/>
                                          </p:val>
                                        </p:tav>
                                      </p:tavLst>
                                    </p:anim>
                                    <p:anim calcmode="lin" valueType="num">
                                      <p:cBhvr>
                                        <p:cTn id="39" dur="300" fill="hold"/>
                                        <p:tgtEl>
                                          <p:spTgt spid="24"/>
                                        </p:tgtEl>
                                        <p:attrNameLst>
                                          <p:attrName>ppt_h</p:attrName>
                                        </p:attrNameLst>
                                      </p:cBhvr>
                                      <p:tavLst>
                                        <p:tav tm="0">
                                          <p:val>
                                            <p:fltVal val="0"/>
                                          </p:val>
                                        </p:tav>
                                        <p:tav tm="100000">
                                          <p:val>
                                            <p:strVal val="#ppt_h"/>
                                          </p:val>
                                        </p:tav>
                                      </p:tavLst>
                                    </p:anim>
                                    <p:animEffect transition="in" filter="fade">
                                      <p:cBhvr>
                                        <p:cTn id="40" dur="300"/>
                                        <p:tgtEl>
                                          <p:spTgt spid="24"/>
                                        </p:tgtEl>
                                      </p:cBhvr>
                                    </p:animEffect>
                                  </p:childTnLst>
                                </p:cTn>
                              </p:par>
                              <p:par>
                                <p:cTn id="41" presetID="6" presetClass="exit" presetSubtype="32" fill="hold" grpId="1" nodeType="withEffect">
                                  <p:stCondLst>
                                    <p:cond delay="900"/>
                                  </p:stCondLst>
                                  <p:childTnLst>
                                    <p:animEffect transition="out" filter="circle(out)">
                                      <p:cBhvr>
                                        <p:cTn id="42" dur="400"/>
                                        <p:tgtEl>
                                          <p:spTgt spid="24"/>
                                        </p:tgtEl>
                                      </p:cBhvr>
                                    </p:animEffect>
                                    <p:set>
                                      <p:cBhvr>
                                        <p:cTn id="43" dur="1" fill="hold">
                                          <p:stCondLst>
                                            <p:cond delay="399"/>
                                          </p:stCondLst>
                                        </p:cTn>
                                        <p:tgtEl>
                                          <p:spTgt spid="24"/>
                                        </p:tgtEl>
                                        <p:attrNameLst>
                                          <p:attrName>style.visibility</p:attrName>
                                        </p:attrNameLst>
                                      </p:cBhvr>
                                      <p:to>
                                        <p:strVal val="hidden"/>
                                      </p:to>
                                    </p:set>
                                  </p:childTnLst>
                                </p:cTn>
                              </p:par>
                              <p:par>
                                <p:cTn id="44" presetID="53" presetClass="entr" presetSubtype="16" fill="hold" grpId="0" nodeType="withEffect">
                                  <p:stCondLst>
                                    <p:cond delay="700"/>
                                  </p:stCondLst>
                                  <p:childTnLst>
                                    <p:set>
                                      <p:cBhvr>
                                        <p:cTn id="45" dur="1" fill="hold">
                                          <p:stCondLst>
                                            <p:cond delay="0"/>
                                          </p:stCondLst>
                                        </p:cTn>
                                        <p:tgtEl>
                                          <p:spTgt spid="25"/>
                                        </p:tgtEl>
                                        <p:attrNameLst>
                                          <p:attrName>style.visibility</p:attrName>
                                        </p:attrNameLst>
                                      </p:cBhvr>
                                      <p:to>
                                        <p:strVal val="visible"/>
                                      </p:to>
                                    </p:set>
                                    <p:anim calcmode="lin" valueType="num">
                                      <p:cBhvr>
                                        <p:cTn id="46" dur="300" fill="hold"/>
                                        <p:tgtEl>
                                          <p:spTgt spid="25"/>
                                        </p:tgtEl>
                                        <p:attrNameLst>
                                          <p:attrName>ppt_w</p:attrName>
                                        </p:attrNameLst>
                                      </p:cBhvr>
                                      <p:tavLst>
                                        <p:tav tm="0">
                                          <p:val>
                                            <p:fltVal val="0"/>
                                          </p:val>
                                        </p:tav>
                                        <p:tav tm="100000">
                                          <p:val>
                                            <p:strVal val="#ppt_w"/>
                                          </p:val>
                                        </p:tav>
                                      </p:tavLst>
                                    </p:anim>
                                    <p:anim calcmode="lin" valueType="num">
                                      <p:cBhvr>
                                        <p:cTn id="47" dur="300" fill="hold"/>
                                        <p:tgtEl>
                                          <p:spTgt spid="25"/>
                                        </p:tgtEl>
                                        <p:attrNameLst>
                                          <p:attrName>ppt_h</p:attrName>
                                        </p:attrNameLst>
                                      </p:cBhvr>
                                      <p:tavLst>
                                        <p:tav tm="0">
                                          <p:val>
                                            <p:fltVal val="0"/>
                                          </p:val>
                                        </p:tav>
                                        <p:tav tm="100000">
                                          <p:val>
                                            <p:strVal val="#ppt_h"/>
                                          </p:val>
                                        </p:tav>
                                      </p:tavLst>
                                    </p:anim>
                                    <p:animEffect transition="in" filter="fade">
                                      <p:cBhvr>
                                        <p:cTn id="48" dur="300"/>
                                        <p:tgtEl>
                                          <p:spTgt spid="25"/>
                                        </p:tgtEl>
                                      </p:cBhvr>
                                    </p:animEffect>
                                  </p:childTnLst>
                                </p:cTn>
                              </p:par>
                              <p:par>
                                <p:cTn id="49" presetID="6" presetClass="exit" presetSubtype="32" fill="hold" grpId="1" nodeType="withEffect">
                                  <p:stCondLst>
                                    <p:cond delay="950"/>
                                  </p:stCondLst>
                                  <p:childTnLst>
                                    <p:animEffect transition="out" filter="circle(out)">
                                      <p:cBhvr>
                                        <p:cTn id="50" dur="400"/>
                                        <p:tgtEl>
                                          <p:spTgt spid="25"/>
                                        </p:tgtEl>
                                      </p:cBhvr>
                                    </p:animEffect>
                                    <p:set>
                                      <p:cBhvr>
                                        <p:cTn id="51" dur="1" fill="hold">
                                          <p:stCondLst>
                                            <p:cond delay="399"/>
                                          </p:stCondLst>
                                        </p:cTn>
                                        <p:tgtEl>
                                          <p:spTgt spid="25"/>
                                        </p:tgtEl>
                                        <p:attrNameLst>
                                          <p:attrName>style.visibility</p:attrName>
                                        </p:attrNameLst>
                                      </p:cBhvr>
                                      <p:to>
                                        <p:strVal val="hidden"/>
                                      </p:to>
                                    </p:set>
                                  </p:childTnLst>
                                </p:cTn>
                              </p:par>
                              <p:par>
                                <p:cTn id="52" presetID="53" presetClass="entr" presetSubtype="16" fill="hold" grpId="0" nodeType="withEffect">
                                  <p:stCondLst>
                                    <p:cond delay="750"/>
                                  </p:stCondLst>
                                  <p:childTnLst>
                                    <p:set>
                                      <p:cBhvr>
                                        <p:cTn id="53" dur="1" fill="hold">
                                          <p:stCondLst>
                                            <p:cond delay="0"/>
                                          </p:stCondLst>
                                        </p:cTn>
                                        <p:tgtEl>
                                          <p:spTgt spid="26"/>
                                        </p:tgtEl>
                                        <p:attrNameLst>
                                          <p:attrName>style.visibility</p:attrName>
                                        </p:attrNameLst>
                                      </p:cBhvr>
                                      <p:to>
                                        <p:strVal val="visible"/>
                                      </p:to>
                                    </p:set>
                                    <p:anim calcmode="lin" valueType="num">
                                      <p:cBhvr>
                                        <p:cTn id="54" dur="300" fill="hold"/>
                                        <p:tgtEl>
                                          <p:spTgt spid="26"/>
                                        </p:tgtEl>
                                        <p:attrNameLst>
                                          <p:attrName>ppt_w</p:attrName>
                                        </p:attrNameLst>
                                      </p:cBhvr>
                                      <p:tavLst>
                                        <p:tav tm="0">
                                          <p:val>
                                            <p:fltVal val="0"/>
                                          </p:val>
                                        </p:tav>
                                        <p:tav tm="100000">
                                          <p:val>
                                            <p:strVal val="#ppt_w"/>
                                          </p:val>
                                        </p:tav>
                                      </p:tavLst>
                                    </p:anim>
                                    <p:anim calcmode="lin" valueType="num">
                                      <p:cBhvr>
                                        <p:cTn id="55" dur="300" fill="hold"/>
                                        <p:tgtEl>
                                          <p:spTgt spid="26"/>
                                        </p:tgtEl>
                                        <p:attrNameLst>
                                          <p:attrName>ppt_h</p:attrName>
                                        </p:attrNameLst>
                                      </p:cBhvr>
                                      <p:tavLst>
                                        <p:tav tm="0">
                                          <p:val>
                                            <p:fltVal val="0"/>
                                          </p:val>
                                        </p:tav>
                                        <p:tav tm="100000">
                                          <p:val>
                                            <p:strVal val="#ppt_h"/>
                                          </p:val>
                                        </p:tav>
                                      </p:tavLst>
                                    </p:anim>
                                    <p:animEffect transition="in" filter="fade">
                                      <p:cBhvr>
                                        <p:cTn id="56" dur="300"/>
                                        <p:tgtEl>
                                          <p:spTgt spid="26"/>
                                        </p:tgtEl>
                                      </p:cBhvr>
                                    </p:animEffect>
                                  </p:childTnLst>
                                </p:cTn>
                              </p:par>
                              <p:par>
                                <p:cTn id="57" presetID="6" presetClass="exit" presetSubtype="32" fill="hold" grpId="1" nodeType="withEffect">
                                  <p:stCondLst>
                                    <p:cond delay="1000"/>
                                  </p:stCondLst>
                                  <p:childTnLst>
                                    <p:animEffect transition="out" filter="circle(out)">
                                      <p:cBhvr>
                                        <p:cTn id="58" dur="400"/>
                                        <p:tgtEl>
                                          <p:spTgt spid="26"/>
                                        </p:tgtEl>
                                      </p:cBhvr>
                                    </p:animEffect>
                                    <p:set>
                                      <p:cBhvr>
                                        <p:cTn id="59" dur="1" fill="hold">
                                          <p:stCondLst>
                                            <p:cond delay="399"/>
                                          </p:stCondLst>
                                        </p:cTn>
                                        <p:tgtEl>
                                          <p:spTgt spid="26"/>
                                        </p:tgtEl>
                                        <p:attrNameLst>
                                          <p:attrName>style.visibility</p:attrName>
                                        </p:attrNameLst>
                                      </p:cBhvr>
                                      <p:to>
                                        <p:strVal val="hidden"/>
                                      </p:to>
                                    </p:set>
                                  </p:childTnLst>
                                </p:cTn>
                              </p:par>
                              <p:par>
                                <p:cTn id="60" presetID="53" presetClass="entr" presetSubtype="16" fill="hold" grpId="0" nodeType="withEffect">
                                  <p:stCondLst>
                                    <p:cond delay="800"/>
                                  </p:stCondLst>
                                  <p:childTnLst>
                                    <p:set>
                                      <p:cBhvr>
                                        <p:cTn id="61" dur="1" fill="hold">
                                          <p:stCondLst>
                                            <p:cond delay="0"/>
                                          </p:stCondLst>
                                        </p:cTn>
                                        <p:tgtEl>
                                          <p:spTgt spid="27"/>
                                        </p:tgtEl>
                                        <p:attrNameLst>
                                          <p:attrName>style.visibility</p:attrName>
                                        </p:attrNameLst>
                                      </p:cBhvr>
                                      <p:to>
                                        <p:strVal val="visible"/>
                                      </p:to>
                                    </p:set>
                                    <p:anim calcmode="lin" valueType="num">
                                      <p:cBhvr>
                                        <p:cTn id="62" dur="300" fill="hold"/>
                                        <p:tgtEl>
                                          <p:spTgt spid="27"/>
                                        </p:tgtEl>
                                        <p:attrNameLst>
                                          <p:attrName>ppt_w</p:attrName>
                                        </p:attrNameLst>
                                      </p:cBhvr>
                                      <p:tavLst>
                                        <p:tav tm="0">
                                          <p:val>
                                            <p:fltVal val="0"/>
                                          </p:val>
                                        </p:tav>
                                        <p:tav tm="100000">
                                          <p:val>
                                            <p:strVal val="#ppt_w"/>
                                          </p:val>
                                        </p:tav>
                                      </p:tavLst>
                                    </p:anim>
                                    <p:anim calcmode="lin" valueType="num">
                                      <p:cBhvr>
                                        <p:cTn id="63" dur="300" fill="hold"/>
                                        <p:tgtEl>
                                          <p:spTgt spid="27"/>
                                        </p:tgtEl>
                                        <p:attrNameLst>
                                          <p:attrName>ppt_h</p:attrName>
                                        </p:attrNameLst>
                                      </p:cBhvr>
                                      <p:tavLst>
                                        <p:tav tm="0">
                                          <p:val>
                                            <p:fltVal val="0"/>
                                          </p:val>
                                        </p:tav>
                                        <p:tav tm="100000">
                                          <p:val>
                                            <p:strVal val="#ppt_h"/>
                                          </p:val>
                                        </p:tav>
                                      </p:tavLst>
                                    </p:anim>
                                    <p:animEffect transition="in" filter="fade">
                                      <p:cBhvr>
                                        <p:cTn id="64" dur="300"/>
                                        <p:tgtEl>
                                          <p:spTgt spid="27"/>
                                        </p:tgtEl>
                                      </p:cBhvr>
                                    </p:animEffect>
                                  </p:childTnLst>
                                </p:cTn>
                              </p:par>
                              <p:par>
                                <p:cTn id="65" presetID="6" presetClass="exit" presetSubtype="32" fill="hold" grpId="1" nodeType="withEffect">
                                  <p:stCondLst>
                                    <p:cond delay="1050"/>
                                  </p:stCondLst>
                                  <p:childTnLst>
                                    <p:animEffect transition="out" filter="circle(out)">
                                      <p:cBhvr>
                                        <p:cTn id="66" dur="400"/>
                                        <p:tgtEl>
                                          <p:spTgt spid="27"/>
                                        </p:tgtEl>
                                      </p:cBhvr>
                                    </p:animEffect>
                                    <p:set>
                                      <p:cBhvr>
                                        <p:cTn id="67" dur="1" fill="hold">
                                          <p:stCondLst>
                                            <p:cond delay="399"/>
                                          </p:stCondLst>
                                        </p:cTn>
                                        <p:tgtEl>
                                          <p:spTgt spid="27"/>
                                        </p:tgtEl>
                                        <p:attrNameLst>
                                          <p:attrName>style.visibility</p:attrName>
                                        </p:attrNameLst>
                                      </p:cBhvr>
                                      <p:to>
                                        <p:strVal val="hidden"/>
                                      </p:to>
                                    </p:set>
                                  </p:childTnLst>
                                </p:cTn>
                              </p:par>
                              <p:par>
                                <p:cTn id="68" presetID="53" presetClass="entr" presetSubtype="16" fill="hold" grpId="0" nodeType="withEffect">
                                  <p:stCondLst>
                                    <p:cond delay="850"/>
                                  </p:stCondLst>
                                  <p:childTnLst>
                                    <p:set>
                                      <p:cBhvr>
                                        <p:cTn id="69" dur="1" fill="hold">
                                          <p:stCondLst>
                                            <p:cond delay="0"/>
                                          </p:stCondLst>
                                        </p:cTn>
                                        <p:tgtEl>
                                          <p:spTgt spid="28"/>
                                        </p:tgtEl>
                                        <p:attrNameLst>
                                          <p:attrName>style.visibility</p:attrName>
                                        </p:attrNameLst>
                                      </p:cBhvr>
                                      <p:to>
                                        <p:strVal val="visible"/>
                                      </p:to>
                                    </p:set>
                                    <p:anim calcmode="lin" valueType="num">
                                      <p:cBhvr>
                                        <p:cTn id="70" dur="300" fill="hold"/>
                                        <p:tgtEl>
                                          <p:spTgt spid="28"/>
                                        </p:tgtEl>
                                        <p:attrNameLst>
                                          <p:attrName>ppt_w</p:attrName>
                                        </p:attrNameLst>
                                      </p:cBhvr>
                                      <p:tavLst>
                                        <p:tav tm="0">
                                          <p:val>
                                            <p:fltVal val="0"/>
                                          </p:val>
                                        </p:tav>
                                        <p:tav tm="100000">
                                          <p:val>
                                            <p:strVal val="#ppt_w"/>
                                          </p:val>
                                        </p:tav>
                                      </p:tavLst>
                                    </p:anim>
                                    <p:anim calcmode="lin" valueType="num">
                                      <p:cBhvr>
                                        <p:cTn id="71" dur="300" fill="hold"/>
                                        <p:tgtEl>
                                          <p:spTgt spid="28"/>
                                        </p:tgtEl>
                                        <p:attrNameLst>
                                          <p:attrName>ppt_h</p:attrName>
                                        </p:attrNameLst>
                                      </p:cBhvr>
                                      <p:tavLst>
                                        <p:tav tm="0">
                                          <p:val>
                                            <p:fltVal val="0"/>
                                          </p:val>
                                        </p:tav>
                                        <p:tav tm="100000">
                                          <p:val>
                                            <p:strVal val="#ppt_h"/>
                                          </p:val>
                                        </p:tav>
                                      </p:tavLst>
                                    </p:anim>
                                    <p:animEffect transition="in" filter="fade">
                                      <p:cBhvr>
                                        <p:cTn id="72" dur="300"/>
                                        <p:tgtEl>
                                          <p:spTgt spid="28"/>
                                        </p:tgtEl>
                                      </p:cBhvr>
                                    </p:animEffect>
                                  </p:childTnLst>
                                </p:cTn>
                              </p:par>
                              <p:par>
                                <p:cTn id="73" presetID="6" presetClass="exit" presetSubtype="32" fill="hold" grpId="1" nodeType="withEffect">
                                  <p:stCondLst>
                                    <p:cond delay="1100"/>
                                  </p:stCondLst>
                                  <p:childTnLst>
                                    <p:animEffect transition="out" filter="circle(out)">
                                      <p:cBhvr>
                                        <p:cTn id="74" dur="400"/>
                                        <p:tgtEl>
                                          <p:spTgt spid="28"/>
                                        </p:tgtEl>
                                      </p:cBhvr>
                                    </p:animEffect>
                                    <p:set>
                                      <p:cBhvr>
                                        <p:cTn id="75" dur="1" fill="hold">
                                          <p:stCondLst>
                                            <p:cond delay="399"/>
                                          </p:stCondLst>
                                        </p:cTn>
                                        <p:tgtEl>
                                          <p:spTgt spid="28"/>
                                        </p:tgtEl>
                                        <p:attrNameLst>
                                          <p:attrName>style.visibility</p:attrName>
                                        </p:attrNameLst>
                                      </p:cBhvr>
                                      <p:to>
                                        <p:strVal val="hidden"/>
                                      </p:to>
                                    </p:set>
                                  </p:childTnLst>
                                </p:cTn>
                              </p:par>
                              <p:par>
                                <p:cTn id="76" presetID="53" presetClass="entr" presetSubtype="16" fill="hold" grpId="0" nodeType="withEffect">
                                  <p:stCondLst>
                                    <p:cond delay="900"/>
                                  </p:stCondLst>
                                  <p:childTnLst>
                                    <p:set>
                                      <p:cBhvr>
                                        <p:cTn id="77" dur="1" fill="hold">
                                          <p:stCondLst>
                                            <p:cond delay="0"/>
                                          </p:stCondLst>
                                        </p:cTn>
                                        <p:tgtEl>
                                          <p:spTgt spid="29"/>
                                        </p:tgtEl>
                                        <p:attrNameLst>
                                          <p:attrName>style.visibility</p:attrName>
                                        </p:attrNameLst>
                                      </p:cBhvr>
                                      <p:to>
                                        <p:strVal val="visible"/>
                                      </p:to>
                                    </p:set>
                                    <p:anim calcmode="lin" valueType="num">
                                      <p:cBhvr>
                                        <p:cTn id="78" dur="300" fill="hold"/>
                                        <p:tgtEl>
                                          <p:spTgt spid="29"/>
                                        </p:tgtEl>
                                        <p:attrNameLst>
                                          <p:attrName>ppt_w</p:attrName>
                                        </p:attrNameLst>
                                      </p:cBhvr>
                                      <p:tavLst>
                                        <p:tav tm="0">
                                          <p:val>
                                            <p:fltVal val="0"/>
                                          </p:val>
                                        </p:tav>
                                        <p:tav tm="100000">
                                          <p:val>
                                            <p:strVal val="#ppt_w"/>
                                          </p:val>
                                        </p:tav>
                                      </p:tavLst>
                                    </p:anim>
                                    <p:anim calcmode="lin" valueType="num">
                                      <p:cBhvr>
                                        <p:cTn id="79" dur="300" fill="hold"/>
                                        <p:tgtEl>
                                          <p:spTgt spid="29"/>
                                        </p:tgtEl>
                                        <p:attrNameLst>
                                          <p:attrName>ppt_h</p:attrName>
                                        </p:attrNameLst>
                                      </p:cBhvr>
                                      <p:tavLst>
                                        <p:tav tm="0">
                                          <p:val>
                                            <p:fltVal val="0"/>
                                          </p:val>
                                        </p:tav>
                                        <p:tav tm="100000">
                                          <p:val>
                                            <p:strVal val="#ppt_h"/>
                                          </p:val>
                                        </p:tav>
                                      </p:tavLst>
                                    </p:anim>
                                    <p:animEffect transition="in" filter="fade">
                                      <p:cBhvr>
                                        <p:cTn id="80" dur="300"/>
                                        <p:tgtEl>
                                          <p:spTgt spid="29"/>
                                        </p:tgtEl>
                                      </p:cBhvr>
                                    </p:animEffect>
                                  </p:childTnLst>
                                </p:cTn>
                              </p:par>
                              <p:par>
                                <p:cTn id="81" presetID="6" presetClass="exit" presetSubtype="32" fill="hold" grpId="1" nodeType="withEffect">
                                  <p:stCondLst>
                                    <p:cond delay="1150"/>
                                  </p:stCondLst>
                                  <p:childTnLst>
                                    <p:animEffect transition="out" filter="circle(out)">
                                      <p:cBhvr>
                                        <p:cTn id="82" dur="400"/>
                                        <p:tgtEl>
                                          <p:spTgt spid="29"/>
                                        </p:tgtEl>
                                      </p:cBhvr>
                                    </p:animEffect>
                                    <p:set>
                                      <p:cBhvr>
                                        <p:cTn id="83" dur="1" fill="hold">
                                          <p:stCondLst>
                                            <p:cond delay="399"/>
                                          </p:stCondLst>
                                        </p:cTn>
                                        <p:tgtEl>
                                          <p:spTgt spid="29"/>
                                        </p:tgtEl>
                                        <p:attrNameLst>
                                          <p:attrName>style.visibility</p:attrName>
                                        </p:attrNameLst>
                                      </p:cBhvr>
                                      <p:to>
                                        <p:strVal val="hidden"/>
                                      </p:to>
                                    </p:set>
                                  </p:childTnLst>
                                </p:cTn>
                              </p:par>
                              <p:par>
                                <p:cTn id="84" presetID="53" presetClass="entr" presetSubtype="16" fill="hold" grpId="0" nodeType="withEffect">
                                  <p:stCondLst>
                                    <p:cond delay="970"/>
                                  </p:stCondLst>
                                  <p:childTnLst>
                                    <p:set>
                                      <p:cBhvr>
                                        <p:cTn id="85" dur="1" fill="hold">
                                          <p:stCondLst>
                                            <p:cond delay="0"/>
                                          </p:stCondLst>
                                        </p:cTn>
                                        <p:tgtEl>
                                          <p:spTgt spid="30"/>
                                        </p:tgtEl>
                                        <p:attrNameLst>
                                          <p:attrName>style.visibility</p:attrName>
                                        </p:attrNameLst>
                                      </p:cBhvr>
                                      <p:to>
                                        <p:strVal val="visible"/>
                                      </p:to>
                                    </p:set>
                                    <p:anim calcmode="lin" valueType="num">
                                      <p:cBhvr>
                                        <p:cTn id="86" dur="300" fill="hold"/>
                                        <p:tgtEl>
                                          <p:spTgt spid="30"/>
                                        </p:tgtEl>
                                        <p:attrNameLst>
                                          <p:attrName>ppt_w</p:attrName>
                                        </p:attrNameLst>
                                      </p:cBhvr>
                                      <p:tavLst>
                                        <p:tav tm="0">
                                          <p:val>
                                            <p:fltVal val="0"/>
                                          </p:val>
                                        </p:tav>
                                        <p:tav tm="100000">
                                          <p:val>
                                            <p:strVal val="#ppt_w"/>
                                          </p:val>
                                        </p:tav>
                                      </p:tavLst>
                                    </p:anim>
                                    <p:anim calcmode="lin" valueType="num">
                                      <p:cBhvr>
                                        <p:cTn id="87" dur="300" fill="hold"/>
                                        <p:tgtEl>
                                          <p:spTgt spid="30"/>
                                        </p:tgtEl>
                                        <p:attrNameLst>
                                          <p:attrName>ppt_h</p:attrName>
                                        </p:attrNameLst>
                                      </p:cBhvr>
                                      <p:tavLst>
                                        <p:tav tm="0">
                                          <p:val>
                                            <p:fltVal val="0"/>
                                          </p:val>
                                        </p:tav>
                                        <p:tav tm="100000">
                                          <p:val>
                                            <p:strVal val="#ppt_h"/>
                                          </p:val>
                                        </p:tav>
                                      </p:tavLst>
                                    </p:anim>
                                    <p:animEffect transition="in" filter="fade">
                                      <p:cBhvr>
                                        <p:cTn id="88" dur="300"/>
                                        <p:tgtEl>
                                          <p:spTgt spid="30"/>
                                        </p:tgtEl>
                                      </p:cBhvr>
                                    </p:animEffect>
                                  </p:childTnLst>
                                </p:cTn>
                              </p:par>
                              <p:par>
                                <p:cTn id="89" presetID="6" presetClass="exit" presetSubtype="32" fill="hold" grpId="1" nodeType="withEffect">
                                  <p:stCondLst>
                                    <p:cond delay="1200"/>
                                  </p:stCondLst>
                                  <p:childTnLst>
                                    <p:animEffect transition="out" filter="circle(out)">
                                      <p:cBhvr>
                                        <p:cTn id="90" dur="400"/>
                                        <p:tgtEl>
                                          <p:spTgt spid="30"/>
                                        </p:tgtEl>
                                      </p:cBhvr>
                                    </p:animEffect>
                                    <p:set>
                                      <p:cBhvr>
                                        <p:cTn id="91" dur="1" fill="hold">
                                          <p:stCondLst>
                                            <p:cond delay="399"/>
                                          </p:stCondLst>
                                        </p:cTn>
                                        <p:tgtEl>
                                          <p:spTgt spid="30"/>
                                        </p:tgtEl>
                                        <p:attrNameLst>
                                          <p:attrName>style.visibility</p:attrName>
                                        </p:attrNameLst>
                                      </p:cBhvr>
                                      <p:to>
                                        <p:strVal val="hidden"/>
                                      </p:to>
                                    </p:set>
                                  </p:childTnLst>
                                </p:cTn>
                              </p:par>
                              <p:par>
                                <p:cTn id="92" presetID="53" presetClass="entr" presetSubtype="16" fill="hold" grpId="0" nodeType="withEffect">
                                  <p:stCondLst>
                                    <p:cond delay="1000"/>
                                  </p:stCondLst>
                                  <p:childTnLst>
                                    <p:set>
                                      <p:cBhvr>
                                        <p:cTn id="93" dur="1" fill="hold">
                                          <p:stCondLst>
                                            <p:cond delay="0"/>
                                          </p:stCondLst>
                                        </p:cTn>
                                        <p:tgtEl>
                                          <p:spTgt spid="31"/>
                                        </p:tgtEl>
                                        <p:attrNameLst>
                                          <p:attrName>style.visibility</p:attrName>
                                        </p:attrNameLst>
                                      </p:cBhvr>
                                      <p:to>
                                        <p:strVal val="visible"/>
                                      </p:to>
                                    </p:set>
                                    <p:anim calcmode="lin" valueType="num">
                                      <p:cBhvr>
                                        <p:cTn id="94" dur="300" fill="hold"/>
                                        <p:tgtEl>
                                          <p:spTgt spid="31"/>
                                        </p:tgtEl>
                                        <p:attrNameLst>
                                          <p:attrName>ppt_w</p:attrName>
                                        </p:attrNameLst>
                                      </p:cBhvr>
                                      <p:tavLst>
                                        <p:tav tm="0">
                                          <p:val>
                                            <p:fltVal val="0"/>
                                          </p:val>
                                        </p:tav>
                                        <p:tav tm="100000">
                                          <p:val>
                                            <p:strVal val="#ppt_w"/>
                                          </p:val>
                                        </p:tav>
                                      </p:tavLst>
                                    </p:anim>
                                    <p:anim calcmode="lin" valueType="num">
                                      <p:cBhvr>
                                        <p:cTn id="95" dur="300" fill="hold"/>
                                        <p:tgtEl>
                                          <p:spTgt spid="31"/>
                                        </p:tgtEl>
                                        <p:attrNameLst>
                                          <p:attrName>ppt_h</p:attrName>
                                        </p:attrNameLst>
                                      </p:cBhvr>
                                      <p:tavLst>
                                        <p:tav tm="0">
                                          <p:val>
                                            <p:fltVal val="0"/>
                                          </p:val>
                                        </p:tav>
                                        <p:tav tm="100000">
                                          <p:val>
                                            <p:strVal val="#ppt_h"/>
                                          </p:val>
                                        </p:tav>
                                      </p:tavLst>
                                    </p:anim>
                                    <p:animEffect transition="in" filter="fade">
                                      <p:cBhvr>
                                        <p:cTn id="96" dur="300"/>
                                        <p:tgtEl>
                                          <p:spTgt spid="31"/>
                                        </p:tgtEl>
                                      </p:cBhvr>
                                    </p:animEffect>
                                  </p:childTnLst>
                                </p:cTn>
                              </p:par>
                              <p:par>
                                <p:cTn id="97" presetID="6" presetClass="exit" presetSubtype="32" fill="hold" grpId="1" nodeType="withEffect">
                                  <p:stCondLst>
                                    <p:cond delay="1250"/>
                                  </p:stCondLst>
                                  <p:childTnLst>
                                    <p:animEffect transition="out" filter="circle(out)">
                                      <p:cBhvr>
                                        <p:cTn id="98" dur="400"/>
                                        <p:tgtEl>
                                          <p:spTgt spid="31"/>
                                        </p:tgtEl>
                                      </p:cBhvr>
                                    </p:animEffect>
                                    <p:set>
                                      <p:cBhvr>
                                        <p:cTn id="99" dur="1" fill="hold">
                                          <p:stCondLst>
                                            <p:cond delay="399"/>
                                          </p:stCondLst>
                                        </p:cTn>
                                        <p:tgtEl>
                                          <p:spTgt spid="31"/>
                                        </p:tgtEl>
                                        <p:attrNameLst>
                                          <p:attrName>style.visibility</p:attrName>
                                        </p:attrNameLst>
                                      </p:cBhvr>
                                      <p:to>
                                        <p:strVal val="hidden"/>
                                      </p:to>
                                    </p:set>
                                  </p:childTnLst>
                                </p:cTn>
                              </p:par>
                              <p:par>
                                <p:cTn id="100" presetID="53" presetClass="entr" presetSubtype="16" fill="hold" grpId="0" nodeType="withEffect">
                                  <p:stCondLst>
                                    <p:cond delay="1050"/>
                                  </p:stCondLst>
                                  <p:childTnLst>
                                    <p:set>
                                      <p:cBhvr>
                                        <p:cTn id="101" dur="1" fill="hold">
                                          <p:stCondLst>
                                            <p:cond delay="0"/>
                                          </p:stCondLst>
                                        </p:cTn>
                                        <p:tgtEl>
                                          <p:spTgt spid="32"/>
                                        </p:tgtEl>
                                        <p:attrNameLst>
                                          <p:attrName>style.visibility</p:attrName>
                                        </p:attrNameLst>
                                      </p:cBhvr>
                                      <p:to>
                                        <p:strVal val="visible"/>
                                      </p:to>
                                    </p:set>
                                    <p:anim calcmode="lin" valueType="num">
                                      <p:cBhvr>
                                        <p:cTn id="102" dur="300" fill="hold"/>
                                        <p:tgtEl>
                                          <p:spTgt spid="32"/>
                                        </p:tgtEl>
                                        <p:attrNameLst>
                                          <p:attrName>ppt_w</p:attrName>
                                        </p:attrNameLst>
                                      </p:cBhvr>
                                      <p:tavLst>
                                        <p:tav tm="0">
                                          <p:val>
                                            <p:fltVal val="0"/>
                                          </p:val>
                                        </p:tav>
                                        <p:tav tm="100000">
                                          <p:val>
                                            <p:strVal val="#ppt_w"/>
                                          </p:val>
                                        </p:tav>
                                      </p:tavLst>
                                    </p:anim>
                                    <p:anim calcmode="lin" valueType="num">
                                      <p:cBhvr>
                                        <p:cTn id="103" dur="300" fill="hold"/>
                                        <p:tgtEl>
                                          <p:spTgt spid="32"/>
                                        </p:tgtEl>
                                        <p:attrNameLst>
                                          <p:attrName>ppt_h</p:attrName>
                                        </p:attrNameLst>
                                      </p:cBhvr>
                                      <p:tavLst>
                                        <p:tav tm="0">
                                          <p:val>
                                            <p:fltVal val="0"/>
                                          </p:val>
                                        </p:tav>
                                        <p:tav tm="100000">
                                          <p:val>
                                            <p:strVal val="#ppt_h"/>
                                          </p:val>
                                        </p:tav>
                                      </p:tavLst>
                                    </p:anim>
                                    <p:animEffect transition="in" filter="fade">
                                      <p:cBhvr>
                                        <p:cTn id="104" dur="300"/>
                                        <p:tgtEl>
                                          <p:spTgt spid="32"/>
                                        </p:tgtEl>
                                      </p:cBhvr>
                                    </p:animEffect>
                                  </p:childTnLst>
                                </p:cTn>
                              </p:par>
                              <p:par>
                                <p:cTn id="105" presetID="6" presetClass="exit" presetSubtype="32" fill="hold" grpId="1" nodeType="withEffect">
                                  <p:stCondLst>
                                    <p:cond delay="1300"/>
                                  </p:stCondLst>
                                  <p:childTnLst>
                                    <p:animEffect transition="out" filter="circle(out)">
                                      <p:cBhvr>
                                        <p:cTn id="106" dur="400"/>
                                        <p:tgtEl>
                                          <p:spTgt spid="32"/>
                                        </p:tgtEl>
                                      </p:cBhvr>
                                    </p:animEffect>
                                    <p:set>
                                      <p:cBhvr>
                                        <p:cTn id="107" dur="1" fill="hold">
                                          <p:stCondLst>
                                            <p:cond delay="399"/>
                                          </p:stCondLst>
                                        </p:cTn>
                                        <p:tgtEl>
                                          <p:spTgt spid="32"/>
                                        </p:tgtEl>
                                        <p:attrNameLst>
                                          <p:attrName>style.visibility</p:attrName>
                                        </p:attrNameLst>
                                      </p:cBhvr>
                                      <p:to>
                                        <p:strVal val="hidden"/>
                                      </p:to>
                                    </p:set>
                                  </p:childTnLst>
                                </p:cTn>
                              </p:par>
                              <p:par>
                                <p:cTn id="108" presetID="53" presetClass="entr" presetSubtype="16" fill="hold" grpId="0" nodeType="withEffect">
                                  <p:stCondLst>
                                    <p:cond delay="1100"/>
                                  </p:stCondLst>
                                  <p:childTnLst>
                                    <p:set>
                                      <p:cBhvr>
                                        <p:cTn id="109" dur="1" fill="hold">
                                          <p:stCondLst>
                                            <p:cond delay="0"/>
                                          </p:stCondLst>
                                        </p:cTn>
                                        <p:tgtEl>
                                          <p:spTgt spid="33"/>
                                        </p:tgtEl>
                                        <p:attrNameLst>
                                          <p:attrName>style.visibility</p:attrName>
                                        </p:attrNameLst>
                                      </p:cBhvr>
                                      <p:to>
                                        <p:strVal val="visible"/>
                                      </p:to>
                                    </p:set>
                                    <p:anim calcmode="lin" valueType="num">
                                      <p:cBhvr>
                                        <p:cTn id="110" dur="300" fill="hold"/>
                                        <p:tgtEl>
                                          <p:spTgt spid="33"/>
                                        </p:tgtEl>
                                        <p:attrNameLst>
                                          <p:attrName>ppt_w</p:attrName>
                                        </p:attrNameLst>
                                      </p:cBhvr>
                                      <p:tavLst>
                                        <p:tav tm="0">
                                          <p:val>
                                            <p:fltVal val="0"/>
                                          </p:val>
                                        </p:tav>
                                        <p:tav tm="100000">
                                          <p:val>
                                            <p:strVal val="#ppt_w"/>
                                          </p:val>
                                        </p:tav>
                                      </p:tavLst>
                                    </p:anim>
                                    <p:anim calcmode="lin" valueType="num">
                                      <p:cBhvr>
                                        <p:cTn id="111" dur="300" fill="hold"/>
                                        <p:tgtEl>
                                          <p:spTgt spid="33"/>
                                        </p:tgtEl>
                                        <p:attrNameLst>
                                          <p:attrName>ppt_h</p:attrName>
                                        </p:attrNameLst>
                                      </p:cBhvr>
                                      <p:tavLst>
                                        <p:tav tm="0">
                                          <p:val>
                                            <p:fltVal val="0"/>
                                          </p:val>
                                        </p:tav>
                                        <p:tav tm="100000">
                                          <p:val>
                                            <p:strVal val="#ppt_h"/>
                                          </p:val>
                                        </p:tav>
                                      </p:tavLst>
                                    </p:anim>
                                    <p:animEffect transition="in" filter="fade">
                                      <p:cBhvr>
                                        <p:cTn id="112" dur="300"/>
                                        <p:tgtEl>
                                          <p:spTgt spid="33"/>
                                        </p:tgtEl>
                                      </p:cBhvr>
                                    </p:animEffect>
                                  </p:childTnLst>
                                </p:cTn>
                              </p:par>
                              <p:par>
                                <p:cTn id="113" presetID="6" presetClass="exit" presetSubtype="32" fill="hold" grpId="1" nodeType="withEffect">
                                  <p:stCondLst>
                                    <p:cond delay="1350"/>
                                  </p:stCondLst>
                                  <p:childTnLst>
                                    <p:animEffect transition="out" filter="circle(out)">
                                      <p:cBhvr>
                                        <p:cTn id="114" dur="400"/>
                                        <p:tgtEl>
                                          <p:spTgt spid="33"/>
                                        </p:tgtEl>
                                      </p:cBhvr>
                                    </p:animEffect>
                                    <p:set>
                                      <p:cBhvr>
                                        <p:cTn id="115" dur="1" fill="hold">
                                          <p:stCondLst>
                                            <p:cond delay="399"/>
                                          </p:stCondLst>
                                        </p:cTn>
                                        <p:tgtEl>
                                          <p:spTgt spid="33"/>
                                        </p:tgtEl>
                                        <p:attrNameLst>
                                          <p:attrName>style.visibility</p:attrName>
                                        </p:attrNameLst>
                                      </p:cBhvr>
                                      <p:to>
                                        <p:strVal val="hidden"/>
                                      </p:to>
                                    </p:set>
                                  </p:childTnLst>
                                </p:cTn>
                              </p:par>
                              <p:par>
                                <p:cTn id="116" presetID="53" presetClass="entr" presetSubtype="16" fill="hold" grpId="0" nodeType="withEffect">
                                  <p:stCondLst>
                                    <p:cond delay="1150"/>
                                  </p:stCondLst>
                                  <p:childTnLst>
                                    <p:set>
                                      <p:cBhvr>
                                        <p:cTn id="117" dur="1" fill="hold">
                                          <p:stCondLst>
                                            <p:cond delay="0"/>
                                          </p:stCondLst>
                                        </p:cTn>
                                        <p:tgtEl>
                                          <p:spTgt spid="34"/>
                                        </p:tgtEl>
                                        <p:attrNameLst>
                                          <p:attrName>style.visibility</p:attrName>
                                        </p:attrNameLst>
                                      </p:cBhvr>
                                      <p:to>
                                        <p:strVal val="visible"/>
                                      </p:to>
                                    </p:set>
                                    <p:anim calcmode="lin" valueType="num">
                                      <p:cBhvr>
                                        <p:cTn id="118" dur="300" fill="hold"/>
                                        <p:tgtEl>
                                          <p:spTgt spid="34"/>
                                        </p:tgtEl>
                                        <p:attrNameLst>
                                          <p:attrName>ppt_w</p:attrName>
                                        </p:attrNameLst>
                                      </p:cBhvr>
                                      <p:tavLst>
                                        <p:tav tm="0">
                                          <p:val>
                                            <p:fltVal val="0"/>
                                          </p:val>
                                        </p:tav>
                                        <p:tav tm="100000">
                                          <p:val>
                                            <p:strVal val="#ppt_w"/>
                                          </p:val>
                                        </p:tav>
                                      </p:tavLst>
                                    </p:anim>
                                    <p:anim calcmode="lin" valueType="num">
                                      <p:cBhvr>
                                        <p:cTn id="119" dur="300" fill="hold"/>
                                        <p:tgtEl>
                                          <p:spTgt spid="34"/>
                                        </p:tgtEl>
                                        <p:attrNameLst>
                                          <p:attrName>ppt_h</p:attrName>
                                        </p:attrNameLst>
                                      </p:cBhvr>
                                      <p:tavLst>
                                        <p:tav tm="0">
                                          <p:val>
                                            <p:fltVal val="0"/>
                                          </p:val>
                                        </p:tav>
                                        <p:tav tm="100000">
                                          <p:val>
                                            <p:strVal val="#ppt_h"/>
                                          </p:val>
                                        </p:tav>
                                      </p:tavLst>
                                    </p:anim>
                                    <p:animEffect transition="in" filter="fade">
                                      <p:cBhvr>
                                        <p:cTn id="120" dur="300"/>
                                        <p:tgtEl>
                                          <p:spTgt spid="34"/>
                                        </p:tgtEl>
                                      </p:cBhvr>
                                    </p:animEffect>
                                  </p:childTnLst>
                                </p:cTn>
                              </p:par>
                              <p:par>
                                <p:cTn id="121" presetID="6" presetClass="exit" presetSubtype="32" fill="hold" grpId="1" nodeType="withEffect">
                                  <p:stCondLst>
                                    <p:cond delay="1400"/>
                                  </p:stCondLst>
                                  <p:childTnLst>
                                    <p:animEffect transition="out" filter="circle(out)">
                                      <p:cBhvr>
                                        <p:cTn id="122" dur="400"/>
                                        <p:tgtEl>
                                          <p:spTgt spid="34"/>
                                        </p:tgtEl>
                                      </p:cBhvr>
                                    </p:animEffect>
                                    <p:set>
                                      <p:cBhvr>
                                        <p:cTn id="123" dur="1" fill="hold">
                                          <p:stCondLst>
                                            <p:cond delay="399"/>
                                          </p:stCondLst>
                                        </p:cTn>
                                        <p:tgtEl>
                                          <p:spTgt spid="34"/>
                                        </p:tgtEl>
                                        <p:attrNameLst>
                                          <p:attrName>style.visibility</p:attrName>
                                        </p:attrNameLst>
                                      </p:cBhvr>
                                      <p:to>
                                        <p:strVal val="hidden"/>
                                      </p:to>
                                    </p:set>
                                  </p:childTnLst>
                                </p:cTn>
                              </p:par>
                              <p:par>
                                <p:cTn id="124" presetID="53" presetClass="entr" presetSubtype="16" fill="hold" grpId="0" nodeType="withEffect">
                                  <p:stCondLst>
                                    <p:cond delay="1200"/>
                                  </p:stCondLst>
                                  <p:childTnLst>
                                    <p:set>
                                      <p:cBhvr>
                                        <p:cTn id="125" dur="1" fill="hold">
                                          <p:stCondLst>
                                            <p:cond delay="0"/>
                                          </p:stCondLst>
                                        </p:cTn>
                                        <p:tgtEl>
                                          <p:spTgt spid="35"/>
                                        </p:tgtEl>
                                        <p:attrNameLst>
                                          <p:attrName>style.visibility</p:attrName>
                                        </p:attrNameLst>
                                      </p:cBhvr>
                                      <p:to>
                                        <p:strVal val="visible"/>
                                      </p:to>
                                    </p:set>
                                    <p:anim calcmode="lin" valueType="num">
                                      <p:cBhvr>
                                        <p:cTn id="126" dur="300" fill="hold"/>
                                        <p:tgtEl>
                                          <p:spTgt spid="35"/>
                                        </p:tgtEl>
                                        <p:attrNameLst>
                                          <p:attrName>ppt_w</p:attrName>
                                        </p:attrNameLst>
                                      </p:cBhvr>
                                      <p:tavLst>
                                        <p:tav tm="0">
                                          <p:val>
                                            <p:fltVal val="0"/>
                                          </p:val>
                                        </p:tav>
                                        <p:tav tm="100000">
                                          <p:val>
                                            <p:strVal val="#ppt_w"/>
                                          </p:val>
                                        </p:tav>
                                      </p:tavLst>
                                    </p:anim>
                                    <p:anim calcmode="lin" valueType="num">
                                      <p:cBhvr>
                                        <p:cTn id="127" dur="300" fill="hold"/>
                                        <p:tgtEl>
                                          <p:spTgt spid="35"/>
                                        </p:tgtEl>
                                        <p:attrNameLst>
                                          <p:attrName>ppt_h</p:attrName>
                                        </p:attrNameLst>
                                      </p:cBhvr>
                                      <p:tavLst>
                                        <p:tav tm="0">
                                          <p:val>
                                            <p:fltVal val="0"/>
                                          </p:val>
                                        </p:tav>
                                        <p:tav tm="100000">
                                          <p:val>
                                            <p:strVal val="#ppt_h"/>
                                          </p:val>
                                        </p:tav>
                                      </p:tavLst>
                                    </p:anim>
                                    <p:animEffect transition="in" filter="fade">
                                      <p:cBhvr>
                                        <p:cTn id="128" dur="300"/>
                                        <p:tgtEl>
                                          <p:spTgt spid="35"/>
                                        </p:tgtEl>
                                      </p:cBhvr>
                                    </p:animEffect>
                                  </p:childTnLst>
                                </p:cTn>
                              </p:par>
                              <p:par>
                                <p:cTn id="129" presetID="6" presetClass="exit" presetSubtype="32" fill="hold" grpId="1" nodeType="withEffect">
                                  <p:stCondLst>
                                    <p:cond delay="1450"/>
                                  </p:stCondLst>
                                  <p:childTnLst>
                                    <p:animEffect transition="out" filter="circle(out)">
                                      <p:cBhvr>
                                        <p:cTn id="130" dur="400"/>
                                        <p:tgtEl>
                                          <p:spTgt spid="35"/>
                                        </p:tgtEl>
                                      </p:cBhvr>
                                    </p:animEffect>
                                    <p:set>
                                      <p:cBhvr>
                                        <p:cTn id="131" dur="1" fill="hold">
                                          <p:stCondLst>
                                            <p:cond delay="399"/>
                                          </p:stCondLst>
                                        </p:cTn>
                                        <p:tgtEl>
                                          <p:spTgt spid="35"/>
                                        </p:tgtEl>
                                        <p:attrNameLst>
                                          <p:attrName>style.visibility</p:attrName>
                                        </p:attrNameLst>
                                      </p:cBhvr>
                                      <p:to>
                                        <p:strVal val="hidden"/>
                                      </p:to>
                                    </p:set>
                                  </p:childTnLst>
                                </p:cTn>
                              </p:par>
                              <p:par>
                                <p:cTn id="132" presetID="53" presetClass="entr" presetSubtype="16" fill="hold" grpId="0" nodeType="withEffect">
                                  <p:stCondLst>
                                    <p:cond delay="1250"/>
                                  </p:stCondLst>
                                  <p:childTnLst>
                                    <p:set>
                                      <p:cBhvr>
                                        <p:cTn id="133" dur="1" fill="hold">
                                          <p:stCondLst>
                                            <p:cond delay="0"/>
                                          </p:stCondLst>
                                        </p:cTn>
                                        <p:tgtEl>
                                          <p:spTgt spid="36"/>
                                        </p:tgtEl>
                                        <p:attrNameLst>
                                          <p:attrName>style.visibility</p:attrName>
                                        </p:attrNameLst>
                                      </p:cBhvr>
                                      <p:to>
                                        <p:strVal val="visible"/>
                                      </p:to>
                                    </p:set>
                                    <p:anim calcmode="lin" valueType="num">
                                      <p:cBhvr>
                                        <p:cTn id="134" dur="300" fill="hold"/>
                                        <p:tgtEl>
                                          <p:spTgt spid="36"/>
                                        </p:tgtEl>
                                        <p:attrNameLst>
                                          <p:attrName>ppt_w</p:attrName>
                                        </p:attrNameLst>
                                      </p:cBhvr>
                                      <p:tavLst>
                                        <p:tav tm="0">
                                          <p:val>
                                            <p:fltVal val="0"/>
                                          </p:val>
                                        </p:tav>
                                        <p:tav tm="100000">
                                          <p:val>
                                            <p:strVal val="#ppt_w"/>
                                          </p:val>
                                        </p:tav>
                                      </p:tavLst>
                                    </p:anim>
                                    <p:anim calcmode="lin" valueType="num">
                                      <p:cBhvr>
                                        <p:cTn id="135" dur="300" fill="hold"/>
                                        <p:tgtEl>
                                          <p:spTgt spid="36"/>
                                        </p:tgtEl>
                                        <p:attrNameLst>
                                          <p:attrName>ppt_h</p:attrName>
                                        </p:attrNameLst>
                                      </p:cBhvr>
                                      <p:tavLst>
                                        <p:tav tm="0">
                                          <p:val>
                                            <p:fltVal val="0"/>
                                          </p:val>
                                        </p:tav>
                                        <p:tav tm="100000">
                                          <p:val>
                                            <p:strVal val="#ppt_h"/>
                                          </p:val>
                                        </p:tav>
                                      </p:tavLst>
                                    </p:anim>
                                    <p:animEffect transition="in" filter="fade">
                                      <p:cBhvr>
                                        <p:cTn id="136" dur="300"/>
                                        <p:tgtEl>
                                          <p:spTgt spid="36"/>
                                        </p:tgtEl>
                                      </p:cBhvr>
                                    </p:animEffect>
                                  </p:childTnLst>
                                </p:cTn>
                              </p:par>
                              <p:par>
                                <p:cTn id="137" presetID="6" presetClass="exit" presetSubtype="32" fill="hold" grpId="1" nodeType="withEffect">
                                  <p:stCondLst>
                                    <p:cond delay="1500"/>
                                  </p:stCondLst>
                                  <p:childTnLst>
                                    <p:animEffect transition="out" filter="circle(out)">
                                      <p:cBhvr>
                                        <p:cTn id="138" dur="400"/>
                                        <p:tgtEl>
                                          <p:spTgt spid="36"/>
                                        </p:tgtEl>
                                      </p:cBhvr>
                                    </p:animEffect>
                                    <p:set>
                                      <p:cBhvr>
                                        <p:cTn id="139" dur="1" fill="hold">
                                          <p:stCondLst>
                                            <p:cond delay="399"/>
                                          </p:stCondLst>
                                        </p:cTn>
                                        <p:tgtEl>
                                          <p:spTgt spid="36"/>
                                        </p:tgtEl>
                                        <p:attrNameLst>
                                          <p:attrName>style.visibility</p:attrName>
                                        </p:attrNameLst>
                                      </p:cBhvr>
                                      <p:to>
                                        <p:strVal val="hidden"/>
                                      </p:to>
                                    </p:set>
                                  </p:childTnLst>
                                </p:cTn>
                              </p:par>
                              <p:par>
                                <p:cTn id="140" presetID="53" presetClass="entr" presetSubtype="16" fill="hold" grpId="0" nodeType="withEffect">
                                  <p:stCondLst>
                                    <p:cond delay="1300"/>
                                  </p:stCondLst>
                                  <p:childTnLst>
                                    <p:set>
                                      <p:cBhvr>
                                        <p:cTn id="141" dur="1" fill="hold">
                                          <p:stCondLst>
                                            <p:cond delay="0"/>
                                          </p:stCondLst>
                                        </p:cTn>
                                        <p:tgtEl>
                                          <p:spTgt spid="37"/>
                                        </p:tgtEl>
                                        <p:attrNameLst>
                                          <p:attrName>style.visibility</p:attrName>
                                        </p:attrNameLst>
                                      </p:cBhvr>
                                      <p:to>
                                        <p:strVal val="visible"/>
                                      </p:to>
                                    </p:set>
                                    <p:anim calcmode="lin" valueType="num">
                                      <p:cBhvr>
                                        <p:cTn id="142" dur="300" fill="hold"/>
                                        <p:tgtEl>
                                          <p:spTgt spid="37"/>
                                        </p:tgtEl>
                                        <p:attrNameLst>
                                          <p:attrName>ppt_w</p:attrName>
                                        </p:attrNameLst>
                                      </p:cBhvr>
                                      <p:tavLst>
                                        <p:tav tm="0">
                                          <p:val>
                                            <p:fltVal val="0"/>
                                          </p:val>
                                        </p:tav>
                                        <p:tav tm="100000">
                                          <p:val>
                                            <p:strVal val="#ppt_w"/>
                                          </p:val>
                                        </p:tav>
                                      </p:tavLst>
                                    </p:anim>
                                    <p:anim calcmode="lin" valueType="num">
                                      <p:cBhvr>
                                        <p:cTn id="143" dur="300" fill="hold"/>
                                        <p:tgtEl>
                                          <p:spTgt spid="37"/>
                                        </p:tgtEl>
                                        <p:attrNameLst>
                                          <p:attrName>ppt_h</p:attrName>
                                        </p:attrNameLst>
                                      </p:cBhvr>
                                      <p:tavLst>
                                        <p:tav tm="0">
                                          <p:val>
                                            <p:fltVal val="0"/>
                                          </p:val>
                                        </p:tav>
                                        <p:tav tm="100000">
                                          <p:val>
                                            <p:strVal val="#ppt_h"/>
                                          </p:val>
                                        </p:tav>
                                      </p:tavLst>
                                    </p:anim>
                                    <p:animEffect transition="in" filter="fade">
                                      <p:cBhvr>
                                        <p:cTn id="144" dur="300"/>
                                        <p:tgtEl>
                                          <p:spTgt spid="37"/>
                                        </p:tgtEl>
                                      </p:cBhvr>
                                    </p:animEffect>
                                  </p:childTnLst>
                                </p:cTn>
                              </p:par>
                              <p:par>
                                <p:cTn id="145" presetID="6" presetClass="exit" presetSubtype="32" fill="hold" grpId="1" nodeType="withEffect">
                                  <p:stCondLst>
                                    <p:cond delay="1550"/>
                                  </p:stCondLst>
                                  <p:childTnLst>
                                    <p:animEffect transition="out" filter="circle(out)">
                                      <p:cBhvr>
                                        <p:cTn id="146" dur="400"/>
                                        <p:tgtEl>
                                          <p:spTgt spid="37"/>
                                        </p:tgtEl>
                                      </p:cBhvr>
                                    </p:animEffect>
                                    <p:set>
                                      <p:cBhvr>
                                        <p:cTn id="147" dur="1" fill="hold">
                                          <p:stCondLst>
                                            <p:cond delay="399"/>
                                          </p:stCondLst>
                                        </p:cTn>
                                        <p:tgtEl>
                                          <p:spTgt spid="37"/>
                                        </p:tgtEl>
                                        <p:attrNameLst>
                                          <p:attrName>style.visibility</p:attrName>
                                        </p:attrNameLst>
                                      </p:cBhvr>
                                      <p:to>
                                        <p:strVal val="hidden"/>
                                      </p:to>
                                    </p:set>
                                  </p:childTnLst>
                                </p:cTn>
                              </p:par>
                              <p:par>
                                <p:cTn id="148" presetID="53" presetClass="entr" presetSubtype="16" fill="hold" grpId="0" nodeType="withEffect">
                                  <p:stCondLst>
                                    <p:cond delay="1350"/>
                                  </p:stCondLst>
                                  <p:childTnLst>
                                    <p:set>
                                      <p:cBhvr>
                                        <p:cTn id="149" dur="1" fill="hold">
                                          <p:stCondLst>
                                            <p:cond delay="0"/>
                                          </p:stCondLst>
                                        </p:cTn>
                                        <p:tgtEl>
                                          <p:spTgt spid="38"/>
                                        </p:tgtEl>
                                        <p:attrNameLst>
                                          <p:attrName>style.visibility</p:attrName>
                                        </p:attrNameLst>
                                      </p:cBhvr>
                                      <p:to>
                                        <p:strVal val="visible"/>
                                      </p:to>
                                    </p:set>
                                    <p:anim calcmode="lin" valueType="num">
                                      <p:cBhvr>
                                        <p:cTn id="150" dur="300" fill="hold"/>
                                        <p:tgtEl>
                                          <p:spTgt spid="38"/>
                                        </p:tgtEl>
                                        <p:attrNameLst>
                                          <p:attrName>ppt_w</p:attrName>
                                        </p:attrNameLst>
                                      </p:cBhvr>
                                      <p:tavLst>
                                        <p:tav tm="0">
                                          <p:val>
                                            <p:fltVal val="0"/>
                                          </p:val>
                                        </p:tav>
                                        <p:tav tm="100000">
                                          <p:val>
                                            <p:strVal val="#ppt_w"/>
                                          </p:val>
                                        </p:tav>
                                      </p:tavLst>
                                    </p:anim>
                                    <p:anim calcmode="lin" valueType="num">
                                      <p:cBhvr>
                                        <p:cTn id="151" dur="300" fill="hold"/>
                                        <p:tgtEl>
                                          <p:spTgt spid="38"/>
                                        </p:tgtEl>
                                        <p:attrNameLst>
                                          <p:attrName>ppt_h</p:attrName>
                                        </p:attrNameLst>
                                      </p:cBhvr>
                                      <p:tavLst>
                                        <p:tav tm="0">
                                          <p:val>
                                            <p:fltVal val="0"/>
                                          </p:val>
                                        </p:tav>
                                        <p:tav tm="100000">
                                          <p:val>
                                            <p:strVal val="#ppt_h"/>
                                          </p:val>
                                        </p:tav>
                                      </p:tavLst>
                                    </p:anim>
                                    <p:animEffect transition="in" filter="fade">
                                      <p:cBhvr>
                                        <p:cTn id="152" dur="300"/>
                                        <p:tgtEl>
                                          <p:spTgt spid="38"/>
                                        </p:tgtEl>
                                      </p:cBhvr>
                                    </p:animEffect>
                                  </p:childTnLst>
                                </p:cTn>
                              </p:par>
                              <p:par>
                                <p:cTn id="153" presetID="6" presetClass="exit" presetSubtype="32" fill="hold" grpId="1" nodeType="withEffect">
                                  <p:stCondLst>
                                    <p:cond delay="1600"/>
                                  </p:stCondLst>
                                  <p:childTnLst>
                                    <p:animEffect transition="out" filter="circle(out)">
                                      <p:cBhvr>
                                        <p:cTn id="154" dur="400"/>
                                        <p:tgtEl>
                                          <p:spTgt spid="38"/>
                                        </p:tgtEl>
                                      </p:cBhvr>
                                    </p:animEffect>
                                    <p:set>
                                      <p:cBhvr>
                                        <p:cTn id="155" dur="1" fill="hold">
                                          <p:stCondLst>
                                            <p:cond delay="399"/>
                                          </p:stCondLst>
                                        </p:cTn>
                                        <p:tgtEl>
                                          <p:spTgt spid="38"/>
                                        </p:tgtEl>
                                        <p:attrNameLst>
                                          <p:attrName>style.visibility</p:attrName>
                                        </p:attrNameLst>
                                      </p:cBhvr>
                                      <p:to>
                                        <p:strVal val="hidden"/>
                                      </p:to>
                                    </p:set>
                                  </p:childTnLst>
                                </p:cTn>
                              </p:par>
                              <p:par>
                                <p:cTn id="156" presetID="53" presetClass="entr" presetSubtype="16" fill="hold" grpId="0" nodeType="withEffect">
                                  <p:stCondLst>
                                    <p:cond delay="1450"/>
                                  </p:stCondLst>
                                  <p:childTnLst>
                                    <p:set>
                                      <p:cBhvr>
                                        <p:cTn id="157" dur="1" fill="hold">
                                          <p:stCondLst>
                                            <p:cond delay="0"/>
                                          </p:stCondLst>
                                        </p:cTn>
                                        <p:tgtEl>
                                          <p:spTgt spid="39"/>
                                        </p:tgtEl>
                                        <p:attrNameLst>
                                          <p:attrName>style.visibility</p:attrName>
                                        </p:attrNameLst>
                                      </p:cBhvr>
                                      <p:to>
                                        <p:strVal val="visible"/>
                                      </p:to>
                                    </p:set>
                                    <p:anim calcmode="lin" valueType="num">
                                      <p:cBhvr>
                                        <p:cTn id="158" dur="300" fill="hold"/>
                                        <p:tgtEl>
                                          <p:spTgt spid="39"/>
                                        </p:tgtEl>
                                        <p:attrNameLst>
                                          <p:attrName>ppt_w</p:attrName>
                                        </p:attrNameLst>
                                      </p:cBhvr>
                                      <p:tavLst>
                                        <p:tav tm="0">
                                          <p:val>
                                            <p:fltVal val="0"/>
                                          </p:val>
                                        </p:tav>
                                        <p:tav tm="100000">
                                          <p:val>
                                            <p:strVal val="#ppt_w"/>
                                          </p:val>
                                        </p:tav>
                                      </p:tavLst>
                                    </p:anim>
                                    <p:anim calcmode="lin" valueType="num">
                                      <p:cBhvr>
                                        <p:cTn id="159" dur="300" fill="hold"/>
                                        <p:tgtEl>
                                          <p:spTgt spid="39"/>
                                        </p:tgtEl>
                                        <p:attrNameLst>
                                          <p:attrName>ppt_h</p:attrName>
                                        </p:attrNameLst>
                                      </p:cBhvr>
                                      <p:tavLst>
                                        <p:tav tm="0">
                                          <p:val>
                                            <p:fltVal val="0"/>
                                          </p:val>
                                        </p:tav>
                                        <p:tav tm="100000">
                                          <p:val>
                                            <p:strVal val="#ppt_h"/>
                                          </p:val>
                                        </p:tav>
                                      </p:tavLst>
                                    </p:anim>
                                    <p:animEffect transition="in" filter="fade">
                                      <p:cBhvr>
                                        <p:cTn id="160" dur="300"/>
                                        <p:tgtEl>
                                          <p:spTgt spid="39"/>
                                        </p:tgtEl>
                                      </p:cBhvr>
                                    </p:animEffect>
                                  </p:childTnLst>
                                </p:cTn>
                              </p:par>
                              <p:par>
                                <p:cTn id="161" presetID="6" presetClass="exit" presetSubtype="32" fill="hold" grpId="1" nodeType="withEffect">
                                  <p:stCondLst>
                                    <p:cond delay="1650"/>
                                  </p:stCondLst>
                                  <p:childTnLst>
                                    <p:animEffect transition="out" filter="circle(out)">
                                      <p:cBhvr>
                                        <p:cTn id="162" dur="400"/>
                                        <p:tgtEl>
                                          <p:spTgt spid="39"/>
                                        </p:tgtEl>
                                      </p:cBhvr>
                                    </p:animEffect>
                                    <p:set>
                                      <p:cBhvr>
                                        <p:cTn id="163" dur="1" fill="hold">
                                          <p:stCondLst>
                                            <p:cond delay="399"/>
                                          </p:stCondLst>
                                        </p:cTn>
                                        <p:tgtEl>
                                          <p:spTgt spid="39"/>
                                        </p:tgtEl>
                                        <p:attrNameLst>
                                          <p:attrName>style.visibility</p:attrName>
                                        </p:attrNameLst>
                                      </p:cBhvr>
                                      <p:to>
                                        <p:strVal val="hidden"/>
                                      </p:to>
                                    </p:set>
                                  </p:childTnLst>
                                </p:cTn>
                              </p:par>
                              <p:par>
                                <p:cTn id="164" presetID="53" presetClass="entr" presetSubtype="16" fill="hold" grpId="0" nodeType="withEffect">
                                  <p:stCondLst>
                                    <p:cond delay="1500"/>
                                  </p:stCondLst>
                                  <p:childTnLst>
                                    <p:set>
                                      <p:cBhvr>
                                        <p:cTn id="165" dur="1" fill="hold">
                                          <p:stCondLst>
                                            <p:cond delay="0"/>
                                          </p:stCondLst>
                                        </p:cTn>
                                        <p:tgtEl>
                                          <p:spTgt spid="40"/>
                                        </p:tgtEl>
                                        <p:attrNameLst>
                                          <p:attrName>style.visibility</p:attrName>
                                        </p:attrNameLst>
                                      </p:cBhvr>
                                      <p:to>
                                        <p:strVal val="visible"/>
                                      </p:to>
                                    </p:set>
                                    <p:anim calcmode="lin" valueType="num">
                                      <p:cBhvr>
                                        <p:cTn id="166" dur="300" fill="hold"/>
                                        <p:tgtEl>
                                          <p:spTgt spid="40"/>
                                        </p:tgtEl>
                                        <p:attrNameLst>
                                          <p:attrName>ppt_w</p:attrName>
                                        </p:attrNameLst>
                                      </p:cBhvr>
                                      <p:tavLst>
                                        <p:tav tm="0">
                                          <p:val>
                                            <p:fltVal val="0"/>
                                          </p:val>
                                        </p:tav>
                                        <p:tav tm="100000">
                                          <p:val>
                                            <p:strVal val="#ppt_w"/>
                                          </p:val>
                                        </p:tav>
                                      </p:tavLst>
                                    </p:anim>
                                    <p:anim calcmode="lin" valueType="num">
                                      <p:cBhvr>
                                        <p:cTn id="167" dur="300" fill="hold"/>
                                        <p:tgtEl>
                                          <p:spTgt spid="40"/>
                                        </p:tgtEl>
                                        <p:attrNameLst>
                                          <p:attrName>ppt_h</p:attrName>
                                        </p:attrNameLst>
                                      </p:cBhvr>
                                      <p:tavLst>
                                        <p:tav tm="0">
                                          <p:val>
                                            <p:fltVal val="0"/>
                                          </p:val>
                                        </p:tav>
                                        <p:tav tm="100000">
                                          <p:val>
                                            <p:strVal val="#ppt_h"/>
                                          </p:val>
                                        </p:tav>
                                      </p:tavLst>
                                    </p:anim>
                                    <p:animEffect transition="in" filter="fade">
                                      <p:cBhvr>
                                        <p:cTn id="168" dur="300"/>
                                        <p:tgtEl>
                                          <p:spTgt spid="40"/>
                                        </p:tgtEl>
                                      </p:cBhvr>
                                    </p:animEffect>
                                  </p:childTnLst>
                                </p:cTn>
                              </p:par>
                              <p:par>
                                <p:cTn id="169" presetID="6" presetClass="exit" presetSubtype="32" fill="hold" grpId="1" nodeType="withEffect">
                                  <p:stCondLst>
                                    <p:cond delay="1700"/>
                                  </p:stCondLst>
                                  <p:childTnLst>
                                    <p:animEffect transition="out" filter="circle(out)">
                                      <p:cBhvr>
                                        <p:cTn id="170" dur="400"/>
                                        <p:tgtEl>
                                          <p:spTgt spid="40"/>
                                        </p:tgtEl>
                                      </p:cBhvr>
                                    </p:animEffect>
                                    <p:set>
                                      <p:cBhvr>
                                        <p:cTn id="171" dur="1" fill="hold">
                                          <p:stCondLst>
                                            <p:cond delay="399"/>
                                          </p:stCondLst>
                                        </p:cTn>
                                        <p:tgtEl>
                                          <p:spTgt spid="40"/>
                                        </p:tgtEl>
                                        <p:attrNameLst>
                                          <p:attrName>style.visibility</p:attrName>
                                        </p:attrNameLst>
                                      </p:cBhvr>
                                      <p:to>
                                        <p:strVal val="hidden"/>
                                      </p:to>
                                    </p:set>
                                  </p:childTnLst>
                                </p:cTn>
                              </p:par>
                              <p:par>
                                <p:cTn id="172" presetID="53" presetClass="entr" presetSubtype="16" fill="hold" grpId="0" nodeType="withEffect">
                                  <p:stCondLst>
                                    <p:cond delay="1550"/>
                                  </p:stCondLst>
                                  <p:childTnLst>
                                    <p:set>
                                      <p:cBhvr>
                                        <p:cTn id="173" dur="1" fill="hold">
                                          <p:stCondLst>
                                            <p:cond delay="0"/>
                                          </p:stCondLst>
                                        </p:cTn>
                                        <p:tgtEl>
                                          <p:spTgt spid="41"/>
                                        </p:tgtEl>
                                        <p:attrNameLst>
                                          <p:attrName>style.visibility</p:attrName>
                                        </p:attrNameLst>
                                      </p:cBhvr>
                                      <p:to>
                                        <p:strVal val="visible"/>
                                      </p:to>
                                    </p:set>
                                    <p:anim calcmode="lin" valueType="num">
                                      <p:cBhvr>
                                        <p:cTn id="174" dur="300" fill="hold"/>
                                        <p:tgtEl>
                                          <p:spTgt spid="41"/>
                                        </p:tgtEl>
                                        <p:attrNameLst>
                                          <p:attrName>ppt_w</p:attrName>
                                        </p:attrNameLst>
                                      </p:cBhvr>
                                      <p:tavLst>
                                        <p:tav tm="0">
                                          <p:val>
                                            <p:fltVal val="0"/>
                                          </p:val>
                                        </p:tav>
                                        <p:tav tm="100000">
                                          <p:val>
                                            <p:strVal val="#ppt_w"/>
                                          </p:val>
                                        </p:tav>
                                      </p:tavLst>
                                    </p:anim>
                                    <p:anim calcmode="lin" valueType="num">
                                      <p:cBhvr>
                                        <p:cTn id="175" dur="300" fill="hold"/>
                                        <p:tgtEl>
                                          <p:spTgt spid="41"/>
                                        </p:tgtEl>
                                        <p:attrNameLst>
                                          <p:attrName>ppt_h</p:attrName>
                                        </p:attrNameLst>
                                      </p:cBhvr>
                                      <p:tavLst>
                                        <p:tav tm="0">
                                          <p:val>
                                            <p:fltVal val="0"/>
                                          </p:val>
                                        </p:tav>
                                        <p:tav tm="100000">
                                          <p:val>
                                            <p:strVal val="#ppt_h"/>
                                          </p:val>
                                        </p:tav>
                                      </p:tavLst>
                                    </p:anim>
                                    <p:animEffect transition="in" filter="fade">
                                      <p:cBhvr>
                                        <p:cTn id="176" dur="300"/>
                                        <p:tgtEl>
                                          <p:spTgt spid="41"/>
                                        </p:tgtEl>
                                      </p:cBhvr>
                                    </p:animEffect>
                                  </p:childTnLst>
                                </p:cTn>
                              </p:par>
                              <p:par>
                                <p:cTn id="177" presetID="6" presetClass="exit" presetSubtype="32" fill="hold" grpId="1" nodeType="withEffect">
                                  <p:stCondLst>
                                    <p:cond delay="1750"/>
                                  </p:stCondLst>
                                  <p:childTnLst>
                                    <p:animEffect transition="out" filter="circle(out)">
                                      <p:cBhvr>
                                        <p:cTn id="178" dur="400"/>
                                        <p:tgtEl>
                                          <p:spTgt spid="41"/>
                                        </p:tgtEl>
                                      </p:cBhvr>
                                    </p:animEffect>
                                    <p:set>
                                      <p:cBhvr>
                                        <p:cTn id="179" dur="1" fill="hold">
                                          <p:stCondLst>
                                            <p:cond delay="399"/>
                                          </p:stCondLst>
                                        </p:cTn>
                                        <p:tgtEl>
                                          <p:spTgt spid="41"/>
                                        </p:tgtEl>
                                        <p:attrNameLst>
                                          <p:attrName>style.visibility</p:attrName>
                                        </p:attrNameLst>
                                      </p:cBhvr>
                                      <p:to>
                                        <p:strVal val="hidden"/>
                                      </p:to>
                                    </p:set>
                                  </p:childTnLst>
                                </p:cTn>
                              </p:par>
                              <p:par>
                                <p:cTn id="180" presetID="10" presetClass="entr" presetSubtype="0" repeatCount="indefinite" fill="hold" grpId="0" nodeType="withEffect">
                                  <p:stCondLst>
                                    <p:cond delay="0"/>
                                  </p:stCondLst>
                                  <p:childTnLst>
                                    <p:set>
                                      <p:cBhvr>
                                        <p:cTn id="181" dur="1" fill="hold">
                                          <p:stCondLst>
                                            <p:cond delay="0"/>
                                          </p:stCondLst>
                                        </p:cTn>
                                        <p:tgtEl>
                                          <p:spTgt spid="43"/>
                                        </p:tgtEl>
                                        <p:attrNameLst>
                                          <p:attrName>style.visibility</p:attrName>
                                        </p:attrNameLst>
                                      </p:cBhvr>
                                      <p:to>
                                        <p:strVal val="visible"/>
                                      </p:to>
                                    </p:set>
                                    <p:animEffect transition="out" filter="fade">
                                      <p:cBhvr additive="base">
                                        <p:cTn id="182" dur="316" fill="hold">
                                          <p:stCondLst>
                                            <p:cond delay="2213"/>
                                          </p:stCondLst>
                                        </p:cTn>
                                        <p:tgtEl>
                                          <p:spTgt spid="43"/>
                                        </p:tgtEl>
                                      </p:cBhvr>
                                    </p:animEffect>
                                    <p:animEffect transition="in" filter="fade">
                                      <p:cBhvr additive="base">
                                        <p:cTn id="183" dur="316" fill="hold">
                                          <p:stCondLst>
                                            <p:cond delay="0"/>
                                          </p:stCondLst>
                                        </p:cTn>
                                        <p:tgtEl>
                                          <p:spTgt spid="43"/>
                                        </p:tgtEl>
                                      </p:cBhvr>
                                    </p:animEffect>
                                    <p:set>
                                      <p:cBhvr additive="base">
                                        <p:cTn id="184" dur="1" fill="hold">
                                          <p:stCondLst>
                                            <p:cond delay="2528"/>
                                          </p:stCondLst>
                                        </p:cTn>
                                        <p:tgtEl>
                                          <p:spTgt spid="43"/>
                                        </p:tgtEl>
                                        <p:attrNameLst>
                                          <p:attrName>style.visibility</p:attrName>
                                        </p:attrNameLst>
                                      </p:cBhvr>
                                      <p:to>
                                        <p:strVal val="hidden"/>
                                      </p:to>
                                    </p:set>
                                    <p:set>
                                      <p:cBhvr additive="base">
                                        <p:cTn id="185" dur="2908" fill="hold">
                                          <p:stCondLst>
                                            <p:cond delay="0"/>
                                          </p:stCondLst>
                                        </p:cTn>
                                        <p:tgtEl>
                                          <p:spTgt spid="43"/>
                                        </p:tgtEl>
                                      </p:cBhvr>
                                      <p:to>
                                        <p:strVal val=""/>
                                      </p:to>
                                    </p:set>
                                  </p:childTnLst>
                                </p:cTn>
                              </p:par>
                              <p:par>
                                <p:cTn id="186" presetID="0" presetClass="path" presetSubtype="0" repeatCount="indefinite" fill="hold" grpId="1" nodeType="withEffect">
                                  <p:stCondLst>
                                    <p:cond delay="0"/>
                                  </p:stCondLst>
                                  <p:childTnLst>
                                    <p:animMotion origin="layout" path="M -4.58333E-6 3.7037E-7 C 0.07123 -0.04398 0.06237 -0.16273 0.09011 -0.27847 " pathEditMode="relative" rAng="0" ptsTypes="AA">
                                      <p:cBhvr>
                                        <p:cTn id="187" dur="2714" fill="hold"/>
                                        <p:tgtEl>
                                          <p:spTgt spid="43"/>
                                        </p:tgtEl>
                                        <p:attrNameLst>
                                          <p:attrName>ppt_x</p:attrName>
                                          <p:attrName>ppt_y</p:attrName>
                                        </p:attrNameLst>
                                      </p:cBhvr>
                                      <p:rCtr x="4505" y="-13935"/>
                                    </p:animMotion>
                                  </p:childTnLst>
                                </p:cTn>
                              </p:par>
                              <p:par>
                                <p:cTn id="188" presetID="10" presetClass="entr" presetSubtype="0" repeatCount="indefinite" fill="hold" grpId="0" nodeType="withEffect">
                                  <p:stCondLst>
                                    <p:cond delay="0"/>
                                  </p:stCondLst>
                                  <p:childTnLst>
                                    <p:set>
                                      <p:cBhvr>
                                        <p:cTn id="189" dur="1" fill="hold">
                                          <p:stCondLst>
                                            <p:cond delay="0"/>
                                          </p:stCondLst>
                                        </p:cTn>
                                        <p:tgtEl>
                                          <p:spTgt spid="45"/>
                                        </p:tgtEl>
                                        <p:attrNameLst>
                                          <p:attrName>style.visibility</p:attrName>
                                        </p:attrNameLst>
                                      </p:cBhvr>
                                      <p:to>
                                        <p:strVal val="visible"/>
                                      </p:to>
                                    </p:set>
                                    <p:animEffect transition="out" filter="fade">
                                      <p:cBhvr additive="base">
                                        <p:cTn id="190" dur="250" fill="hold">
                                          <p:stCondLst>
                                            <p:cond delay="1750"/>
                                          </p:stCondLst>
                                        </p:cTn>
                                        <p:tgtEl>
                                          <p:spTgt spid="45"/>
                                        </p:tgtEl>
                                      </p:cBhvr>
                                    </p:animEffect>
                                    <p:animEffect transition="in" filter="fade">
                                      <p:cBhvr additive="base">
                                        <p:cTn id="191" dur="250" fill="hold">
                                          <p:stCondLst>
                                            <p:cond delay="0"/>
                                          </p:stCondLst>
                                        </p:cTn>
                                        <p:tgtEl>
                                          <p:spTgt spid="45"/>
                                        </p:tgtEl>
                                      </p:cBhvr>
                                    </p:animEffect>
                                    <p:set>
                                      <p:cBhvr additive="base">
                                        <p:cTn id="192" dur="1" fill="hold">
                                          <p:stCondLst>
                                            <p:cond delay="1999"/>
                                          </p:stCondLst>
                                        </p:cTn>
                                        <p:tgtEl>
                                          <p:spTgt spid="45"/>
                                        </p:tgtEl>
                                        <p:attrNameLst>
                                          <p:attrName>style.visibility</p:attrName>
                                        </p:attrNameLst>
                                      </p:cBhvr>
                                      <p:to>
                                        <p:strVal val="hidden"/>
                                      </p:to>
                                    </p:set>
                                    <p:set>
                                      <p:cBhvr additive="base">
                                        <p:cTn id="193" dur="2300" fill="hold">
                                          <p:stCondLst>
                                            <p:cond delay="0"/>
                                          </p:stCondLst>
                                        </p:cTn>
                                        <p:tgtEl>
                                          <p:spTgt spid="45"/>
                                        </p:tgtEl>
                                      </p:cBhvr>
                                      <p:to>
                                        <p:strVal val=""/>
                                      </p:to>
                                    </p:set>
                                  </p:childTnLst>
                                </p:cTn>
                              </p:par>
                              <p:par>
                                <p:cTn id="194" presetID="0" presetClass="path" presetSubtype="0" repeatCount="indefinite" fill="hold" grpId="1" nodeType="withEffect">
                                  <p:stCondLst>
                                    <p:cond delay="0"/>
                                  </p:stCondLst>
                                  <p:childTnLst>
                                    <p:animMotion origin="layout" path="M -2.08333E-6 -4.81481E-6 C -0.01133 -0.10555 -0.06198 -0.18449 -0.00768 -0.31458 " pathEditMode="relative" rAng="0" ptsTypes="AA">
                                      <p:cBhvr>
                                        <p:cTn id="195" dur="3409" fill="hold"/>
                                        <p:tgtEl>
                                          <p:spTgt spid="45"/>
                                        </p:tgtEl>
                                        <p:attrNameLst>
                                          <p:attrName>ppt_x</p:attrName>
                                          <p:attrName>ppt_y</p:attrName>
                                        </p:attrNameLst>
                                      </p:cBhvr>
                                      <p:rCtr x="-1628" y="-15741"/>
                                    </p:animMotion>
                                  </p:childTnLst>
                                </p:cTn>
                              </p:par>
                              <p:par>
                                <p:cTn id="196" presetID="10" presetClass="entr" presetSubtype="0" repeatCount="indefinite" fill="hold" grpId="0" nodeType="withEffect">
                                  <p:stCondLst>
                                    <p:cond delay="0"/>
                                  </p:stCondLst>
                                  <p:childTnLst>
                                    <p:set>
                                      <p:cBhvr>
                                        <p:cTn id="197" dur="1" fill="hold">
                                          <p:stCondLst>
                                            <p:cond delay="0"/>
                                          </p:stCondLst>
                                        </p:cTn>
                                        <p:tgtEl>
                                          <p:spTgt spid="46"/>
                                        </p:tgtEl>
                                        <p:attrNameLst>
                                          <p:attrName>style.visibility</p:attrName>
                                        </p:attrNameLst>
                                      </p:cBhvr>
                                      <p:to>
                                        <p:strVal val="visible"/>
                                      </p:to>
                                    </p:set>
                                    <p:animEffect transition="out" filter="fade">
                                      <p:cBhvr additive="base">
                                        <p:cTn id="198" dur="419" fill="hold">
                                          <p:stCondLst>
                                            <p:cond delay="2935"/>
                                          </p:stCondLst>
                                        </p:cTn>
                                        <p:tgtEl>
                                          <p:spTgt spid="46"/>
                                        </p:tgtEl>
                                      </p:cBhvr>
                                    </p:animEffect>
                                    <p:animEffect transition="in" filter="fade">
                                      <p:cBhvr additive="base">
                                        <p:cTn id="199" dur="419" fill="hold">
                                          <p:stCondLst>
                                            <p:cond delay="0"/>
                                          </p:stCondLst>
                                        </p:cTn>
                                        <p:tgtEl>
                                          <p:spTgt spid="46"/>
                                        </p:tgtEl>
                                      </p:cBhvr>
                                    </p:animEffect>
                                    <p:set>
                                      <p:cBhvr additive="base">
                                        <p:cTn id="200" dur="1" fill="hold">
                                          <p:stCondLst>
                                            <p:cond delay="3353"/>
                                          </p:stCondLst>
                                        </p:cTn>
                                        <p:tgtEl>
                                          <p:spTgt spid="46"/>
                                        </p:tgtEl>
                                        <p:attrNameLst>
                                          <p:attrName>style.visibility</p:attrName>
                                        </p:attrNameLst>
                                      </p:cBhvr>
                                      <p:to>
                                        <p:strVal val="hidden"/>
                                      </p:to>
                                    </p:set>
                                    <p:set>
                                      <p:cBhvr additive="base">
                                        <p:cTn id="201" dur="3858" fill="hold">
                                          <p:stCondLst>
                                            <p:cond delay="0"/>
                                          </p:stCondLst>
                                        </p:cTn>
                                        <p:tgtEl>
                                          <p:spTgt spid="46"/>
                                        </p:tgtEl>
                                      </p:cBhvr>
                                      <p:to>
                                        <p:strVal val=""/>
                                      </p:to>
                                    </p:set>
                                  </p:childTnLst>
                                </p:cTn>
                              </p:par>
                              <p:par>
                                <p:cTn id="202" presetID="0" presetClass="path" presetSubtype="0" repeatCount="indefinite" fill="hold" grpId="1" nodeType="withEffect">
                                  <p:stCondLst>
                                    <p:cond delay="0"/>
                                  </p:stCondLst>
                                  <p:childTnLst>
                                    <p:animMotion origin="layout" path="M -0.00013 4.44444E-6 C 0.06471 -0.13542 0.07721 -0.05139 0.13164 -0.18125 " pathEditMode="relative" rAng="0" ptsTypes="AA">
                                      <p:cBhvr>
                                        <p:cTn id="203" dur="3060" fill="hold"/>
                                        <p:tgtEl>
                                          <p:spTgt spid="46"/>
                                        </p:tgtEl>
                                        <p:attrNameLst>
                                          <p:attrName>ppt_x</p:attrName>
                                          <p:attrName>ppt_y</p:attrName>
                                        </p:attrNameLst>
                                      </p:cBhvr>
                                      <p:rCtr x="6589" y="-9074"/>
                                    </p:animMotion>
                                  </p:childTnLst>
                                </p:cTn>
                              </p:par>
                              <p:par>
                                <p:cTn id="204" presetID="10" presetClass="entr" presetSubtype="0" repeatCount="indefinite" fill="hold" grpId="0" nodeType="withEffect">
                                  <p:stCondLst>
                                    <p:cond delay="0"/>
                                  </p:stCondLst>
                                  <p:childTnLst>
                                    <p:set>
                                      <p:cBhvr>
                                        <p:cTn id="205" dur="1" fill="hold">
                                          <p:stCondLst>
                                            <p:cond delay="0"/>
                                          </p:stCondLst>
                                        </p:cTn>
                                        <p:tgtEl>
                                          <p:spTgt spid="47"/>
                                        </p:tgtEl>
                                        <p:attrNameLst>
                                          <p:attrName>style.visibility</p:attrName>
                                        </p:attrNameLst>
                                      </p:cBhvr>
                                      <p:to>
                                        <p:strVal val="visible"/>
                                      </p:to>
                                    </p:set>
                                    <p:animEffect transition="out" filter="fade">
                                      <p:cBhvr additive="base">
                                        <p:cTn id="206" dur="237" fill="hold">
                                          <p:stCondLst>
                                            <p:cond delay="1658"/>
                                          </p:stCondLst>
                                        </p:cTn>
                                        <p:tgtEl>
                                          <p:spTgt spid="47"/>
                                        </p:tgtEl>
                                      </p:cBhvr>
                                    </p:animEffect>
                                    <p:animEffect transition="in" filter="fade">
                                      <p:cBhvr additive="base">
                                        <p:cTn id="207" dur="237" fill="hold">
                                          <p:stCondLst>
                                            <p:cond delay="0"/>
                                          </p:stCondLst>
                                        </p:cTn>
                                        <p:tgtEl>
                                          <p:spTgt spid="47"/>
                                        </p:tgtEl>
                                      </p:cBhvr>
                                    </p:animEffect>
                                    <p:set>
                                      <p:cBhvr additive="base">
                                        <p:cTn id="208" dur="1" fill="hold">
                                          <p:stCondLst>
                                            <p:cond delay="1894"/>
                                          </p:stCondLst>
                                        </p:cTn>
                                        <p:tgtEl>
                                          <p:spTgt spid="47"/>
                                        </p:tgtEl>
                                        <p:attrNameLst>
                                          <p:attrName>style.visibility</p:attrName>
                                        </p:attrNameLst>
                                      </p:cBhvr>
                                      <p:to>
                                        <p:strVal val="hidden"/>
                                      </p:to>
                                    </p:set>
                                    <p:set>
                                      <p:cBhvr additive="base">
                                        <p:cTn id="209" dur="2179" fill="hold">
                                          <p:stCondLst>
                                            <p:cond delay="0"/>
                                          </p:stCondLst>
                                        </p:cTn>
                                        <p:tgtEl>
                                          <p:spTgt spid="47"/>
                                        </p:tgtEl>
                                      </p:cBhvr>
                                      <p:to>
                                        <p:strVal val=""/>
                                      </p:to>
                                    </p:set>
                                  </p:childTnLst>
                                </p:cTn>
                              </p:par>
                              <p:par>
                                <p:cTn id="210" presetID="0" presetClass="path" presetSubtype="0" repeatCount="indefinite" fill="hold" grpId="1" nodeType="withEffect">
                                  <p:stCondLst>
                                    <p:cond delay="0"/>
                                  </p:stCondLst>
                                  <p:childTnLst>
                                    <p:animMotion origin="layout" path="M -8.33333E-7 -4.81481E-6 C -0.0401 -0.14375 -0.07305 -0.07476 -0.10898 -0.21712 " pathEditMode="relative" rAng="0" ptsTypes="AA">
                                      <p:cBhvr>
                                        <p:cTn id="211" dur="3515" fill="hold"/>
                                        <p:tgtEl>
                                          <p:spTgt spid="47"/>
                                        </p:tgtEl>
                                        <p:attrNameLst>
                                          <p:attrName>ppt_x</p:attrName>
                                          <p:attrName>ppt_y</p:attrName>
                                        </p:attrNameLst>
                                      </p:cBhvr>
                                      <p:rCtr x="-5456" y="-10856"/>
                                    </p:animMotion>
                                  </p:childTnLst>
                                </p:cTn>
                              </p:par>
                              <p:par>
                                <p:cTn id="212" presetID="10" presetClass="entr" presetSubtype="0" repeatCount="indefinite" fill="hold" grpId="0" nodeType="withEffect">
                                  <p:stCondLst>
                                    <p:cond delay="0"/>
                                  </p:stCondLst>
                                  <p:childTnLst>
                                    <p:set>
                                      <p:cBhvr>
                                        <p:cTn id="213" dur="1" fill="hold">
                                          <p:stCondLst>
                                            <p:cond delay="0"/>
                                          </p:stCondLst>
                                        </p:cTn>
                                        <p:tgtEl>
                                          <p:spTgt spid="48"/>
                                        </p:tgtEl>
                                        <p:attrNameLst>
                                          <p:attrName>style.visibility</p:attrName>
                                        </p:attrNameLst>
                                      </p:cBhvr>
                                      <p:to>
                                        <p:strVal val="visible"/>
                                      </p:to>
                                    </p:set>
                                    <p:animEffect transition="out" filter="fade">
                                      <p:cBhvr additive="base">
                                        <p:cTn id="214" dur="305" fill="hold">
                                          <p:stCondLst>
                                            <p:cond delay="2133"/>
                                          </p:stCondLst>
                                        </p:cTn>
                                        <p:tgtEl>
                                          <p:spTgt spid="48"/>
                                        </p:tgtEl>
                                      </p:cBhvr>
                                    </p:animEffect>
                                    <p:animEffect transition="in" filter="fade">
                                      <p:cBhvr additive="base">
                                        <p:cTn id="215" dur="305" fill="hold">
                                          <p:stCondLst>
                                            <p:cond delay="0"/>
                                          </p:stCondLst>
                                        </p:cTn>
                                        <p:tgtEl>
                                          <p:spTgt spid="48"/>
                                        </p:tgtEl>
                                      </p:cBhvr>
                                    </p:animEffect>
                                    <p:set>
                                      <p:cBhvr additive="base">
                                        <p:cTn id="216" dur="1" fill="hold">
                                          <p:stCondLst>
                                            <p:cond delay="2437"/>
                                          </p:stCondLst>
                                        </p:cTn>
                                        <p:tgtEl>
                                          <p:spTgt spid="48"/>
                                        </p:tgtEl>
                                        <p:attrNameLst>
                                          <p:attrName>style.visibility</p:attrName>
                                        </p:attrNameLst>
                                      </p:cBhvr>
                                      <p:to>
                                        <p:strVal val="hidden"/>
                                      </p:to>
                                    </p:set>
                                    <p:set>
                                      <p:cBhvr additive="base">
                                        <p:cTn id="217" dur="2804" fill="hold">
                                          <p:stCondLst>
                                            <p:cond delay="0"/>
                                          </p:stCondLst>
                                        </p:cTn>
                                        <p:tgtEl>
                                          <p:spTgt spid="48"/>
                                        </p:tgtEl>
                                      </p:cBhvr>
                                      <p:to>
                                        <p:strVal val=""/>
                                      </p:to>
                                    </p:set>
                                  </p:childTnLst>
                                </p:cTn>
                              </p:par>
                              <p:par>
                                <p:cTn id="218" presetID="0" presetClass="path" presetSubtype="0" repeatCount="indefinite" fill="hold" grpId="1" nodeType="withEffect">
                                  <p:stCondLst>
                                    <p:cond delay="0"/>
                                  </p:stCondLst>
                                  <p:childTnLst>
                                    <p:animMotion origin="layout" path="M -0.00013 0 C 0.08372 -0.1206 0.14375 -0.01111 0.19831 -0.14097 " pathEditMode="relative" rAng="0" ptsTypes="AA">
                                      <p:cBhvr>
                                        <p:cTn id="219" dur="2924" fill="hold"/>
                                        <p:tgtEl>
                                          <p:spTgt spid="48"/>
                                        </p:tgtEl>
                                        <p:attrNameLst>
                                          <p:attrName>ppt_x</p:attrName>
                                          <p:attrName>ppt_y</p:attrName>
                                        </p:attrNameLst>
                                      </p:cBhvr>
                                      <p:rCtr x="9922" y="-7060"/>
                                    </p:animMotion>
                                  </p:childTnLst>
                                </p:cTn>
                              </p:par>
                              <p:par>
                                <p:cTn id="220" presetID="10" presetClass="entr" presetSubtype="0" repeatCount="indefinite" fill="hold" grpId="0" nodeType="withEffect">
                                  <p:stCondLst>
                                    <p:cond delay="0"/>
                                  </p:stCondLst>
                                  <p:childTnLst>
                                    <p:set>
                                      <p:cBhvr>
                                        <p:cTn id="221" dur="1" fill="hold">
                                          <p:stCondLst>
                                            <p:cond delay="0"/>
                                          </p:stCondLst>
                                        </p:cTn>
                                        <p:tgtEl>
                                          <p:spTgt spid="49"/>
                                        </p:tgtEl>
                                        <p:attrNameLst>
                                          <p:attrName>style.visibility</p:attrName>
                                        </p:attrNameLst>
                                      </p:cBhvr>
                                      <p:to>
                                        <p:strVal val="visible"/>
                                      </p:to>
                                    </p:set>
                                    <p:animEffect transition="out" filter="fade">
                                      <p:cBhvr additive="base">
                                        <p:cTn id="222" dur="324" fill="hold">
                                          <p:stCondLst>
                                            <p:cond delay="2271"/>
                                          </p:stCondLst>
                                        </p:cTn>
                                        <p:tgtEl>
                                          <p:spTgt spid="49"/>
                                        </p:tgtEl>
                                      </p:cBhvr>
                                    </p:animEffect>
                                    <p:animEffect transition="in" filter="fade">
                                      <p:cBhvr additive="base">
                                        <p:cTn id="223" dur="324" fill="hold">
                                          <p:stCondLst>
                                            <p:cond delay="0"/>
                                          </p:stCondLst>
                                        </p:cTn>
                                        <p:tgtEl>
                                          <p:spTgt spid="49"/>
                                        </p:tgtEl>
                                      </p:cBhvr>
                                    </p:animEffect>
                                    <p:set>
                                      <p:cBhvr additive="base">
                                        <p:cTn id="224" dur="1" fill="hold">
                                          <p:stCondLst>
                                            <p:cond delay="2594"/>
                                          </p:stCondLst>
                                        </p:cTn>
                                        <p:tgtEl>
                                          <p:spTgt spid="49"/>
                                        </p:tgtEl>
                                        <p:attrNameLst>
                                          <p:attrName>style.visibility</p:attrName>
                                        </p:attrNameLst>
                                      </p:cBhvr>
                                      <p:to>
                                        <p:strVal val="hidden"/>
                                      </p:to>
                                    </p:set>
                                    <p:set>
                                      <p:cBhvr additive="base">
                                        <p:cTn id="225" dur="2984" fill="hold">
                                          <p:stCondLst>
                                            <p:cond delay="0"/>
                                          </p:stCondLst>
                                        </p:cTn>
                                        <p:tgtEl>
                                          <p:spTgt spid="49"/>
                                        </p:tgtEl>
                                      </p:cBhvr>
                                      <p:to>
                                        <p:strVal val=""/>
                                      </p:to>
                                    </p:set>
                                  </p:childTnLst>
                                </p:cTn>
                              </p:par>
                              <p:par>
                                <p:cTn id="226"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227" dur="2415" fill="hold"/>
                                        <p:tgtEl>
                                          <p:spTgt spid="49"/>
                                        </p:tgtEl>
                                        <p:attrNameLst>
                                          <p:attrName>ppt_x</p:attrName>
                                          <p:attrName>ppt_y</p:attrName>
                                        </p:attrNameLst>
                                      </p:cBhvr>
                                      <p:rCtr x="8138" y="-1852"/>
                                    </p:animMotion>
                                  </p:childTnLst>
                                </p:cTn>
                              </p:par>
                              <p:par>
                                <p:cTn id="228" presetID="10" presetClass="entr" presetSubtype="0" repeatCount="indefinite" fill="hold" grpId="0" nodeType="withEffect">
                                  <p:stCondLst>
                                    <p:cond delay="0"/>
                                  </p:stCondLst>
                                  <p:childTnLst>
                                    <p:set>
                                      <p:cBhvr>
                                        <p:cTn id="229" dur="1" fill="hold">
                                          <p:stCondLst>
                                            <p:cond delay="0"/>
                                          </p:stCondLst>
                                        </p:cTn>
                                        <p:tgtEl>
                                          <p:spTgt spid="50"/>
                                        </p:tgtEl>
                                        <p:attrNameLst>
                                          <p:attrName>style.visibility</p:attrName>
                                        </p:attrNameLst>
                                      </p:cBhvr>
                                      <p:to>
                                        <p:strVal val="visible"/>
                                      </p:to>
                                    </p:set>
                                    <p:animEffect transition="out" filter="fade">
                                      <p:cBhvr additive="base">
                                        <p:cTn id="230" dur="289" fill="hold">
                                          <p:stCondLst>
                                            <p:cond delay="2024"/>
                                          </p:stCondLst>
                                        </p:cTn>
                                        <p:tgtEl>
                                          <p:spTgt spid="50"/>
                                        </p:tgtEl>
                                      </p:cBhvr>
                                    </p:animEffect>
                                    <p:animEffect transition="in" filter="fade">
                                      <p:cBhvr additive="base">
                                        <p:cTn id="231" dur="289" fill="hold">
                                          <p:stCondLst>
                                            <p:cond delay="0"/>
                                          </p:stCondLst>
                                        </p:cTn>
                                        <p:tgtEl>
                                          <p:spTgt spid="50"/>
                                        </p:tgtEl>
                                      </p:cBhvr>
                                    </p:animEffect>
                                    <p:set>
                                      <p:cBhvr additive="base">
                                        <p:cTn id="232" dur="1" fill="hold">
                                          <p:stCondLst>
                                            <p:cond delay="2311"/>
                                          </p:stCondLst>
                                        </p:cTn>
                                        <p:tgtEl>
                                          <p:spTgt spid="50"/>
                                        </p:tgtEl>
                                        <p:attrNameLst>
                                          <p:attrName>style.visibility</p:attrName>
                                        </p:attrNameLst>
                                      </p:cBhvr>
                                      <p:to>
                                        <p:strVal val="hidden"/>
                                      </p:to>
                                    </p:set>
                                    <p:set>
                                      <p:cBhvr additive="base">
                                        <p:cTn id="233" dur="2659" fill="hold">
                                          <p:stCondLst>
                                            <p:cond delay="0"/>
                                          </p:stCondLst>
                                        </p:cTn>
                                        <p:tgtEl>
                                          <p:spTgt spid="50"/>
                                        </p:tgtEl>
                                      </p:cBhvr>
                                      <p:to>
                                        <p:strVal val=""/>
                                      </p:to>
                                    </p:set>
                                  </p:childTnLst>
                                </p:cTn>
                              </p:par>
                              <p:par>
                                <p:cTn id="234" presetID="0" presetClass="path" presetSubtype="0" repeatCount="indefinite" fill="hold" grpId="1" nodeType="withEffect">
                                  <p:stCondLst>
                                    <p:cond delay="0"/>
                                  </p:stCondLst>
                                  <p:childTnLst>
                                    <p:animMotion origin="layout" path="M -1.45833E-6 4.81481E-6 C -0.04023 -0.14422 0.01732 -0.19561 -0.00299 -0.34422 " pathEditMode="relative" rAng="0" ptsTypes="AA">
                                      <p:cBhvr>
                                        <p:cTn id="235" dur="2191" fill="hold"/>
                                        <p:tgtEl>
                                          <p:spTgt spid="50"/>
                                        </p:tgtEl>
                                        <p:attrNameLst>
                                          <p:attrName>ppt_x</p:attrName>
                                          <p:attrName>ppt_y</p:attrName>
                                        </p:attrNameLst>
                                      </p:cBhvr>
                                      <p:rCtr x="-664" y="-17222"/>
                                    </p:animMotion>
                                  </p:childTnLst>
                                </p:cTn>
                              </p:par>
                              <p:par>
                                <p:cTn id="236" presetID="10" presetClass="entr" presetSubtype="0" repeatCount="indefinite" fill="hold" grpId="0" nodeType="withEffect">
                                  <p:stCondLst>
                                    <p:cond delay="0"/>
                                  </p:stCondLst>
                                  <p:childTnLst>
                                    <p:set>
                                      <p:cBhvr>
                                        <p:cTn id="237" dur="1" fill="hold">
                                          <p:stCondLst>
                                            <p:cond delay="0"/>
                                          </p:stCondLst>
                                        </p:cTn>
                                        <p:tgtEl>
                                          <p:spTgt spid="51"/>
                                        </p:tgtEl>
                                        <p:attrNameLst>
                                          <p:attrName>style.visibility</p:attrName>
                                        </p:attrNameLst>
                                      </p:cBhvr>
                                      <p:to>
                                        <p:strVal val="visible"/>
                                      </p:to>
                                    </p:set>
                                    <p:animEffect transition="out" filter="fade">
                                      <p:cBhvr additive="base">
                                        <p:cTn id="238" dur="346" fill="hold">
                                          <p:stCondLst>
                                            <p:cond delay="2419"/>
                                          </p:stCondLst>
                                        </p:cTn>
                                        <p:tgtEl>
                                          <p:spTgt spid="51"/>
                                        </p:tgtEl>
                                      </p:cBhvr>
                                    </p:animEffect>
                                    <p:animEffect transition="in" filter="fade">
                                      <p:cBhvr additive="base">
                                        <p:cTn id="239" dur="346" fill="hold">
                                          <p:stCondLst>
                                            <p:cond delay="0"/>
                                          </p:stCondLst>
                                        </p:cTn>
                                        <p:tgtEl>
                                          <p:spTgt spid="51"/>
                                        </p:tgtEl>
                                      </p:cBhvr>
                                    </p:animEffect>
                                    <p:set>
                                      <p:cBhvr additive="base">
                                        <p:cTn id="240" dur="1" fill="hold">
                                          <p:stCondLst>
                                            <p:cond delay="2763"/>
                                          </p:stCondLst>
                                        </p:cTn>
                                        <p:tgtEl>
                                          <p:spTgt spid="51"/>
                                        </p:tgtEl>
                                        <p:attrNameLst>
                                          <p:attrName>style.visibility</p:attrName>
                                        </p:attrNameLst>
                                      </p:cBhvr>
                                      <p:to>
                                        <p:strVal val="hidden"/>
                                      </p:to>
                                    </p:set>
                                    <p:set>
                                      <p:cBhvr additive="base">
                                        <p:cTn id="241" dur="3180" fill="hold">
                                          <p:stCondLst>
                                            <p:cond delay="0"/>
                                          </p:stCondLst>
                                        </p:cTn>
                                        <p:tgtEl>
                                          <p:spTgt spid="51"/>
                                        </p:tgtEl>
                                      </p:cBhvr>
                                      <p:to>
                                        <p:strVal val=""/>
                                      </p:to>
                                    </p:set>
                                  </p:childTnLst>
                                </p:cTn>
                              </p:par>
                              <p:par>
                                <p:cTn id="242" presetID="0" presetClass="path" presetSubtype="0" repeatCount="indefinite" fill="hold" grpId="1" nodeType="withEffect">
                                  <p:stCondLst>
                                    <p:cond delay="0"/>
                                  </p:stCondLst>
                                  <p:childTnLst>
                                    <p:animMotion origin="layout" path="M 2.29167E-6 2.59259E-6 C 0.00377 -0.22477 0.15403 -0.14306 0.13372 -0.29121 " pathEditMode="relative" rAng="0" ptsTypes="AA">
                                      <p:cBhvr>
                                        <p:cTn id="243" dur="2340" fill="hold"/>
                                        <p:tgtEl>
                                          <p:spTgt spid="51"/>
                                        </p:tgtEl>
                                        <p:attrNameLst>
                                          <p:attrName>ppt_x</p:attrName>
                                          <p:attrName>ppt_y</p:attrName>
                                        </p:attrNameLst>
                                      </p:cBhvr>
                                      <p:rCtr x="6771" y="-14560"/>
                                    </p:animMotion>
                                  </p:childTnLst>
                                </p:cTn>
                              </p:par>
                              <p:par>
                                <p:cTn id="244" presetID="10" presetClass="entr" presetSubtype="0" repeatCount="indefinite" fill="hold" grpId="0" nodeType="withEffect">
                                  <p:stCondLst>
                                    <p:cond delay="0"/>
                                  </p:stCondLst>
                                  <p:childTnLst>
                                    <p:set>
                                      <p:cBhvr>
                                        <p:cTn id="245" dur="1" fill="hold">
                                          <p:stCondLst>
                                            <p:cond delay="0"/>
                                          </p:stCondLst>
                                        </p:cTn>
                                        <p:tgtEl>
                                          <p:spTgt spid="52"/>
                                        </p:tgtEl>
                                        <p:attrNameLst>
                                          <p:attrName>style.visibility</p:attrName>
                                        </p:attrNameLst>
                                      </p:cBhvr>
                                      <p:to>
                                        <p:strVal val="visible"/>
                                      </p:to>
                                    </p:set>
                                    <p:animEffect transition="out" filter="fade">
                                      <p:cBhvr additive="base">
                                        <p:cTn id="246" dur="419" fill="hold">
                                          <p:stCondLst>
                                            <p:cond delay="2933"/>
                                          </p:stCondLst>
                                        </p:cTn>
                                        <p:tgtEl>
                                          <p:spTgt spid="52"/>
                                        </p:tgtEl>
                                      </p:cBhvr>
                                    </p:animEffect>
                                    <p:animEffect transition="in" filter="fade">
                                      <p:cBhvr additive="base">
                                        <p:cTn id="247" dur="419" fill="hold">
                                          <p:stCondLst>
                                            <p:cond delay="0"/>
                                          </p:stCondLst>
                                        </p:cTn>
                                        <p:tgtEl>
                                          <p:spTgt spid="52"/>
                                        </p:tgtEl>
                                      </p:cBhvr>
                                    </p:animEffect>
                                    <p:set>
                                      <p:cBhvr additive="base">
                                        <p:cTn id="248" dur="1" fill="hold">
                                          <p:stCondLst>
                                            <p:cond delay="3351"/>
                                          </p:stCondLst>
                                        </p:cTn>
                                        <p:tgtEl>
                                          <p:spTgt spid="52"/>
                                        </p:tgtEl>
                                        <p:attrNameLst>
                                          <p:attrName>style.visibility</p:attrName>
                                        </p:attrNameLst>
                                      </p:cBhvr>
                                      <p:to>
                                        <p:strVal val="hidden"/>
                                      </p:to>
                                    </p:set>
                                    <p:set>
                                      <p:cBhvr additive="base">
                                        <p:cTn id="249" dur="3855" fill="hold">
                                          <p:stCondLst>
                                            <p:cond delay="0"/>
                                          </p:stCondLst>
                                        </p:cTn>
                                        <p:tgtEl>
                                          <p:spTgt spid="52"/>
                                        </p:tgtEl>
                                      </p:cBhvr>
                                      <p:to>
                                        <p:strVal val=""/>
                                      </p:to>
                                    </p:set>
                                  </p:childTnLst>
                                </p:cTn>
                              </p:par>
                              <p:par>
                                <p:cTn id="250" presetID="0" presetClass="path" presetSubtype="0" repeatCount="indefinite" fill="hold" grpId="1" nodeType="withEffect">
                                  <p:stCondLst>
                                    <p:cond delay="0"/>
                                  </p:stCondLst>
                                  <p:childTnLst>
                                    <p:animMotion origin="layout" path="M 1.875E-6 -4.81481E-6 C 0.03229 -0.19768 0.04193 -0.19837 0.13359 -0.2912 " pathEditMode="relative" rAng="0" ptsTypes="AA">
                                      <p:cBhvr>
                                        <p:cTn id="251" dur="2196" fill="hold"/>
                                        <p:tgtEl>
                                          <p:spTgt spid="52"/>
                                        </p:tgtEl>
                                        <p:attrNameLst>
                                          <p:attrName>ppt_x</p:attrName>
                                          <p:attrName>ppt_y</p:attrName>
                                        </p:attrNameLst>
                                      </p:cBhvr>
                                      <p:rCtr x="6680" y="-14560"/>
                                    </p:animMotion>
                                  </p:childTnLst>
                                </p:cTn>
                              </p:par>
                              <p:par>
                                <p:cTn id="252" presetID="10" presetClass="entr" presetSubtype="0" repeatCount="indefinite" fill="hold" grpId="0" nodeType="withEffect">
                                  <p:stCondLst>
                                    <p:cond delay="0"/>
                                  </p:stCondLst>
                                  <p:childTnLst>
                                    <p:set>
                                      <p:cBhvr>
                                        <p:cTn id="253" dur="1" fill="hold">
                                          <p:stCondLst>
                                            <p:cond delay="0"/>
                                          </p:stCondLst>
                                        </p:cTn>
                                        <p:tgtEl>
                                          <p:spTgt spid="53"/>
                                        </p:tgtEl>
                                        <p:attrNameLst>
                                          <p:attrName>style.visibility</p:attrName>
                                        </p:attrNameLst>
                                      </p:cBhvr>
                                      <p:to>
                                        <p:strVal val="visible"/>
                                      </p:to>
                                    </p:set>
                                    <p:animEffect transition="out" filter="fade">
                                      <p:cBhvr additive="base">
                                        <p:cTn id="254" dur="314" fill="hold">
                                          <p:stCondLst>
                                            <p:cond delay="2197"/>
                                          </p:stCondLst>
                                        </p:cTn>
                                        <p:tgtEl>
                                          <p:spTgt spid="53"/>
                                        </p:tgtEl>
                                      </p:cBhvr>
                                    </p:animEffect>
                                    <p:animEffect transition="in" filter="fade">
                                      <p:cBhvr additive="base">
                                        <p:cTn id="255" dur="314" fill="hold">
                                          <p:stCondLst>
                                            <p:cond delay="0"/>
                                          </p:stCondLst>
                                        </p:cTn>
                                        <p:tgtEl>
                                          <p:spTgt spid="53"/>
                                        </p:tgtEl>
                                      </p:cBhvr>
                                    </p:animEffect>
                                    <p:set>
                                      <p:cBhvr additive="base">
                                        <p:cTn id="256" dur="1" fill="hold">
                                          <p:stCondLst>
                                            <p:cond delay="2510"/>
                                          </p:stCondLst>
                                        </p:cTn>
                                        <p:tgtEl>
                                          <p:spTgt spid="53"/>
                                        </p:tgtEl>
                                        <p:attrNameLst>
                                          <p:attrName>style.visibility</p:attrName>
                                        </p:attrNameLst>
                                      </p:cBhvr>
                                      <p:to>
                                        <p:strVal val="hidden"/>
                                      </p:to>
                                    </p:set>
                                    <p:set>
                                      <p:cBhvr additive="base">
                                        <p:cTn id="257" dur="2888" fill="hold">
                                          <p:stCondLst>
                                            <p:cond delay="0"/>
                                          </p:stCondLst>
                                        </p:cTn>
                                        <p:tgtEl>
                                          <p:spTgt spid="53"/>
                                        </p:tgtEl>
                                      </p:cBhvr>
                                      <p:to>
                                        <p:strVal val=""/>
                                      </p:to>
                                    </p:set>
                                  </p:childTnLst>
                                </p:cTn>
                              </p:par>
                              <p:par>
                                <p:cTn id="258" presetID="0" presetClass="path" presetSubtype="0" repeatCount="indefinite" fill="hold" grpId="1" nodeType="withEffect">
                                  <p:stCondLst>
                                    <p:cond delay="0"/>
                                  </p:stCondLst>
                                  <p:childTnLst>
                                    <p:animMotion origin="layout" path="M 2.29167E-6 0 C 0.10703 -0.07315 0.10599 -0.1625 0.13359 -0.2912 " pathEditMode="relative" rAng="0" ptsTypes="AA">
                                      <p:cBhvr>
                                        <p:cTn id="259" dur="2546" fill="hold"/>
                                        <p:tgtEl>
                                          <p:spTgt spid="53"/>
                                        </p:tgtEl>
                                        <p:attrNameLst>
                                          <p:attrName>ppt_x</p:attrName>
                                          <p:attrName>ppt_y</p:attrName>
                                        </p:attrNameLst>
                                      </p:cBhvr>
                                      <p:rCtr x="6680" y="-14560"/>
                                    </p:animMotion>
                                  </p:childTnLst>
                                </p:cTn>
                              </p:par>
                              <p:par>
                                <p:cTn id="260" presetID="10" presetClass="entr" presetSubtype="0" repeatCount="indefinite" fill="hold" grpId="0" nodeType="withEffect">
                                  <p:stCondLst>
                                    <p:cond delay="0"/>
                                  </p:stCondLst>
                                  <p:childTnLst>
                                    <p:set>
                                      <p:cBhvr>
                                        <p:cTn id="261" dur="1" fill="hold">
                                          <p:stCondLst>
                                            <p:cond delay="0"/>
                                          </p:stCondLst>
                                        </p:cTn>
                                        <p:tgtEl>
                                          <p:spTgt spid="54"/>
                                        </p:tgtEl>
                                        <p:attrNameLst>
                                          <p:attrName>style.visibility</p:attrName>
                                        </p:attrNameLst>
                                      </p:cBhvr>
                                      <p:to>
                                        <p:strVal val="visible"/>
                                      </p:to>
                                    </p:set>
                                    <p:animEffect transition="out" filter="fade">
                                      <p:cBhvr additive="base">
                                        <p:cTn id="262" dur="407" fill="hold">
                                          <p:stCondLst>
                                            <p:cond delay="2850"/>
                                          </p:stCondLst>
                                        </p:cTn>
                                        <p:tgtEl>
                                          <p:spTgt spid="54"/>
                                        </p:tgtEl>
                                      </p:cBhvr>
                                    </p:animEffect>
                                    <p:animEffect transition="in" filter="fade">
                                      <p:cBhvr additive="base">
                                        <p:cTn id="263" dur="407" fill="hold">
                                          <p:stCondLst>
                                            <p:cond delay="0"/>
                                          </p:stCondLst>
                                        </p:cTn>
                                        <p:tgtEl>
                                          <p:spTgt spid="54"/>
                                        </p:tgtEl>
                                      </p:cBhvr>
                                    </p:animEffect>
                                    <p:set>
                                      <p:cBhvr additive="base">
                                        <p:cTn id="264" dur="1" fill="hold">
                                          <p:stCondLst>
                                            <p:cond delay="3255"/>
                                          </p:stCondLst>
                                        </p:cTn>
                                        <p:tgtEl>
                                          <p:spTgt spid="54"/>
                                        </p:tgtEl>
                                        <p:attrNameLst>
                                          <p:attrName>style.visibility</p:attrName>
                                        </p:attrNameLst>
                                      </p:cBhvr>
                                      <p:to>
                                        <p:strVal val="hidden"/>
                                      </p:to>
                                    </p:set>
                                    <p:set>
                                      <p:cBhvr additive="base">
                                        <p:cTn id="265" dur="3745" fill="hold">
                                          <p:stCondLst>
                                            <p:cond delay="0"/>
                                          </p:stCondLst>
                                        </p:cTn>
                                        <p:tgtEl>
                                          <p:spTgt spid="54"/>
                                        </p:tgtEl>
                                      </p:cBhvr>
                                      <p:to>
                                        <p:strVal val=""/>
                                      </p:to>
                                    </p:set>
                                  </p:childTnLst>
                                </p:cTn>
                              </p:par>
                              <p:par>
                                <p:cTn id="266" presetID="0" presetClass="path" presetSubtype="0" repeatCount="indefinite" fill="hold" grpId="1" nodeType="withEffect">
                                  <p:stCondLst>
                                    <p:cond delay="0"/>
                                  </p:stCondLst>
                                  <p:childTnLst>
                                    <p:animMotion origin="layout" path="M 1.875E-6 3.7037E-7 C 0.00104 -0.11574 -0.11797 -0.13287 -0.09037 -0.26157 " pathEditMode="relative" rAng="0" ptsTypes="AA">
                                      <p:cBhvr>
                                        <p:cTn id="267" dur="3501" fill="hold"/>
                                        <p:tgtEl>
                                          <p:spTgt spid="54"/>
                                        </p:tgtEl>
                                        <p:attrNameLst>
                                          <p:attrName>ppt_x</p:attrName>
                                          <p:attrName>ppt_y</p:attrName>
                                        </p:attrNameLst>
                                      </p:cBhvr>
                                      <p:rCtr x="-4727" y="-13079"/>
                                    </p:animMotion>
                                  </p:childTnLst>
                                </p:cTn>
                              </p:par>
                              <p:par>
                                <p:cTn id="268" presetID="10" presetClass="entr" presetSubtype="0" repeatCount="indefinite" fill="hold" grpId="0" nodeType="withEffect">
                                  <p:stCondLst>
                                    <p:cond delay="0"/>
                                  </p:stCondLst>
                                  <p:childTnLst>
                                    <p:set>
                                      <p:cBhvr>
                                        <p:cTn id="269" dur="1" fill="hold">
                                          <p:stCondLst>
                                            <p:cond delay="0"/>
                                          </p:stCondLst>
                                        </p:cTn>
                                        <p:tgtEl>
                                          <p:spTgt spid="44"/>
                                        </p:tgtEl>
                                        <p:attrNameLst>
                                          <p:attrName>style.visibility</p:attrName>
                                        </p:attrNameLst>
                                      </p:cBhvr>
                                      <p:to>
                                        <p:strVal val="visible"/>
                                      </p:to>
                                    </p:set>
                                    <p:animEffect transition="out" filter="fade">
                                      <p:cBhvr additive="base">
                                        <p:cTn id="270" dur="277" fill="hold">
                                          <p:stCondLst>
                                            <p:cond delay="1937"/>
                                          </p:stCondLst>
                                        </p:cTn>
                                        <p:tgtEl>
                                          <p:spTgt spid="44"/>
                                        </p:tgtEl>
                                      </p:cBhvr>
                                    </p:animEffect>
                                    <p:animEffect transition="in" filter="fade">
                                      <p:cBhvr additive="base">
                                        <p:cTn id="271" dur="277" fill="hold">
                                          <p:stCondLst>
                                            <p:cond delay="0"/>
                                          </p:stCondLst>
                                        </p:cTn>
                                        <p:tgtEl>
                                          <p:spTgt spid="44"/>
                                        </p:tgtEl>
                                      </p:cBhvr>
                                    </p:animEffect>
                                    <p:set>
                                      <p:cBhvr additive="base">
                                        <p:cTn id="272" dur="1" fill="hold">
                                          <p:stCondLst>
                                            <p:cond delay="2213"/>
                                          </p:stCondLst>
                                        </p:cTn>
                                        <p:tgtEl>
                                          <p:spTgt spid="44"/>
                                        </p:tgtEl>
                                        <p:attrNameLst>
                                          <p:attrName>style.visibility</p:attrName>
                                        </p:attrNameLst>
                                      </p:cBhvr>
                                      <p:to>
                                        <p:strVal val="hidden"/>
                                      </p:to>
                                    </p:set>
                                    <p:set>
                                      <p:cBhvr additive="base">
                                        <p:cTn id="273" dur="2546" fill="hold">
                                          <p:stCondLst>
                                            <p:cond delay="0"/>
                                          </p:stCondLst>
                                        </p:cTn>
                                        <p:tgtEl>
                                          <p:spTgt spid="44"/>
                                        </p:tgtEl>
                                      </p:cBhvr>
                                      <p:to>
                                        <p:strVal val=""/>
                                      </p:to>
                                    </p:set>
                                  </p:childTnLst>
                                </p:cTn>
                              </p:par>
                              <p:par>
                                <p:cTn id="274" presetID="0" presetClass="path" presetSubtype="0" repeatCount="indefinite" fill="hold" grpId="1" nodeType="withEffect">
                                  <p:stCondLst>
                                    <p:cond delay="0"/>
                                  </p:stCondLst>
                                  <p:childTnLst>
                                    <p:animMotion origin="layout" path="M 2.08333E-7 2.22222E-6 C 0.07604 -0.05301 0.06667 -0.19607 0.09635 -0.33519 " pathEditMode="relative" rAng="0" ptsTypes="AA">
                                      <p:cBhvr>
                                        <p:cTn id="275" dur="3347" fill="hold"/>
                                        <p:tgtEl>
                                          <p:spTgt spid="44"/>
                                        </p:tgtEl>
                                        <p:attrNameLst>
                                          <p:attrName>ppt_x</p:attrName>
                                          <p:attrName>ppt_y</p:attrName>
                                        </p:attrNameLst>
                                      </p:cBhvr>
                                      <p:rCtr x="4818" y="-16759"/>
                                    </p:animMotion>
                                  </p:childTnLst>
                                </p:cTn>
                              </p:par>
                              <p:par>
                                <p:cTn id="276" presetID="10" presetClass="entr" presetSubtype="0" repeatCount="indefinite" fill="hold" grpId="0" nodeType="withEffect">
                                  <p:stCondLst>
                                    <p:cond delay="0"/>
                                  </p:stCondLst>
                                  <p:childTnLst>
                                    <p:set>
                                      <p:cBhvr>
                                        <p:cTn id="277" dur="1" fill="hold">
                                          <p:stCondLst>
                                            <p:cond delay="0"/>
                                          </p:stCondLst>
                                        </p:cTn>
                                        <p:tgtEl>
                                          <p:spTgt spid="55"/>
                                        </p:tgtEl>
                                        <p:attrNameLst>
                                          <p:attrName>style.visibility</p:attrName>
                                        </p:attrNameLst>
                                      </p:cBhvr>
                                      <p:to>
                                        <p:strVal val="visible"/>
                                      </p:to>
                                    </p:set>
                                    <p:animEffect transition="out" filter="fade">
                                      <p:cBhvr additive="base">
                                        <p:cTn id="278" dur="273" fill="hold">
                                          <p:stCondLst>
                                            <p:cond delay="1912"/>
                                          </p:stCondLst>
                                        </p:cTn>
                                        <p:tgtEl>
                                          <p:spTgt spid="55"/>
                                        </p:tgtEl>
                                      </p:cBhvr>
                                    </p:animEffect>
                                    <p:animEffect transition="in" filter="fade">
                                      <p:cBhvr additive="base">
                                        <p:cTn id="279" dur="273" fill="hold">
                                          <p:stCondLst>
                                            <p:cond delay="0"/>
                                          </p:stCondLst>
                                        </p:cTn>
                                        <p:tgtEl>
                                          <p:spTgt spid="55"/>
                                        </p:tgtEl>
                                      </p:cBhvr>
                                    </p:animEffect>
                                    <p:set>
                                      <p:cBhvr additive="base">
                                        <p:cTn id="280" dur="1" fill="hold">
                                          <p:stCondLst>
                                            <p:cond delay="2184"/>
                                          </p:stCondLst>
                                        </p:cTn>
                                        <p:tgtEl>
                                          <p:spTgt spid="55"/>
                                        </p:tgtEl>
                                        <p:attrNameLst>
                                          <p:attrName>style.visibility</p:attrName>
                                        </p:attrNameLst>
                                      </p:cBhvr>
                                      <p:to>
                                        <p:strVal val="hidden"/>
                                      </p:to>
                                    </p:set>
                                    <p:set>
                                      <p:cBhvr additive="base">
                                        <p:cTn id="281" dur="2513" fill="hold">
                                          <p:stCondLst>
                                            <p:cond delay="0"/>
                                          </p:stCondLst>
                                        </p:cTn>
                                        <p:tgtEl>
                                          <p:spTgt spid="55"/>
                                        </p:tgtEl>
                                      </p:cBhvr>
                                      <p:to>
                                        <p:strVal val=""/>
                                      </p:to>
                                    </p:set>
                                  </p:childTnLst>
                                </p:cTn>
                              </p:par>
                              <p:par>
                                <p:cTn id="282" presetID="0" presetClass="path" presetSubtype="0" repeatCount="indefinite" fill="hold" grpId="1" nodeType="withEffect">
                                  <p:stCondLst>
                                    <p:cond delay="0"/>
                                  </p:stCondLst>
                                  <p:childTnLst>
                                    <p:animMotion origin="layout" path="M -3.125E-6 4.44444E-6 C 0.06433 -0.17315 0.0767 -0.06575 0.13086 -0.23172 " pathEditMode="relative" rAng="0" ptsTypes="AA">
                                      <p:cBhvr>
                                        <p:cTn id="283" dur="2180" fill="hold"/>
                                        <p:tgtEl>
                                          <p:spTgt spid="55"/>
                                        </p:tgtEl>
                                        <p:attrNameLst>
                                          <p:attrName>ppt_x</p:attrName>
                                          <p:attrName>ppt_y</p:attrName>
                                        </p:attrNameLst>
                                      </p:cBhvr>
                                      <p:rCtr x="6536" y="-11597"/>
                                    </p:animMotion>
                                  </p:childTnLst>
                                </p:cTn>
                              </p:par>
                              <p:par>
                                <p:cTn id="284" presetID="10" presetClass="entr" presetSubtype="0" repeatCount="indefinite" fill="hold" grpId="0" nodeType="withEffect">
                                  <p:stCondLst>
                                    <p:cond delay="0"/>
                                  </p:stCondLst>
                                  <p:childTnLst>
                                    <p:set>
                                      <p:cBhvr>
                                        <p:cTn id="285" dur="1" fill="hold">
                                          <p:stCondLst>
                                            <p:cond delay="0"/>
                                          </p:stCondLst>
                                        </p:cTn>
                                        <p:tgtEl>
                                          <p:spTgt spid="56"/>
                                        </p:tgtEl>
                                        <p:attrNameLst>
                                          <p:attrName>style.visibility</p:attrName>
                                        </p:attrNameLst>
                                      </p:cBhvr>
                                      <p:to>
                                        <p:strVal val="visible"/>
                                      </p:to>
                                    </p:set>
                                    <p:animEffect transition="out" filter="fade">
                                      <p:cBhvr additive="base">
                                        <p:cTn id="286" dur="224" fill="hold">
                                          <p:stCondLst>
                                            <p:cond delay="1569"/>
                                          </p:stCondLst>
                                        </p:cTn>
                                        <p:tgtEl>
                                          <p:spTgt spid="56"/>
                                        </p:tgtEl>
                                      </p:cBhvr>
                                    </p:animEffect>
                                    <p:animEffect transition="in" filter="fade">
                                      <p:cBhvr additive="base">
                                        <p:cTn id="287" dur="224" fill="hold">
                                          <p:stCondLst>
                                            <p:cond delay="0"/>
                                          </p:stCondLst>
                                        </p:cTn>
                                        <p:tgtEl>
                                          <p:spTgt spid="56"/>
                                        </p:tgtEl>
                                      </p:cBhvr>
                                    </p:animEffect>
                                    <p:set>
                                      <p:cBhvr additive="base">
                                        <p:cTn id="288" dur="1" fill="hold">
                                          <p:stCondLst>
                                            <p:cond delay="1792"/>
                                          </p:stCondLst>
                                        </p:cTn>
                                        <p:tgtEl>
                                          <p:spTgt spid="56"/>
                                        </p:tgtEl>
                                        <p:attrNameLst>
                                          <p:attrName>style.visibility</p:attrName>
                                        </p:attrNameLst>
                                      </p:cBhvr>
                                      <p:to>
                                        <p:strVal val="hidden"/>
                                      </p:to>
                                    </p:set>
                                    <p:set>
                                      <p:cBhvr additive="base">
                                        <p:cTn id="289" dur="2062" fill="hold">
                                          <p:stCondLst>
                                            <p:cond delay="0"/>
                                          </p:stCondLst>
                                        </p:cTn>
                                        <p:tgtEl>
                                          <p:spTgt spid="56"/>
                                        </p:tgtEl>
                                      </p:cBhvr>
                                      <p:to>
                                        <p:strVal val=""/>
                                      </p:to>
                                    </p:set>
                                  </p:childTnLst>
                                </p:cTn>
                              </p:par>
                              <p:par>
                                <p:cTn id="290" presetID="0" presetClass="path" presetSubtype="0" repeatCount="indefinite" fill="hold" grpId="1" nodeType="withEffect">
                                  <p:stCondLst>
                                    <p:cond delay="0"/>
                                  </p:stCondLst>
                                  <p:childTnLst>
                                    <p:animMotion origin="layout" path="M -1.66667E-6 1.11111E-6 C -0.01471 -0.12338 -0.08021 -0.21551 -0.01002 -0.36713 " pathEditMode="relative" rAng="0" ptsTypes="AA">
                                      <p:cBhvr>
                                        <p:cTn id="291" dur="2645" fill="hold"/>
                                        <p:tgtEl>
                                          <p:spTgt spid="56"/>
                                        </p:tgtEl>
                                        <p:attrNameLst>
                                          <p:attrName>ppt_x</p:attrName>
                                          <p:attrName>ppt_y</p:attrName>
                                        </p:attrNameLst>
                                      </p:cBhvr>
                                      <p:rCtr x="-2096" y="-18356"/>
                                    </p:animMotion>
                                  </p:childTnLst>
                                </p:cTn>
                              </p:par>
                              <p:par>
                                <p:cTn id="292" presetID="10" presetClass="entr" presetSubtype="0" repeatCount="indefinite" fill="hold" grpId="0" nodeType="withEffect">
                                  <p:stCondLst>
                                    <p:cond delay="0"/>
                                  </p:stCondLst>
                                  <p:childTnLst>
                                    <p:set>
                                      <p:cBhvr>
                                        <p:cTn id="293" dur="1" fill="hold">
                                          <p:stCondLst>
                                            <p:cond delay="0"/>
                                          </p:stCondLst>
                                        </p:cTn>
                                        <p:tgtEl>
                                          <p:spTgt spid="57"/>
                                        </p:tgtEl>
                                        <p:attrNameLst>
                                          <p:attrName>style.visibility</p:attrName>
                                        </p:attrNameLst>
                                      </p:cBhvr>
                                      <p:to>
                                        <p:strVal val="visible"/>
                                      </p:to>
                                    </p:set>
                                    <p:animEffect transition="out" filter="fade">
                                      <p:cBhvr additive="base">
                                        <p:cTn id="294" dur="389" fill="hold">
                                          <p:stCondLst>
                                            <p:cond delay="2724"/>
                                          </p:stCondLst>
                                        </p:cTn>
                                        <p:tgtEl>
                                          <p:spTgt spid="57"/>
                                        </p:tgtEl>
                                      </p:cBhvr>
                                    </p:animEffect>
                                    <p:animEffect transition="in" filter="fade">
                                      <p:cBhvr additive="base">
                                        <p:cTn id="295" dur="389" fill="hold">
                                          <p:stCondLst>
                                            <p:cond delay="0"/>
                                          </p:stCondLst>
                                        </p:cTn>
                                        <p:tgtEl>
                                          <p:spTgt spid="57"/>
                                        </p:tgtEl>
                                      </p:cBhvr>
                                    </p:animEffect>
                                    <p:set>
                                      <p:cBhvr additive="base">
                                        <p:cTn id="296" dur="1" fill="hold">
                                          <p:stCondLst>
                                            <p:cond delay="3112"/>
                                          </p:stCondLst>
                                        </p:cTn>
                                        <p:tgtEl>
                                          <p:spTgt spid="57"/>
                                        </p:tgtEl>
                                        <p:attrNameLst>
                                          <p:attrName>style.visibility</p:attrName>
                                        </p:attrNameLst>
                                      </p:cBhvr>
                                      <p:to>
                                        <p:strVal val="hidden"/>
                                      </p:to>
                                    </p:set>
                                    <p:set>
                                      <p:cBhvr additive="base">
                                        <p:cTn id="297" dur="3580" fill="hold">
                                          <p:stCondLst>
                                            <p:cond delay="0"/>
                                          </p:stCondLst>
                                        </p:cTn>
                                        <p:tgtEl>
                                          <p:spTgt spid="57"/>
                                        </p:tgtEl>
                                      </p:cBhvr>
                                      <p:to>
                                        <p:strVal val=""/>
                                      </p:to>
                                    </p:set>
                                  </p:childTnLst>
                                </p:cTn>
                              </p:par>
                              <p:par>
                                <p:cTn id="298" presetID="0" presetClass="path" presetSubtype="0" repeatCount="indefinite" fill="hold" grpId="1" nodeType="withEffect">
                                  <p:stCondLst>
                                    <p:cond delay="0"/>
                                  </p:stCondLst>
                                  <p:childTnLst>
                                    <p:animMotion origin="layout" path="M -4.16667E-6 0 C 0.00287 -0.24884 0.12019 -0.15833 0.10443 -0.32222 " pathEditMode="relative" rAng="0" ptsTypes="AA">
                                      <p:cBhvr>
                                        <p:cTn id="299" dur="2595" fill="hold"/>
                                        <p:tgtEl>
                                          <p:spTgt spid="57"/>
                                        </p:tgtEl>
                                        <p:attrNameLst>
                                          <p:attrName>ppt_x</p:attrName>
                                          <p:attrName>ppt_y</p:attrName>
                                        </p:attrNameLst>
                                      </p:cBhvr>
                                      <p:rCtr x="5286" y="-16111"/>
                                    </p:animMotion>
                                  </p:childTnLst>
                                </p:cTn>
                              </p:par>
                              <p:par>
                                <p:cTn id="300" presetID="10" presetClass="entr" presetSubtype="0" repeatCount="indefinite" fill="hold" grpId="0" nodeType="withEffect">
                                  <p:stCondLst>
                                    <p:cond delay="0"/>
                                  </p:stCondLst>
                                  <p:childTnLst>
                                    <p:set>
                                      <p:cBhvr>
                                        <p:cTn id="301" dur="1" fill="hold">
                                          <p:stCondLst>
                                            <p:cond delay="0"/>
                                          </p:stCondLst>
                                        </p:cTn>
                                        <p:tgtEl>
                                          <p:spTgt spid="58"/>
                                        </p:tgtEl>
                                        <p:attrNameLst>
                                          <p:attrName>style.visibility</p:attrName>
                                        </p:attrNameLst>
                                      </p:cBhvr>
                                      <p:to>
                                        <p:strVal val="visible"/>
                                      </p:to>
                                    </p:set>
                                    <p:animEffect transition="out" filter="fade">
                                      <p:cBhvr additive="base">
                                        <p:cTn id="302" dur="269" fill="hold">
                                          <p:stCondLst>
                                            <p:cond delay="1880"/>
                                          </p:stCondLst>
                                        </p:cTn>
                                        <p:tgtEl>
                                          <p:spTgt spid="58"/>
                                        </p:tgtEl>
                                      </p:cBhvr>
                                    </p:animEffect>
                                    <p:animEffect transition="in" filter="fade">
                                      <p:cBhvr additive="base">
                                        <p:cTn id="303" dur="269" fill="hold">
                                          <p:stCondLst>
                                            <p:cond delay="0"/>
                                          </p:stCondLst>
                                        </p:cTn>
                                        <p:tgtEl>
                                          <p:spTgt spid="58"/>
                                        </p:tgtEl>
                                      </p:cBhvr>
                                    </p:animEffect>
                                    <p:set>
                                      <p:cBhvr additive="base">
                                        <p:cTn id="304" dur="1" fill="hold">
                                          <p:stCondLst>
                                            <p:cond delay="2147"/>
                                          </p:stCondLst>
                                        </p:cTn>
                                        <p:tgtEl>
                                          <p:spTgt spid="58"/>
                                        </p:tgtEl>
                                        <p:attrNameLst>
                                          <p:attrName>style.visibility</p:attrName>
                                        </p:attrNameLst>
                                      </p:cBhvr>
                                      <p:to>
                                        <p:strVal val="hidden"/>
                                      </p:to>
                                    </p:set>
                                    <p:set>
                                      <p:cBhvr additive="base">
                                        <p:cTn id="305" dur="2471" fill="hold">
                                          <p:stCondLst>
                                            <p:cond delay="0"/>
                                          </p:stCondLst>
                                        </p:cTn>
                                        <p:tgtEl>
                                          <p:spTgt spid="58"/>
                                        </p:tgtEl>
                                      </p:cBhvr>
                                      <p:to>
                                        <p:strVal val=""/>
                                      </p:to>
                                    </p:set>
                                  </p:childTnLst>
                                </p:cTn>
                              </p:par>
                              <p:par>
                                <p:cTn id="306" presetID="0" presetClass="path" presetSubtype="0" repeatCount="indefinite" fill="hold" grpId="1" nodeType="withEffect">
                                  <p:stCondLst>
                                    <p:cond delay="0"/>
                                  </p:stCondLst>
                                  <p:childTnLst>
                                    <p:animMotion origin="layout" path="M -3.75E-6 4.44444E-6 C -0.04479 -0.16575 -0.08151 -0.08635 -0.12148 -0.25024 " pathEditMode="relative" rAng="0" ptsTypes="AA">
                                      <p:cBhvr>
                                        <p:cTn id="307" dur="2961" fill="hold"/>
                                        <p:tgtEl>
                                          <p:spTgt spid="58"/>
                                        </p:tgtEl>
                                        <p:attrNameLst>
                                          <p:attrName>ppt_x</p:attrName>
                                          <p:attrName>ppt_y</p:attrName>
                                        </p:attrNameLst>
                                      </p:cBhvr>
                                      <p:rCtr x="-6081" y="-12523"/>
                                    </p:animMotion>
                                  </p:childTnLst>
                                </p:cTn>
                              </p:par>
                              <p:par>
                                <p:cTn id="308" presetID="10" presetClass="entr" presetSubtype="0" repeatCount="indefinite" fill="hold" grpId="0" nodeType="withEffect">
                                  <p:stCondLst>
                                    <p:cond delay="0"/>
                                  </p:stCondLst>
                                  <p:childTnLst>
                                    <p:set>
                                      <p:cBhvr>
                                        <p:cTn id="309" dur="1" fill="hold">
                                          <p:stCondLst>
                                            <p:cond delay="0"/>
                                          </p:stCondLst>
                                        </p:cTn>
                                        <p:tgtEl>
                                          <p:spTgt spid="59"/>
                                        </p:tgtEl>
                                        <p:attrNameLst>
                                          <p:attrName>style.visibility</p:attrName>
                                        </p:attrNameLst>
                                      </p:cBhvr>
                                      <p:to>
                                        <p:strVal val="visible"/>
                                      </p:to>
                                    </p:set>
                                    <p:animEffect transition="out" filter="fade">
                                      <p:cBhvr additive="base">
                                        <p:cTn id="310" dur="273" fill="hold">
                                          <p:stCondLst>
                                            <p:cond delay="1909"/>
                                          </p:stCondLst>
                                        </p:cTn>
                                        <p:tgtEl>
                                          <p:spTgt spid="59"/>
                                        </p:tgtEl>
                                      </p:cBhvr>
                                    </p:animEffect>
                                    <p:animEffect transition="in" filter="fade">
                                      <p:cBhvr additive="base">
                                        <p:cTn id="311" dur="273" fill="hold">
                                          <p:stCondLst>
                                            <p:cond delay="0"/>
                                          </p:stCondLst>
                                        </p:cTn>
                                        <p:tgtEl>
                                          <p:spTgt spid="59"/>
                                        </p:tgtEl>
                                      </p:cBhvr>
                                    </p:animEffect>
                                    <p:set>
                                      <p:cBhvr additive="base">
                                        <p:cTn id="312" dur="1" fill="hold">
                                          <p:stCondLst>
                                            <p:cond delay="2181"/>
                                          </p:stCondLst>
                                        </p:cTn>
                                        <p:tgtEl>
                                          <p:spTgt spid="59"/>
                                        </p:tgtEl>
                                        <p:attrNameLst>
                                          <p:attrName>style.visibility</p:attrName>
                                        </p:attrNameLst>
                                      </p:cBhvr>
                                      <p:to>
                                        <p:strVal val="hidden"/>
                                      </p:to>
                                    </p:set>
                                    <p:set>
                                      <p:cBhvr additive="base">
                                        <p:cTn id="313" dur="2509" fill="hold">
                                          <p:stCondLst>
                                            <p:cond delay="0"/>
                                          </p:stCondLst>
                                        </p:cTn>
                                        <p:tgtEl>
                                          <p:spTgt spid="59"/>
                                        </p:tgtEl>
                                      </p:cBhvr>
                                      <p:to>
                                        <p:strVal val=""/>
                                      </p:to>
                                    </p:set>
                                  </p:childTnLst>
                                </p:cTn>
                              </p:par>
                              <p:par>
                                <p:cTn id="314" presetID="0" presetClass="path" presetSubtype="0" repeatCount="indefinite" fill="hold" grpId="1" nodeType="withEffect">
                                  <p:stCondLst>
                                    <p:cond delay="0"/>
                                  </p:stCondLst>
                                  <p:childTnLst>
                                    <p:animMotion origin="layout" path="M -1.04167E-6 -4.81481E-6 C -0.1401 -0.18587 0.06042 -0.25185 -0.01042 -0.44282 " pathEditMode="relative" rAng="0" ptsTypes="AA">
                                      <p:cBhvr>
                                        <p:cTn id="315" dur="2681" fill="hold"/>
                                        <p:tgtEl>
                                          <p:spTgt spid="59"/>
                                        </p:tgtEl>
                                        <p:attrNameLst>
                                          <p:attrName>ppt_x</p:attrName>
                                          <p:attrName>ppt_y</p:attrName>
                                        </p:attrNameLst>
                                      </p:cBhvr>
                                      <p:rCtr x="-2292" y="-22153"/>
                                    </p:animMotion>
                                  </p:childTnLst>
                                </p:cTn>
                              </p:par>
                              <p:par>
                                <p:cTn id="316" presetID="10" presetClass="entr" presetSubtype="0" repeatCount="indefinite" fill="hold" grpId="0" nodeType="withEffect">
                                  <p:stCondLst>
                                    <p:cond delay="0"/>
                                  </p:stCondLst>
                                  <p:childTnLst>
                                    <p:set>
                                      <p:cBhvr>
                                        <p:cTn id="317" dur="1" fill="hold">
                                          <p:stCondLst>
                                            <p:cond delay="0"/>
                                          </p:stCondLst>
                                        </p:cTn>
                                        <p:tgtEl>
                                          <p:spTgt spid="60"/>
                                        </p:tgtEl>
                                        <p:attrNameLst>
                                          <p:attrName>style.visibility</p:attrName>
                                        </p:attrNameLst>
                                      </p:cBhvr>
                                      <p:to>
                                        <p:strVal val="visible"/>
                                      </p:to>
                                    </p:set>
                                    <p:animEffect transition="out" filter="fade">
                                      <p:cBhvr additive="base">
                                        <p:cTn id="318" dur="227" fill="hold">
                                          <p:stCondLst>
                                            <p:cond delay="1590"/>
                                          </p:stCondLst>
                                        </p:cTn>
                                        <p:tgtEl>
                                          <p:spTgt spid="60"/>
                                        </p:tgtEl>
                                      </p:cBhvr>
                                    </p:animEffect>
                                    <p:animEffect transition="in" filter="fade">
                                      <p:cBhvr additive="base">
                                        <p:cTn id="319" dur="227" fill="hold">
                                          <p:stCondLst>
                                            <p:cond delay="0"/>
                                          </p:stCondLst>
                                        </p:cTn>
                                        <p:tgtEl>
                                          <p:spTgt spid="60"/>
                                        </p:tgtEl>
                                      </p:cBhvr>
                                    </p:animEffect>
                                    <p:set>
                                      <p:cBhvr additive="base">
                                        <p:cTn id="320" dur="1" fill="hold">
                                          <p:stCondLst>
                                            <p:cond delay="1816"/>
                                          </p:stCondLst>
                                        </p:cTn>
                                        <p:tgtEl>
                                          <p:spTgt spid="60"/>
                                        </p:tgtEl>
                                        <p:attrNameLst>
                                          <p:attrName>style.visibility</p:attrName>
                                        </p:attrNameLst>
                                      </p:cBhvr>
                                      <p:to>
                                        <p:strVal val="hidden"/>
                                      </p:to>
                                    </p:set>
                                    <p:set>
                                      <p:cBhvr additive="base">
                                        <p:cTn id="321" dur="2090" fill="hold">
                                          <p:stCondLst>
                                            <p:cond delay="0"/>
                                          </p:stCondLst>
                                        </p:cTn>
                                        <p:tgtEl>
                                          <p:spTgt spid="60"/>
                                        </p:tgtEl>
                                      </p:cBhvr>
                                      <p:to>
                                        <p:strVal val=""/>
                                      </p:to>
                                    </p:set>
                                  </p:childTnLst>
                                </p:cTn>
                              </p:par>
                              <p:par>
                                <p:cTn id="322" presetID="0" presetClass="path" presetSubtype="0" repeatCount="indefinite" fill="hold" grpId="1" nodeType="withEffect">
                                  <p:stCondLst>
                                    <p:cond delay="0"/>
                                  </p:stCondLst>
                                  <p:childTnLst>
                                    <p:animMotion origin="layout" path="M -0.00013 2.22222E-6 C 0.10482 -0.20695 0.17995 -0.01922 0.24831 -0.2419 " pathEditMode="relative" rAng="0" ptsTypes="AA">
                                      <p:cBhvr>
                                        <p:cTn id="323" dur="2965" fill="hold"/>
                                        <p:tgtEl>
                                          <p:spTgt spid="60"/>
                                        </p:tgtEl>
                                        <p:attrNameLst>
                                          <p:attrName>ppt_x</p:attrName>
                                          <p:attrName>ppt_y</p:attrName>
                                        </p:attrNameLst>
                                      </p:cBhvr>
                                      <p:rCtr x="12422" y="-12106"/>
                                    </p:animMotion>
                                  </p:childTnLst>
                                </p:cTn>
                              </p:par>
                              <p:par>
                                <p:cTn id="324" presetID="10" presetClass="entr" presetSubtype="0" repeatCount="indefinite" fill="hold" grpId="0" nodeType="withEffect">
                                  <p:stCondLst>
                                    <p:cond delay="0"/>
                                  </p:stCondLst>
                                  <p:childTnLst>
                                    <p:set>
                                      <p:cBhvr>
                                        <p:cTn id="325" dur="1" fill="hold">
                                          <p:stCondLst>
                                            <p:cond delay="0"/>
                                          </p:stCondLst>
                                        </p:cTn>
                                        <p:tgtEl>
                                          <p:spTgt spid="61"/>
                                        </p:tgtEl>
                                        <p:attrNameLst>
                                          <p:attrName>style.visibility</p:attrName>
                                        </p:attrNameLst>
                                      </p:cBhvr>
                                      <p:to>
                                        <p:strVal val="visible"/>
                                      </p:to>
                                    </p:set>
                                    <p:animEffect transition="out" filter="fade">
                                      <p:cBhvr additive="base">
                                        <p:cTn id="326" dur="262" fill="hold">
                                          <p:stCondLst>
                                            <p:cond delay="1835"/>
                                          </p:stCondLst>
                                        </p:cTn>
                                        <p:tgtEl>
                                          <p:spTgt spid="61"/>
                                        </p:tgtEl>
                                      </p:cBhvr>
                                    </p:animEffect>
                                    <p:animEffect transition="in" filter="fade">
                                      <p:cBhvr additive="base">
                                        <p:cTn id="327" dur="262" fill="hold">
                                          <p:stCondLst>
                                            <p:cond delay="0"/>
                                          </p:stCondLst>
                                        </p:cTn>
                                        <p:tgtEl>
                                          <p:spTgt spid="61"/>
                                        </p:tgtEl>
                                      </p:cBhvr>
                                    </p:animEffect>
                                    <p:set>
                                      <p:cBhvr additive="base">
                                        <p:cTn id="328" dur="1" fill="hold">
                                          <p:stCondLst>
                                            <p:cond delay="2096"/>
                                          </p:stCondLst>
                                        </p:cTn>
                                        <p:tgtEl>
                                          <p:spTgt spid="61"/>
                                        </p:tgtEl>
                                        <p:attrNameLst>
                                          <p:attrName>style.visibility</p:attrName>
                                        </p:attrNameLst>
                                      </p:cBhvr>
                                      <p:to>
                                        <p:strVal val="hidden"/>
                                      </p:to>
                                    </p:set>
                                    <p:set>
                                      <p:cBhvr additive="base">
                                        <p:cTn id="329" dur="2412" fill="hold">
                                          <p:stCondLst>
                                            <p:cond delay="0"/>
                                          </p:stCondLst>
                                        </p:cTn>
                                        <p:tgtEl>
                                          <p:spTgt spid="61"/>
                                        </p:tgtEl>
                                      </p:cBhvr>
                                      <p:to>
                                        <p:strVal val=""/>
                                      </p:to>
                                    </p:set>
                                  </p:childTnLst>
                                </p:cTn>
                              </p:par>
                              <p:par>
                                <p:cTn id="330"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331" dur="3729" fill="hold"/>
                                        <p:tgtEl>
                                          <p:spTgt spid="61"/>
                                        </p:tgtEl>
                                        <p:attrNameLst>
                                          <p:attrName>ppt_x</p:attrName>
                                          <p:attrName>ppt_y</p:attrName>
                                        </p:attrNameLst>
                                      </p:cBhvr>
                                      <p:rCtr x="8138" y="-1852"/>
                                    </p:animMotion>
                                  </p:childTnLst>
                                </p:cTn>
                              </p:par>
                              <p:par>
                                <p:cTn id="332" presetID="10" presetClass="entr" presetSubtype="0" repeatCount="indefinite" fill="hold" grpId="0" nodeType="withEffect">
                                  <p:stCondLst>
                                    <p:cond delay="0"/>
                                  </p:stCondLst>
                                  <p:childTnLst>
                                    <p:set>
                                      <p:cBhvr>
                                        <p:cTn id="333" dur="1" fill="hold">
                                          <p:stCondLst>
                                            <p:cond delay="0"/>
                                          </p:stCondLst>
                                        </p:cTn>
                                        <p:tgtEl>
                                          <p:spTgt spid="62"/>
                                        </p:tgtEl>
                                        <p:attrNameLst>
                                          <p:attrName>style.visibility</p:attrName>
                                        </p:attrNameLst>
                                      </p:cBhvr>
                                      <p:to>
                                        <p:strVal val="visible"/>
                                      </p:to>
                                    </p:set>
                                    <p:animEffect transition="out" filter="fade">
                                      <p:cBhvr additive="base">
                                        <p:cTn id="334" dur="345" fill="hold">
                                          <p:stCondLst>
                                            <p:cond delay="2417"/>
                                          </p:stCondLst>
                                        </p:cTn>
                                        <p:tgtEl>
                                          <p:spTgt spid="62"/>
                                        </p:tgtEl>
                                      </p:cBhvr>
                                    </p:animEffect>
                                    <p:animEffect transition="in" filter="fade">
                                      <p:cBhvr additive="base">
                                        <p:cTn id="335" dur="345" fill="hold">
                                          <p:stCondLst>
                                            <p:cond delay="0"/>
                                          </p:stCondLst>
                                        </p:cTn>
                                        <p:tgtEl>
                                          <p:spTgt spid="62"/>
                                        </p:tgtEl>
                                      </p:cBhvr>
                                    </p:animEffect>
                                    <p:set>
                                      <p:cBhvr additive="base">
                                        <p:cTn id="336" dur="1" fill="hold">
                                          <p:stCondLst>
                                            <p:cond delay="2761"/>
                                          </p:stCondLst>
                                        </p:cTn>
                                        <p:tgtEl>
                                          <p:spTgt spid="62"/>
                                        </p:tgtEl>
                                        <p:attrNameLst>
                                          <p:attrName>style.visibility</p:attrName>
                                        </p:attrNameLst>
                                      </p:cBhvr>
                                      <p:to>
                                        <p:strVal val="hidden"/>
                                      </p:to>
                                    </p:set>
                                    <p:set>
                                      <p:cBhvr additive="base">
                                        <p:cTn id="337" dur="3177" fill="hold">
                                          <p:stCondLst>
                                            <p:cond delay="0"/>
                                          </p:stCondLst>
                                        </p:cTn>
                                        <p:tgtEl>
                                          <p:spTgt spid="62"/>
                                        </p:tgtEl>
                                      </p:cBhvr>
                                      <p:to>
                                        <p:strVal val=""/>
                                      </p:to>
                                    </p:set>
                                  </p:childTnLst>
                                </p:cTn>
                              </p:par>
                              <p:par>
                                <p:cTn id="338" presetID="0" presetClass="path" presetSubtype="0" repeatCount="indefinite" fill="hold" grpId="1" nodeType="withEffect">
                                  <p:stCondLst>
                                    <p:cond delay="0"/>
                                  </p:stCondLst>
                                  <p:childTnLst>
                                    <p:animMotion origin="layout" path="M 1.875E-6 2.22222E-6 C 0.0332 -0.23611 0.0431 -0.23704 0.13763 -0.34769 " pathEditMode="relative" rAng="0" ptsTypes="AA">
                                      <p:cBhvr>
                                        <p:cTn id="339" dur="3510" fill="hold"/>
                                        <p:tgtEl>
                                          <p:spTgt spid="62"/>
                                        </p:tgtEl>
                                        <p:attrNameLst>
                                          <p:attrName>ppt_x</p:attrName>
                                          <p:attrName>ppt_y</p:attrName>
                                        </p:attrNameLst>
                                      </p:cBhvr>
                                      <p:rCtr x="6875" y="-17384"/>
                                    </p:animMotion>
                                  </p:childTnLst>
                                </p:cTn>
                              </p:par>
                              <p:par>
                                <p:cTn id="340" presetID="10" presetClass="entr" presetSubtype="0" repeatCount="indefinite" fill="hold" grpId="0" nodeType="withEffect">
                                  <p:stCondLst>
                                    <p:cond delay="0"/>
                                  </p:stCondLst>
                                  <p:childTnLst>
                                    <p:set>
                                      <p:cBhvr>
                                        <p:cTn id="341" dur="1" fill="hold">
                                          <p:stCondLst>
                                            <p:cond delay="0"/>
                                          </p:stCondLst>
                                        </p:cTn>
                                        <p:tgtEl>
                                          <p:spTgt spid="63"/>
                                        </p:tgtEl>
                                        <p:attrNameLst>
                                          <p:attrName>style.visibility</p:attrName>
                                        </p:attrNameLst>
                                      </p:cBhvr>
                                      <p:to>
                                        <p:strVal val="visible"/>
                                      </p:to>
                                    </p:set>
                                    <p:animEffect transition="out" filter="fade">
                                      <p:cBhvr additive="base">
                                        <p:cTn id="342" dur="419" fill="hold">
                                          <p:stCondLst>
                                            <p:cond delay="2934"/>
                                          </p:stCondLst>
                                        </p:cTn>
                                        <p:tgtEl>
                                          <p:spTgt spid="63"/>
                                        </p:tgtEl>
                                      </p:cBhvr>
                                    </p:animEffect>
                                    <p:animEffect transition="in" filter="fade">
                                      <p:cBhvr additive="base">
                                        <p:cTn id="343" dur="419" fill="hold">
                                          <p:stCondLst>
                                            <p:cond delay="0"/>
                                          </p:stCondLst>
                                        </p:cTn>
                                        <p:tgtEl>
                                          <p:spTgt spid="63"/>
                                        </p:tgtEl>
                                      </p:cBhvr>
                                    </p:animEffect>
                                    <p:set>
                                      <p:cBhvr additive="base">
                                        <p:cTn id="344" dur="1" fill="hold">
                                          <p:stCondLst>
                                            <p:cond delay="3351"/>
                                          </p:stCondLst>
                                        </p:cTn>
                                        <p:tgtEl>
                                          <p:spTgt spid="63"/>
                                        </p:tgtEl>
                                        <p:attrNameLst>
                                          <p:attrName>style.visibility</p:attrName>
                                        </p:attrNameLst>
                                      </p:cBhvr>
                                      <p:to>
                                        <p:strVal val="hidden"/>
                                      </p:to>
                                    </p:set>
                                    <p:set>
                                      <p:cBhvr additive="base">
                                        <p:cTn id="345" dur="3856" fill="hold">
                                          <p:stCondLst>
                                            <p:cond delay="0"/>
                                          </p:stCondLst>
                                        </p:cTn>
                                        <p:tgtEl>
                                          <p:spTgt spid="63"/>
                                        </p:tgtEl>
                                      </p:cBhvr>
                                      <p:to>
                                        <p:strVal val=""/>
                                      </p:to>
                                    </p:set>
                                  </p:childTnLst>
                                </p:cTn>
                              </p:par>
                              <p:par>
                                <p:cTn id="346" presetID="0" presetClass="path" presetSubtype="0" repeatCount="indefinite" fill="hold" grpId="1" nodeType="withEffect">
                                  <p:stCondLst>
                                    <p:cond delay="0"/>
                                  </p:stCondLst>
                                  <p:childTnLst>
                                    <p:animMotion origin="layout" path="M -1.875E-6 4.81481E-6 C 0.00143 -0.15487 -0.16406 -0.17778 -0.12565 -0.34954 " pathEditMode="relative" rAng="0" ptsTypes="AA">
                                      <p:cBhvr>
                                        <p:cTn id="347" dur="2662" fill="hold"/>
                                        <p:tgtEl>
                                          <p:spTgt spid="63"/>
                                        </p:tgtEl>
                                        <p:attrNameLst>
                                          <p:attrName>ppt_x</p:attrName>
                                          <p:attrName>ppt_y</p:attrName>
                                        </p:attrNameLst>
                                      </p:cBhvr>
                                      <p:rCtr x="-6576" y="-17477"/>
                                    </p:animMotion>
                                  </p:childTnLst>
                                </p:cTn>
                              </p:par>
                              <p:par>
                                <p:cTn id="348" presetID="10" presetClass="entr" presetSubtype="0" repeatCount="indefinite" fill="hold" grpId="0" nodeType="withEffect">
                                  <p:stCondLst>
                                    <p:cond delay="0"/>
                                  </p:stCondLst>
                                  <p:childTnLst>
                                    <p:set>
                                      <p:cBhvr>
                                        <p:cTn id="349" dur="1" fill="hold">
                                          <p:stCondLst>
                                            <p:cond delay="0"/>
                                          </p:stCondLst>
                                        </p:cTn>
                                        <p:tgtEl>
                                          <p:spTgt spid="64"/>
                                        </p:tgtEl>
                                        <p:attrNameLst>
                                          <p:attrName>style.visibility</p:attrName>
                                        </p:attrNameLst>
                                      </p:cBhvr>
                                      <p:to>
                                        <p:strVal val="visible"/>
                                      </p:to>
                                    </p:set>
                                    <p:animEffect transition="out" filter="fade">
                                      <p:cBhvr additive="base">
                                        <p:cTn id="350" dur="335" fill="hold">
                                          <p:stCondLst>
                                            <p:cond delay="2348"/>
                                          </p:stCondLst>
                                        </p:cTn>
                                        <p:tgtEl>
                                          <p:spTgt spid="64"/>
                                        </p:tgtEl>
                                      </p:cBhvr>
                                    </p:animEffect>
                                    <p:animEffect transition="in" filter="fade">
                                      <p:cBhvr additive="base">
                                        <p:cTn id="351" dur="335" fill="hold">
                                          <p:stCondLst>
                                            <p:cond delay="0"/>
                                          </p:stCondLst>
                                        </p:cTn>
                                        <p:tgtEl>
                                          <p:spTgt spid="64"/>
                                        </p:tgtEl>
                                      </p:cBhvr>
                                    </p:animEffect>
                                    <p:set>
                                      <p:cBhvr additive="base">
                                        <p:cTn id="352" dur="1" fill="hold">
                                          <p:stCondLst>
                                            <p:cond delay="2682"/>
                                          </p:stCondLst>
                                        </p:cTn>
                                        <p:tgtEl>
                                          <p:spTgt spid="64"/>
                                        </p:tgtEl>
                                        <p:attrNameLst>
                                          <p:attrName>style.visibility</p:attrName>
                                        </p:attrNameLst>
                                      </p:cBhvr>
                                      <p:to>
                                        <p:strVal val="hidden"/>
                                      </p:to>
                                    </p:set>
                                    <p:set>
                                      <p:cBhvr additive="base">
                                        <p:cTn id="353" dur="3086" fill="hold">
                                          <p:stCondLst>
                                            <p:cond delay="0"/>
                                          </p:stCondLst>
                                        </p:cTn>
                                        <p:tgtEl>
                                          <p:spTgt spid="64"/>
                                        </p:tgtEl>
                                      </p:cBhvr>
                                      <p:to>
                                        <p:strVal val=""/>
                                      </p:to>
                                    </p:set>
                                  </p:childTnLst>
                                </p:cTn>
                              </p:par>
                              <p:par>
                                <p:cTn id="354" presetID="0" presetClass="path" presetSubtype="0" repeatCount="indefinite" fill="hold" grpId="1" nodeType="withEffect">
                                  <p:stCondLst>
                                    <p:cond delay="0"/>
                                  </p:stCondLst>
                                  <p:childTnLst>
                                    <p:animMotion origin="layout" path="M -2.29167E-6 -3.7037E-6 C 0.11016 -0.09699 0.10912 -0.21527 0.13763 -0.38564 " pathEditMode="relative" rAng="0" ptsTypes="AA">
                                      <p:cBhvr>
                                        <p:cTn id="355" dur="2161" fill="hold"/>
                                        <p:tgtEl>
                                          <p:spTgt spid="64"/>
                                        </p:tgtEl>
                                        <p:attrNameLst>
                                          <p:attrName>ppt_x</p:attrName>
                                          <p:attrName>ppt_y</p:attrName>
                                        </p:attrNameLst>
                                      </p:cBhvr>
                                      <p:rCtr x="6875" y="-19282"/>
                                    </p:animMotion>
                                  </p:childTnLst>
                                </p:cTn>
                              </p:par>
                              <p:par>
                                <p:cTn id="356" presetID="10" presetClass="entr" presetSubtype="0" repeatCount="indefinite" fill="hold" grpId="0" nodeType="withEffect">
                                  <p:stCondLst>
                                    <p:cond delay="0"/>
                                  </p:stCondLst>
                                  <p:childTnLst>
                                    <p:set>
                                      <p:cBhvr>
                                        <p:cTn id="357" dur="1" fill="hold">
                                          <p:stCondLst>
                                            <p:cond delay="0"/>
                                          </p:stCondLst>
                                        </p:cTn>
                                        <p:tgtEl>
                                          <p:spTgt spid="42"/>
                                        </p:tgtEl>
                                        <p:attrNameLst>
                                          <p:attrName>style.visibility</p:attrName>
                                        </p:attrNameLst>
                                      </p:cBhvr>
                                      <p:to>
                                        <p:strVal val="visible"/>
                                      </p:to>
                                    </p:set>
                                    <p:animEffect transition="out" filter="fade">
                                      <p:cBhvr additive="base">
                                        <p:cTn id="358" dur="355" fill="hold">
                                          <p:stCondLst>
                                            <p:cond delay="2487"/>
                                          </p:stCondLst>
                                        </p:cTn>
                                        <p:tgtEl>
                                          <p:spTgt spid="42"/>
                                        </p:tgtEl>
                                      </p:cBhvr>
                                    </p:animEffect>
                                    <p:animEffect transition="in" filter="fade">
                                      <p:cBhvr additive="base">
                                        <p:cTn id="359" dur="355" fill="hold">
                                          <p:stCondLst>
                                            <p:cond delay="0"/>
                                          </p:stCondLst>
                                        </p:cTn>
                                        <p:tgtEl>
                                          <p:spTgt spid="42"/>
                                        </p:tgtEl>
                                      </p:cBhvr>
                                    </p:animEffect>
                                    <p:set>
                                      <p:cBhvr additive="base">
                                        <p:cTn id="360" dur="1" fill="hold">
                                          <p:stCondLst>
                                            <p:cond delay="2841"/>
                                          </p:stCondLst>
                                        </p:cTn>
                                        <p:tgtEl>
                                          <p:spTgt spid="42"/>
                                        </p:tgtEl>
                                        <p:attrNameLst>
                                          <p:attrName>style.visibility</p:attrName>
                                        </p:attrNameLst>
                                      </p:cBhvr>
                                      <p:to>
                                        <p:strVal val="hidden"/>
                                      </p:to>
                                    </p:set>
                                    <p:set>
                                      <p:cBhvr additive="base">
                                        <p:cTn id="361" dur="3269" fill="hold">
                                          <p:stCondLst>
                                            <p:cond delay="0"/>
                                          </p:stCondLst>
                                        </p:cTn>
                                        <p:tgtEl>
                                          <p:spTgt spid="42"/>
                                        </p:tgtEl>
                                      </p:cBhvr>
                                      <p:to>
                                        <p:strVal val=""/>
                                      </p:to>
                                    </p:set>
                                  </p:childTnLst>
                                </p:cTn>
                              </p:par>
                              <p:par>
                                <p:cTn id="362" presetID="0" presetClass="path" presetSubtype="0" repeatCount="indefinite" fill="hold" grpId="1" nodeType="withEffect">
                                  <p:stCondLst>
                                    <p:cond delay="0"/>
                                  </p:stCondLst>
                                  <p:childTnLst>
                                    <p:animMotion origin="layout" path="M 1.66667E-6 -7.40741E-7 C 0.07122 -0.04398 0.06237 -0.16273 0.0901 -0.27847 " pathEditMode="relative" rAng="0" ptsTypes="AA">
                                      <p:cBhvr>
                                        <p:cTn id="363" dur="2820" fill="hold"/>
                                        <p:tgtEl>
                                          <p:spTgt spid="42"/>
                                        </p:tgtEl>
                                        <p:attrNameLst>
                                          <p:attrName>ppt_x</p:attrName>
                                          <p:attrName>ppt_y</p:attrName>
                                        </p:attrNameLst>
                                      </p:cBhvr>
                                      <p:rCtr x="4505" y="-13935"/>
                                    </p:animMotion>
                                  </p:childTnLst>
                                </p:cTn>
                              </p:par>
                              <p:par>
                                <p:cTn id="364" presetID="10" presetClass="entr" presetSubtype="0" repeatCount="indefinite" fill="hold" grpId="0" nodeType="withEffect">
                                  <p:stCondLst>
                                    <p:cond delay="0"/>
                                  </p:stCondLst>
                                  <p:childTnLst>
                                    <p:set>
                                      <p:cBhvr>
                                        <p:cTn id="365" dur="1" fill="hold">
                                          <p:stCondLst>
                                            <p:cond delay="0"/>
                                          </p:stCondLst>
                                        </p:cTn>
                                        <p:tgtEl>
                                          <p:spTgt spid="65"/>
                                        </p:tgtEl>
                                        <p:attrNameLst>
                                          <p:attrName>style.visibility</p:attrName>
                                        </p:attrNameLst>
                                      </p:cBhvr>
                                      <p:to>
                                        <p:strVal val="visible"/>
                                      </p:to>
                                    </p:set>
                                    <p:animEffect transition="out" filter="fade">
                                      <p:cBhvr additive="base">
                                        <p:cTn id="366" dur="426" fill="hold">
                                          <p:stCondLst>
                                            <p:cond delay="2983"/>
                                          </p:stCondLst>
                                        </p:cTn>
                                        <p:tgtEl>
                                          <p:spTgt spid="65"/>
                                        </p:tgtEl>
                                      </p:cBhvr>
                                    </p:animEffect>
                                    <p:animEffect transition="in" filter="fade">
                                      <p:cBhvr additive="base">
                                        <p:cTn id="367" dur="426" fill="hold">
                                          <p:stCondLst>
                                            <p:cond delay="0"/>
                                          </p:stCondLst>
                                        </p:cTn>
                                        <p:tgtEl>
                                          <p:spTgt spid="65"/>
                                        </p:tgtEl>
                                      </p:cBhvr>
                                    </p:animEffect>
                                    <p:set>
                                      <p:cBhvr additive="base">
                                        <p:cTn id="368" dur="1" fill="hold">
                                          <p:stCondLst>
                                            <p:cond delay="3408"/>
                                          </p:stCondLst>
                                        </p:cTn>
                                        <p:tgtEl>
                                          <p:spTgt spid="65"/>
                                        </p:tgtEl>
                                        <p:attrNameLst>
                                          <p:attrName>style.visibility</p:attrName>
                                        </p:attrNameLst>
                                      </p:cBhvr>
                                      <p:to>
                                        <p:strVal val="hidden"/>
                                      </p:to>
                                    </p:set>
                                    <p:set>
                                      <p:cBhvr additive="base">
                                        <p:cTn id="369" dur="3921" fill="hold">
                                          <p:stCondLst>
                                            <p:cond delay="0"/>
                                          </p:stCondLst>
                                        </p:cTn>
                                        <p:tgtEl>
                                          <p:spTgt spid="65"/>
                                        </p:tgtEl>
                                      </p:cBhvr>
                                      <p:to>
                                        <p:strVal val=""/>
                                      </p:to>
                                    </p:set>
                                  </p:childTnLst>
                                </p:cTn>
                              </p:par>
                              <p:par>
                                <p:cTn id="370" presetID="0" presetClass="path" presetSubtype="0" repeatCount="indefinite" fill="hold" grpId="1" nodeType="withEffect">
                                  <p:stCondLst>
                                    <p:cond delay="0"/>
                                  </p:stCondLst>
                                  <p:childTnLst>
                                    <p:animMotion origin="layout" path="M -0.00013 2.59259E-6 C 0.06472 -0.13542 0.07709 -0.05139 0.13151 -0.18125 " pathEditMode="relative" rAng="0" ptsTypes="AA">
                                      <p:cBhvr>
                                        <p:cTn id="371" dur="2229" fill="hold"/>
                                        <p:tgtEl>
                                          <p:spTgt spid="65"/>
                                        </p:tgtEl>
                                        <p:attrNameLst>
                                          <p:attrName>ppt_x</p:attrName>
                                          <p:attrName>ppt_y</p:attrName>
                                        </p:attrNameLst>
                                      </p:cBhvr>
                                      <p:rCtr x="6589" y="-9074"/>
                                    </p:animMotion>
                                  </p:childTnLst>
                                </p:cTn>
                              </p:par>
                              <p:par>
                                <p:cTn id="372" presetID="10" presetClass="entr" presetSubtype="0" repeatCount="indefinite" fill="hold" grpId="0" nodeType="withEffect">
                                  <p:stCondLst>
                                    <p:cond delay="0"/>
                                  </p:stCondLst>
                                  <p:childTnLst>
                                    <p:set>
                                      <p:cBhvr>
                                        <p:cTn id="373" dur="1" fill="hold">
                                          <p:stCondLst>
                                            <p:cond delay="0"/>
                                          </p:stCondLst>
                                        </p:cTn>
                                        <p:tgtEl>
                                          <p:spTgt spid="66"/>
                                        </p:tgtEl>
                                        <p:attrNameLst>
                                          <p:attrName>style.visibility</p:attrName>
                                        </p:attrNameLst>
                                      </p:cBhvr>
                                      <p:to>
                                        <p:strVal val="visible"/>
                                      </p:to>
                                    </p:set>
                                    <p:animEffect transition="out" filter="fade">
                                      <p:cBhvr additive="base">
                                        <p:cTn id="374" dur="418" fill="hold">
                                          <p:stCondLst>
                                            <p:cond delay="2927"/>
                                          </p:stCondLst>
                                        </p:cTn>
                                        <p:tgtEl>
                                          <p:spTgt spid="66"/>
                                        </p:tgtEl>
                                      </p:cBhvr>
                                    </p:animEffect>
                                    <p:animEffect transition="in" filter="fade">
                                      <p:cBhvr additive="base">
                                        <p:cTn id="375" dur="418" fill="hold">
                                          <p:stCondLst>
                                            <p:cond delay="0"/>
                                          </p:stCondLst>
                                        </p:cTn>
                                        <p:tgtEl>
                                          <p:spTgt spid="66"/>
                                        </p:tgtEl>
                                      </p:cBhvr>
                                    </p:animEffect>
                                    <p:set>
                                      <p:cBhvr additive="base">
                                        <p:cTn id="376" dur="1" fill="hold">
                                          <p:stCondLst>
                                            <p:cond delay="3343"/>
                                          </p:stCondLst>
                                        </p:cTn>
                                        <p:tgtEl>
                                          <p:spTgt spid="66"/>
                                        </p:tgtEl>
                                        <p:attrNameLst>
                                          <p:attrName>style.visibility</p:attrName>
                                        </p:attrNameLst>
                                      </p:cBhvr>
                                      <p:to>
                                        <p:strVal val="hidden"/>
                                      </p:to>
                                    </p:set>
                                    <p:set>
                                      <p:cBhvr additive="base">
                                        <p:cTn id="377" dur="3847" fill="hold">
                                          <p:stCondLst>
                                            <p:cond delay="0"/>
                                          </p:stCondLst>
                                        </p:cTn>
                                        <p:tgtEl>
                                          <p:spTgt spid="66"/>
                                        </p:tgtEl>
                                      </p:cBhvr>
                                      <p:to>
                                        <p:strVal val=""/>
                                      </p:to>
                                    </p:set>
                                  </p:childTnLst>
                                </p:cTn>
                              </p:par>
                              <p:par>
                                <p:cTn id="378" presetID="0" presetClass="path" presetSubtype="0" repeatCount="indefinite" fill="hold" grpId="1" nodeType="withEffect">
                                  <p:stCondLst>
                                    <p:cond delay="0"/>
                                  </p:stCondLst>
                                  <p:childTnLst>
                                    <p:animMotion origin="layout" path="M 2.91667E-6 2.22222E-6 C -0.01133 -0.10556 -0.06198 -0.18449 -0.00769 -0.31459 " pathEditMode="relative" rAng="0" ptsTypes="AA">
                                      <p:cBhvr>
                                        <p:cTn id="379" dur="3240" fill="hold"/>
                                        <p:tgtEl>
                                          <p:spTgt spid="66"/>
                                        </p:tgtEl>
                                        <p:attrNameLst>
                                          <p:attrName>ppt_x</p:attrName>
                                          <p:attrName>ppt_y</p:attrName>
                                        </p:attrNameLst>
                                      </p:cBhvr>
                                      <p:rCtr x="-1628" y="-15741"/>
                                    </p:animMotion>
                                  </p:childTnLst>
                                </p:cTn>
                              </p:par>
                              <p:par>
                                <p:cTn id="380" presetID="10" presetClass="entr" presetSubtype="0" repeatCount="indefinite" fill="hold" grpId="0" nodeType="withEffect">
                                  <p:stCondLst>
                                    <p:cond delay="0"/>
                                  </p:stCondLst>
                                  <p:childTnLst>
                                    <p:set>
                                      <p:cBhvr>
                                        <p:cTn id="381" dur="1" fill="hold">
                                          <p:stCondLst>
                                            <p:cond delay="0"/>
                                          </p:stCondLst>
                                        </p:cTn>
                                        <p:tgtEl>
                                          <p:spTgt spid="67"/>
                                        </p:tgtEl>
                                        <p:attrNameLst>
                                          <p:attrName>style.visibility</p:attrName>
                                        </p:attrNameLst>
                                      </p:cBhvr>
                                      <p:to>
                                        <p:strVal val="visible"/>
                                      </p:to>
                                    </p:set>
                                    <p:animEffect transition="out" filter="fade">
                                      <p:cBhvr additive="base">
                                        <p:cTn id="382" dur="293" fill="hold">
                                          <p:stCondLst>
                                            <p:cond delay="2051"/>
                                          </p:stCondLst>
                                        </p:cTn>
                                        <p:tgtEl>
                                          <p:spTgt spid="67"/>
                                        </p:tgtEl>
                                      </p:cBhvr>
                                    </p:animEffect>
                                    <p:animEffect transition="in" filter="fade">
                                      <p:cBhvr additive="base">
                                        <p:cTn id="383" dur="293" fill="hold">
                                          <p:stCondLst>
                                            <p:cond delay="0"/>
                                          </p:stCondLst>
                                        </p:cTn>
                                        <p:tgtEl>
                                          <p:spTgt spid="67"/>
                                        </p:tgtEl>
                                      </p:cBhvr>
                                    </p:animEffect>
                                    <p:set>
                                      <p:cBhvr additive="base">
                                        <p:cTn id="384" dur="1" fill="hold">
                                          <p:stCondLst>
                                            <p:cond delay="2343"/>
                                          </p:stCondLst>
                                        </p:cTn>
                                        <p:tgtEl>
                                          <p:spTgt spid="67"/>
                                        </p:tgtEl>
                                        <p:attrNameLst>
                                          <p:attrName>style.visibility</p:attrName>
                                        </p:attrNameLst>
                                      </p:cBhvr>
                                      <p:to>
                                        <p:strVal val="hidden"/>
                                      </p:to>
                                    </p:set>
                                    <p:set>
                                      <p:cBhvr additive="base">
                                        <p:cTn id="385" dur="2695" fill="hold">
                                          <p:stCondLst>
                                            <p:cond delay="0"/>
                                          </p:stCondLst>
                                        </p:cTn>
                                        <p:tgtEl>
                                          <p:spTgt spid="67"/>
                                        </p:tgtEl>
                                      </p:cBhvr>
                                      <p:to>
                                        <p:strVal val=""/>
                                      </p:to>
                                    </p:set>
                                  </p:childTnLst>
                                </p:cTn>
                              </p:par>
                              <p:par>
                                <p:cTn id="386" presetID="0" presetClass="path" presetSubtype="0" repeatCount="indefinite" fill="hold" grpId="1" nodeType="withEffect">
                                  <p:stCondLst>
                                    <p:cond delay="0"/>
                                  </p:stCondLst>
                                  <p:childTnLst>
                                    <p:animMotion origin="layout" path="M -2.91667E-6 -2.96296E-6 C 0.00378 -0.22477 0.15404 -0.14305 0.13373 -0.2912 " pathEditMode="relative" rAng="0" ptsTypes="AA">
                                      <p:cBhvr>
                                        <p:cTn id="387" dur="2298" fill="hold"/>
                                        <p:tgtEl>
                                          <p:spTgt spid="67"/>
                                        </p:tgtEl>
                                        <p:attrNameLst>
                                          <p:attrName>ppt_x</p:attrName>
                                          <p:attrName>ppt_y</p:attrName>
                                        </p:attrNameLst>
                                      </p:cBhvr>
                                      <p:rCtr x="6771" y="-14560"/>
                                    </p:animMotion>
                                  </p:childTnLst>
                                </p:cTn>
                              </p:par>
                              <p:par>
                                <p:cTn id="388" presetID="10" presetClass="entr" presetSubtype="0" repeatCount="indefinite" fill="hold" grpId="0" nodeType="withEffect">
                                  <p:stCondLst>
                                    <p:cond delay="0"/>
                                  </p:stCondLst>
                                  <p:childTnLst>
                                    <p:set>
                                      <p:cBhvr>
                                        <p:cTn id="389" dur="1" fill="hold">
                                          <p:stCondLst>
                                            <p:cond delay="0"/>
                                          </p:stCondLst>
                                        </p:cTn>
                                        <p:tgtEl>
                                          <p:spTgt spid="68"/>
                                        </p:tgtEl>
                                        <p:attrNameLst>
                                          <p:attrName>style.visibility</p:attrName>
                                        </p:attrNameLst>
                                      </p:cBhvr>
                                      <p:to>
                                        <p:strVal val="visible"/>
                                      </p:to>
                                    </p:set>
                                    <p:animEffect transition="out" filter="fade">
                                      <p:cBhvr additive="base">
                                        <p:cTn id="390" dur="322" fill="hold">
                                          <p:stCondLst>
                                            <p:cond delay="2252"/>
                                          </p:stCondLst>
                                        </p:cTn>
                                        <p:tgtEl>
                                          <p:spTgt spid="68"/>
                                        </p:tgtEl>
                                      </p:cBhvr>
                                    </p:animEffect>
                                    <p:animEffect transition="in" filter="fade">
                                      <p:cBhvr additive="base">
                                        <p:cTn id="391" dur="322" fill="hold">
                                          <p:stCondLst>
                                            <p:cond delay="0"/>
                                          </p:stCondLst>
                                        </p:cTn>
                                        <p:tgtEl>
                                          <p:spTgt spid="68"/>
                                        </p:tgtEl>
                                      </p:cBhvr>
                                    </p:animEffect>
                                    <p:set>
                                      <p:cBhvr additive="base">
                                        <p:cTn id="392" dur="1" fill="hold">
                                          <p:stCondLst>
                                            <p:cond delay="2573"/>
                                          </p:stCondLst>
                                        </p:cTn>
                                        <p:tgtEl>
                                          <p:spTgt spid="68"/>
                                        </p:tgtEl>
                                        <p:attrNameLst>
                                          <p:attrName>style.visibility</p:attrName>
                                        </p:attrNameLst>
                                      </p:cBhvr>
                                      <p:to>
                                        <p:strVal val="hidden"/>
                                      </p:to>
                                    </p:set>
                                    <p:set>
                                      <p:cBhvr additive="base">
                                        <p:cTn id="393" dur="2960" fill="hold">
                                          <p:stCondLst>
                                            <p:cond delay="0"/>
                                          </p:stCondLst>
                                        </p:cTn>
                                        <p:tgtEl>
                                          <p:spTgt spid="68"/>
                                        </p:tgtEl>
                                      </p:cBhvr>
                                      <p:to>
                                        <p:strVal val=""/>
                                      </p:to>
                                    </p:set>
                                  </p:childTnLst>
                                </p:cTn>
                              </p:par>
                              <p:par>
                                <p:cTn id="394" presetID="0" presetClass="path" presetSubtype="0" repeatCount="indefinite" fill="hold" grpId="1" nodeType="withEffect">
                                  <p:stCondLst>
                                    <p:cond delay="0"/>
                                  </p:stCondLst>
                                  <p:childTnLst>
                                    <p:animMotion origin="layout" path="M 8.33333E-7 3.7037E-6 C -0.0401 -0.14375 -0.07305 -0.07477 -0.10899 -0.21713 " pathEditMode="relative" rAng="0" ptsTypes="AA">
                                      <p:cBhvr>
                                        <p:cTn id="395" dur="2439" fill="hold"/>
                                        <p:tgtEl>
                                          <p:spTgt spid="68"/>
                                        </p:tgtEl>
                                        <p:attrNameLst>
                                          <p:attrName>ppt_x</p:attrName>
                                          <p:attrName>ppt_y</p:attrName>
                                        </p:attrNameLst>
                                      </p:cBhvr>
                                      <p:rCtr x="-5456" y="-10856"/>
                                    </p:animMotion>
                                  </p:childTnLst>
                                </p:cTn>
                              </p:par>
                              <p:par>
                                <p:cTn id="396" presetID="10" presetClass="entr" presetSubtype="0" repeatCount="indefinite" fill="hold" grpId="0" nodeType="withEffect">
                                  <p:stCondLst>
                                    <p:cond delay="0"/>
                                  </p:stCondLst>
                                  <p:childTnLst>
                                    <p:set>
                                      <p:cBhvr>
                                        <p:cTn id="397" dur="1" fill="hold">
                                          <p:stCondLst>
                                            <p:cond delay="0"/>
                                          </p:stCondLst>
                                        </p:cTn>
                                        <p:tgtEl>
                                          <p:spTgt spid="69"/>
                                        </p:tgtEl>
                                        <p:attrNameLst>
                                          <p:attrName>style.visibility</p:attrName>
                                        </p:attrNameLst>
                                      </p:cBhvr>
                                      <p:to>
                                        <p:strVal val="visible"/>
                                      </p:to>
                                    </p:set>
                                    <p:animEffect transition="out" filter="fade">
                                      <p:cBhvr additive="base">
                                        <p:cTn id="398" dur="433" fill="hold">
                                          <p:stCondLst>
                                            <p:cond delay="3034"/>
                                          </p:stCondLst>
                                        </p:cTn>
                                        <p:tgtEl>
                                          <p:spTgt spid="69"/>
                                        </p:tgtEl>
                                      </p:cBhvr>
                                    </p:animEffect>
                                    <p:animEffect transition="in" filter="fade">
                                      <p:cBhvr additive="base">
                                        <p:cTn id="399" dur="433" fill="hold">
                                          <p:stCondLst>
                                            <p:cond delay="0"/>
                                          </p:stCondLst>
                                        </p:cTn>
                                        <p:tgtEl>
                                          <p:spTgt spid="69"/>
                                        </p:tgtEl>
                                      </p:cBhvr>
                                    </p:animEffect>
                                    <p:set>
                                      <p:cBhvr additive="base">
                                        <p:cTn id="400" dur="1" fill="hold">
                                          <p:stCondLst>
                                            <p:cond delay="3466"/>
                                          </p:stCondLst>
                                        </p:cTn>
                                        <p:tgtEl>
                                          <p:spTgt spid="69"/>
                                        </p:tgtEl>
                                        <p:attrNameLst>
                                          <p:attrName>style.visibility</p:attrName>
                                        </p:attrNameLst>
                                      </p:cBhvr>
                                      <p:to>
                                        <p:strVal val="hidden"/>
                                      </p:to>
                                    </p:set>
                                    <p:set>
                                      <p:cBhvr additive="base">
                                        <p:cTn id="401" dur="3987" fill="hold">
                                          <p:stCondLst>
                                            <p:cond delay="0"/>
                                          </p:stCondLst>
                                        </p:cTn>
                                        <p:tgtEl>
                                          <p:spTgt spid="69"/>
                                        </p:tgtEl>
                                      </p:cBhvr>
                                      <p:to>
                                        <p:strVal val=""/>
                                      </p:to>
                                    </p:set>
                                  </p:childTnLst>
                                </p:cTn>
                              </p:par>
                              <p:par>
                                <p:cTn id="402" presetID="0" presetClass="path" presetSubtype="0" repeatCount="indefinite" fill="hold" grpId="1" nodeType="withEffect">
                                  <p:stCondLst>
                                    <p:cond delay="0"/>
                                  </p:stCondLst>
                                  <p:childTnLst>
                                    <p:animMotion origin="layout" path="M 0.00013 3.7037E-6 C -0.04036 -0.14422 0.01758 -0.19561 -0.00286 -0.34422 " pathEditMode="relative" rAng="0" ptsTypes="AA">
                                      <p:cBhvr>
                                        <p:cTn id="403" dur="2261" fill="hold"/>
                                        <p:tgtEl>
                                          <p:spTgt spid="69"/>
                                        </p:tgtEl>
                                        <p:attrNameLst>
                                          <p:attrName>ppt_x</p:attrName>
                                          <p:attrName>ppt_y</p:attrName>
                                        </p:attrNameLst>
                                      </p:cBhvr>
                                      <p:rCtr x="-664" y="-17222"/>
                                    </p:animMotion>
                                  </p:childTnLst>
                                </p:cTn>
                              </p:par>
                              <p:par>
                                <p:cTn id="404" presetID="10" presetClass="entr" presetSubtype="0" repeatCount="indefinite" fill="hold" grpId="0" nodeType="withEffect">
                                  <p:stCondLst>
                                    <p:cond delay="0"/>
                                  </p:stCondLst>
                                  <p:childTnLst>
                                    <p:set>
                                      <p:cBhvr>
                                        <p:cTn id="405" dur="1" fill="hold">
                                          <p:stCondLst>
                                            <p:cond delay="0"/>
                                          </p:stCondLst>
                                        </p:cTn>
                                        <p:tgtEl>
                                          <p:spTgt spid="70"/>
                                        </p:tgtEl>
                                        <p:attrNameLst>
                                          <p:attrName>style.visibility</p:attrName>
                                        </p:attrNameLst>
                                      </p:cBhvr>
                                      <p:to>
                                        <p:strVal val="visible"/>
                                      </p:to>
                                    </p:set>
                                    <p:animEffect transition="out" filter="fade">
                                      <p:cBhvr additive="base">
                                        <p:cTn id="406" dur="224" fill="hold">
                                          <p:stCondLst>
                                            <p:cond delay="1566"/>
                                          </p:stCondLst>
                                        </p:cTn>
                                        <p:tgtEl>
                                          <p:spTgt spid="70"/>
                                        </p:tgtEl>
                                      </p:cBhvr>
                                    </p:animEffect>
                                    <p:animEffect transition="in" filter="fade">
                                      <p:cBhvr additive="base">
                                        <p:cTn id="407" dur="224" fill="hold">
                                          <p:stCondLst>
                                            <p:cond delay="0"/>
                                          </p:stCondLst>
                                        </p:cTn>
                                        <p:tgtEl>
                                          <p:spTgt spid="70"/>
                                        </p:tgtEl>
                                      </p:cBhvr>
                                    </p:animEffect>
                                    <p:set>
                                      <p:cBhvr additive="base">
                                        <p:cTn id="408" dur="1" fill="hold">
                                          <p:stCondLst>
                                            <p:cond delay="1788"/>
                                          </p:stCondLst>
                                        </p:cTn>
                                        <p:tgtEl>
                                          <p:spTgt spid="70"/>
                                        </p:tgtEl>
                                        <p:attrNameLst>
                                          <p:attrName>style.visibility</p:attrName>
                                        </p:attrNameLst>
                                      </p:cBhvr>
                                      <p:to>
                                        <p:strVal val="hidden"/>
                                      </p:to>
                                    </p:set>
                                    <p:set>
                                      <p:cBhvr additive="base">
                                        <p:cTn id="409" dur="2058" fill="hold">
                                          <p:stCondLst>
                                            <p:cond delay="0"/>
                                          </p:stCondLst>
                                        </p:cTn>
                                        <p:tgtEl>
                                          <p:spTgt spid="70"/>
                                        </p:tgtEl>
                                      </p:cBhvr>
                                      <p:to>
                                        <p:strVal val=""/>
                                      </p:to>
                                    </p:set>
                                  </p:childTnLst>
                                </p:cTn>
                              </p:par>
                              <p:par>
                                <p:cTn id="410" presetID="0" presetClass="path" presetSubtype="0" repeatCount="indefinite" fill="hold" grpId="1" nodeType="withEffect">
                                  <p:stCondLst>
                                    <p:cond delay="0"/>
                                  </p:stCondLst>
                                  <p:childTnLst>
                                    <p:animMotion origin="layout" path="M -0.00013 -7.40741E-7 C 0.08372 -0.1206 0.14375 -0.01111 0.19831 -0.14097 " pathEditMode="relative" rAng="0" ptsTypes="AA">
                                      <p:cBhvr>
                                        <p:cTn id="411" dur="2691" fill="hold"/>
                                        <p:tgtEl>
                                          <p:spTgt spid="70"/>
                                        </p:tgtEl>
                                        <p:attrNameLst>
                                          <p:attrName>ppt_x</p:attrName>
                                          <p:attrName>ppt_y</p:attrName>
                                        </p:attrNameLst>
                                      </p:cBhvr>
                                      <p:rCtr x="9922" y="-7060"/>
                                    </p:animMotion>
                                  </p:childTnLst>
                                </p:cTn>
                              </p:par>
                              <p:par>
                                <p:cTn id="412" presetID="10" presetClass="entr" presetSubtype="0" repeatCount="indefinite" fill="hold" grpId="0" nodeType="withEffect">
                                  <p:stCondLst>
                                    <p:cond delay="0"/>
                                  </p:stCondLst>
                                  <p:childTnLst>
                                    <p:set>
                                      <p:cBhvr>
                                        <p:cTn id="413" dur="1" fill="hold">
                                          <p:stCondLst>
                                            <p:cond delay="0"/>
                                          </p:stCondLst>
                                        </p:cTn>
                                        <p:tgtEl>
                                          <p:spTgt spid="71"/>
                                        </p:tgtEl>
                                        <p:attrNameLst>
                                          <p:attrName>style.visibility</p:attrName>
                                        </p:attrNameLst>
                                      </p:cBhvr>
                                      <p:to>
                                        <p:strVal val="visible"/>
                                      </p:to>
                                    </p:set>
                                    <p:animEffect transition="out" filter="fade">
                                      <p:cBhvr additive="base">
                                        <p:cTn id="414" dur="336" fill="hold">
                                          <p:stCondLst>
                                            <p:cond delay="2355"/>
                                          </p:stCondLst>
                                        </p:cTn>
                                        <p:tgtEl>
                                          <p:spTgt spid="71"/>
                                        </p:tgtEl>
                                      </p:cBhvr>
                                    </p:animEffect>
                                    <p:animEffect transition="in" filter="fade">
                                      <p:cBhvr additive="base">
                                        <p:cTn id="415" dur="336" fill="hold">
                                          <p:stCondLst>
                                            <p:cond delay="0"/>
                                          </p:stCondLst>
                                        </p:cTn>
                                        <p:tgtEl>
                                          <p:spTgt spid="71"/>
                                        </p:tgtEl>
                                      </p:cBhvr>
                                    </p:animEffect>
                                    <p:set>
                                      <p:cBhvr additive="base">
                                        <p:cTn id="416" dur="1" fill="hold">
                                          <p:stCondLst>
                                            <p:cond delay="2690"/>
                                          </p:stCondLst>
                                        </p:cTn>
                                        <p:tgtEl>
                                          <p:spTgt spid="71"/>
                                        </p:tgtEl>
                                        <p:attrNameLst>
                                          <p:attrName>style.visibility</p:attrName>
                                        </p:attrNameLst>
                                      </p:cBhvr>
                                      <p:to>
                                        <p:strVal val="hidden"/>
                                      </p:to>
                                    </p:set>
                                    <p:set>
                                      <p:cBhvr additive="base">
                                        <p:cTn id="417" dur="3095" fill="hold">
                                          <p:stCondLst>
                                            <p:cond delay="0"/>
                                          </p:stCondLst>
                                        </p:cTn>
                                        <p:tgtEl>
                                          <p:spTgt spid="71"/>
                                        </p:tgtEl>
                                      </p:cBhvr>
                                      <p:to>
                                        <p:strVal val=""/>
                                      </p:to>
                                    </p:set>
                                  </p:childTnLst>
                                </p:cTn>
                              </p:par>
                              <p:par>
                                <p:cTn id="418"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419" dur="3846" fill="hold"/>
                                        <p:tgtEl>
                                          <p:spTgt spid="71"/>
                                        </p:tgtEl>
                                        <p:attrNameLst>
                                          <p:attrName>ppt_x</p:attrName>
                                          <p:attrName>ppt_y</p:attrName>
                                        </p:attrNameLst>
                                      </p:cBhvr>
                                      <p:rCtr x="8138" y="-1852"/>
                                    </p:animMotion>
                                  </p:childTnLst>
                                </p:cTn>
                              </p:par>
                              <p:par>
                                <p:cTn id="420" presetID="10" presetClass="entr" presetSubtype="0" repeatCount="indefinite" fill="hold" grpId="0" nodeType="withEffect">
                                  <p:stCondLst>
                                    <p:cond delay="0"/>
                                  </p:stCondLst>
                                  <p:childTnLst>
                                    <p:set>
                                      <p:cBhvr>
                                        <p:cTn id="421" dur="1" fill="hold">
                                          <p:stCondLst>
                                            <p:cond delay="0"/>
                                          </p:stCondLst>
                                        </p:cTn>
                                        <p:tgtEl>
                                          <p:spTgt spid="72"/>
                                        </p:tgtEl>
                                        <p:attrNameLst>
                                          <p:attrName>style.visibility</p:attrName>
                                        </p:attrNameLst>
                                      </p:cBhvr>
                                      <p:to>
                                        <p:strVal val="visible"/>
                                      </p:to>
                                    </p:set>
                                    <p:animEffect transition="out" filter="fade">
                                      <p:cBhvr additive="base">
                                        <p:cTn id="422" dur="334" fill="hold">
                                          <p:stCondLst>
                                            <p:cond delay="2341"/>
                                          </p:stCondLst>
                                        </p:cTn>
                                        <p:tgtEl>
                                          <p:spTgt spid="72"/>
                                        </p:tgtEl>
                                      </p:cBhvr>
                                    </p:animEffect>
                                    <p:animEffect transition="in" filter="fade">
                                      <p:cBhvr additive="base">
                                        <p:cTn id="423" dur="334" fill="hold">
                                          <p:stCondLst>
                                            <p:cond delay="0"/>
                                          </p:stCondLst>
                                        </p:cTn>
                                        <p:tgtEl>
                                          <p:spTgt spid="72"/>
                                        </p:tgtEl>
                                      </p:cBhvr>
                                    </p:animEffect>
                                    <p:set>
                                      <p:cBhvr additive="base">
                                        <p:cTn id="424" dur="1" fill="hold">
                                          <p:stCondLst>
                                            <p:cond delay="2674"/>
                                          </p:stCondLst>
                                        </p:cTn>
                                        <p:tgtEl>
                                          <p:spTgt spid="72"/>
                                        </p:tgtEl>
                                        <p:attrNameLst>
                                          <p:attrName>style.visibility</p:attrName>
                                        </p:attrNameLst>
                                      </p:cBhvr>
                                      <p:to>
                                        <p:strVal val="hidden"/>
                                      </p:to>
                                    </p:set>
                                    <p:set>
                                      <p:cBhvr additive="base">
                                        <p:cTn id="425" dur="3076" fill="hold">
                                          <p:stCondLst>
                                            <p:cond delay="0"/>
                                          </p:stCondLst>
                                        </p:cTn>
                                        <p:tgtEl>
                                          <p:spTgt spid="72"/>
                                        </p:tgtEl>
                                      </p:cBhvr>
                                      <p:to>
                                        <p:strVal val=""/>
                                      </p:to>
                                    </p:set>
                                  </p:childTnLst>
                                </p:cTn>
                              </p:par>
                              <p:par>
                                <p:cTn id="426" presetID="0" presetClass="path" presetSubtype="0" repeatCount="indefinite" fill="hold" grpId="1" nodeType="withEffect">
                                  <p:stCondLst>
                                    <p:cond delay="0"/>
                                  </p:stCondLst>
                                  <p:childTnLst>
                                    <p:animMotion origin="layout" path="M -1.04167E-6 0 C 0.03229 -0.19769 0.04193 -0.19838 0.13359 -0.2912 " pathEditMode="relative" rAng="0" ptsTypes="AA">
                                      <p:cBhvr>
                                        <p:cTn id="427" dur="2813" fill="hold"/>
                                        <p:tgtEl>
                                          <p:spTgt spid="72"/>
                                        </p:tgtEl>
                                        <p:attrNameLst>
                                          <p:attrName>ppt_x</p:attrName>
                                          <p:attrName>ppt_y</p:attrName>
                                        </p:attrNameLst>
                                      </p:cBhvr>
                                      <p:rCtr x="6680" y="-14560"/>
                                    </p:animMotion>
                                  </p:childTnLst>
                                </p:cTn>
                              </p:par>
                              <p:par>
                                <p:cTn id="428" presetID="10" presetClass="entr" presetSubtype="0" repeatCount="indefinite" fill="hold" grpId="0" nodeType="withEffect">
                                  <p:stCondLst>
                                    <p:cond delay="0"/>
                                  </p:stCondLst>
                                  <p:childTnLst>
                                    <p:set>
                                      <p:cBhvr>
                                        <p:cTn id="429" dur="1" fill="hold">
                                          <p:stCondLst>
                                            <p:cond delay="0"/>
                                          </p:stCondLst>
                                        </p:cTn>
                                        <p:tgtEl>
                                          <p:spTgt spid="73"/>
                                        </p:tgtEl>
                                        <p:attrNameLst>
                                          <p:attrName>style.visibility</p:attrName>
                                        </p:attrNameLst>
                                      </p:cBhvr>
                                      <p:to>
                                        <p:strVal val="visible"/>
                                      </p:to>
                                    </p:set>
                                    <p:animEffect transition="out" filter="fade">
                                      <p:cBhvr additive="base">
                                        <p:cTn id="430" dur="402" fill="hold">
                                          <p:stCondLst>
                                            <p:cond delay="2811"/>
                                          </p:stCondLst>
                                        </p:cTn>
                                        <p:tgtEl>
                                          <p:spTgt spid="73"/>
                                        </p:tgtEl>
                                      </p:cBhvr>
                                    </p:animEffect>
                                    <p:animEffect transition="in" filter="fade">
                                      <p:cBhvr additive="base">
                                        <p:cTn id="431" dur="402" fill="hold">
                                          <p:stCondLst>
                                            <p:cond delay="0"/>
                                          </p:stCondLst>
                                        </p:cTn>
                                        <p:tgtEl>
                                          <p:spTgt spid="73"/>
                                        </p:tgtEl>
                                      </p:cBhvr>
                                    </p:animEffect>
                                    <p:set>
                                      <p:cBhvr additive="base">
                                        <p:cTn id="432" dur="1" fill="hold">
                                          <p:stCondLst>
                                            <p:cond delay="3211"/>
                                          </p:stCondLst>
                                        </p:cTn>
                                        <p:tgtEl>
                                          <p:spTgt spid="73"/>
                                        </p:tgtEl>
                                        <p:attrNameLst>
                                          <p:attrName>style.visibility</p:attrName>
                                        </p:attrNameLst>
                                      </p:cBhvr>
                                      <p:to>
                                        <p:strVal val="hidden"/>
                                      </p:to>
                                    </p:set>
                                    <p:set>
                                      <p:cBhvr additive="base">
                                        <p:cTn id="433" dur="3694" fill="hold">
                                          <p:stCondLst>
                                            <p:cond delay="0"/>
                                          </p:stCondLst>
                                        </p:cTn>
                                        <p:tgtEl>
                                          <p:spTgt spid="73"/>
                                        </p:tgtEl>
                                      </p:cBhvr>
                                      <p:to>
                                        <p:strVal val=""/>
                                      </p:to>
                                    </p:set>
                                  </p:childTnLst>
                                </p:cTn>
                              </p:par>
                              <p:par>
                                <p:cTn id="434" presetID="0" presetClass="path" presetSubtype="0" repeatCount="indefinite" fill="hold" grpId="1" nodeType="withEffect">
                                  <p:stCondLst>
                                    <p:cond delay="0"/>
                                  </p:stCondLst>
                                  <p:childTnLst>
                                    <p:animMotion origin="layout" path="M 1.45833E-6 2.59259E-6 C 0.00104 -0.11574 -0.11797 -0.13287 -0.09037 -0.26158 " pathEditMode="relative" rAng="0" ptsTypes="AA">
                                      <p:cBhvr>
                                        <p:cTn id="435" dur="3652" fill="hold"/>
                                        <p:tgtEl>
                                          <p:spTgt spid="73"/>
                                        </p:tgtEl>
                                        <p:attrNameLst>
                                          <p:attrName>ppt_x</p:attrName>
                                          <p:attrName>ppt_y</p:attrName>
                                        </p:attrNameLst>
                                      </p:cBhvr>
                                      <p:rCtr x="-4727" y="-13079"/>
                                    </p:animMotion>
                                  </p:childTnLst>
                                </p:cTn>
                              </p:par>
                              <p:par>
                                <p:cTn id="436" presetID="10" presetClass="entr" presetSubtype="0" repeatCount="indefinite" fill="hold" grpId="0" nodeType="withEffect">
                                  <p:stCondLst>
                                    <p:cond delay="0"/>
                                  </p:stCondLst>
                                  <p:childTnLst>
                                    <p:set>
                                      <p:cBhvr>
                                        <p:cTn id="437" dur="1" fill="hold">
                                          <p:stCondLst>
                                            <p:cond delay="0"/>
                                          </p:stCondLst>
                                        </p:cTn>
                                        <p:tgtEl>
                                          <p:spTgt spid="74"/>
                                        </p:tgtEl>
                                        <p:attrNameLst>
                                          <p:attrName>style.visibility</p:attrName>
                                        </p:attrNameLst>
                                      </p:cBhvr>
                                      <p:to>
                                        <p:strVal val="visible"/>
                                      </p:to>
                                    </p:set>
                                    <p:animEffect transition="out" filter="fade">
                                      <p:cBhvr additive="base">
                                        <p:cTn id="438" dur="364" fill="hold">
                                          <p:stCondLst>
                                            <p:cond delay="2545"/>
                                          </p:stCondLst>
                                        </p:cTn>
                                        <p:tgtEl>
                                          <p:spTgt spid="74"/>
                                        </p:tgtEl>
                                      </p:cBhvr>
                                    </p:animEffect>
                                    <p:animEffect transition="in" filter="fade">
                                      <p:cBhvr additive="base">
                                        <p:cTn id="439" dur="364" fill="hold">
                                          <p:stCondLst>
                                            <p:cond delay="0"/>
                                          </p:stCondLst>
                                        </p:cTn>
                                        <p:tgtEl>
                                          <p:spTgt spid="74"/>
                                        </p:tgtEl>
                                      </p:cBhvr>
                                    </p:animEffect>
                                    <p:set>
                                      <p:cBhvr additive="base">
                                        <p:cTn id="440" dur="1" fill="hold">
                                          <p:stCondLst>
                                            <p:cond delay="2907"/>
                                          </p:stCondLst>
                                        </p:cTn>
                                        <p:tgtEl>
                                          <p:spTgt spid="74"/>
                                        </p:tgtEl>
                                        <p:attrNameLst>
                                          <p:attrName>style.visibility</p:attrName>
                                        </p:attrNameLst>
                                      </p:cBhvr>
                                      <p:to>
                                        <p:strVal val="hidden"/>
                                      </p:to>
                                    </p:set>
                                    <p:set>
                                      <p:cBhvr additive="base">
                                        <p:cTn id="441" dur="3345" fill="hold">
                                          <p:stCondLst>
                                            <p:cond delay="0"/>
                                          </p:stCondLst>
                                        </p:cTn>
                                        <p:tgtEl>
                                          <p:spTgt spid="74"/>
                                        </p:tgtEl>
                                      </p:cBhvr>
                                      <p:to>
                                        <p:strVal val=""/>
                                      </p:to>
                                    </p:set>
                                  </p:childTnLst>
                                </p:cTn>
                              </p:par>
                              <p:par>
                                <p:cTn id="442" presetID="0" presetClass="path" presetSubtype="0" repeatCount="indefinite" fill="hold" grpId="1" nodeType="withEffect">
                                  <p:stCondLst>
                                    <p:cond delay="0"/>
                                  </p:stCondLst>
                                  <p:childTnLst>
                                    <p:animMotion origin="layout" path="M -3.75E-6 -2.96296E-6 C 0.1069 -0.07315 0.10586 -0.1625 0.1336 -0.2912 " pathEditMode="relative" rAng="0" ptsTypes="AA">
                                      <p:cBhvr>
                                        <p:cTn id="443" dur="3444" fill="hold"/>
                                        <p:tgtEl>
                                          <p:spTgt spid="74"/>
                                        </p:tgtEl>
                                        <p:attrNameLst>
                                          <p:attrName>ppt_x</p:attrName>
                                          <p:attrName>ppt_y</p:attrName>
                                        </p:attrNameLst>
                                      </p:cBhvr>
                                      <p:rCtr x="6680" y="-14560"/>
                                    </p:animMotion>
                                  </p:childTnLst>
                                </p:cTn>
                              </p:par>
                              <p:par>
                                <p:cTn id="444" presetID="10" presetClass="entr" presetSubtype="0" repeatCount="indefinite" fill="hold" grpId="0" nodeType="withEffect">
                                  <p:stCondLst>
                                    <p:cond delay="0"/>
                                  </p:stCondLst>
                                  <p:childTnLst>
                                    <p:set>
                                      <p:cBhvr>
                                        <p:cTn id="445" dur="1" fill="hold">
                                          <p:stCondLst>
                                            <p:cond delay="0"/>
                                          </p:stCondLst>
                                        </p:cTn>
                                        <p:tgtEl>
                                          <p:spTgt spid="75"/>
                                        </p:tgtEl>
                                        <p:attrNameLst>
                                          <p:attrName>style.visibility</p:attrName>
                                        </p:attrNameLst>
                                      </p:cBhvr>
                                      <p:to>
                                        <p:strVal val="visible"/>
                                      </p:to>
                                    </p:set>
                                    <p:animEffect transition="out" filter="fade">
                                      <p:cBhvr additive="base">
                                        <p:cTn id="446" dur="316" fill="hold">
                                          <p:stCondLst>
                                            <p:cond delay="2213"/>
                                          </p:stCondLst>
                                        </p:cTn>
                                        <p:tgtEl>
                                          <p:spTgt spid="75"/>
                                        </p:tgtEl>
                                      </p:cBhvr>
                                    </p:animEffect>
                                    <p:animEffect transition="in" filter="fade">
                                      <p:cBhvr additive="base">
                                        <p:cTn id="447" dur="316" fill="hold">
                                          <p:stCondLst>
                                            <p:cond delay="0"/>
                                          </p:stCondLst>
                                        </p:cTn>
                                        <p:tgtEl>
                                          <p:spTgt spid="75"/>
                                        </p:tgtEl>
                                      </p:cBhvr>
                                    </p:animEffect>
                                    <p:set>
                                      <p:cBhvr additive="base">
                                        <p:cTn id="448" dur="1" fill="hold">
                                          <p:stCondLst>
                                            <p:cond delay="2528"/>
                                          </p:stCondLst>
                                        </p:cTn>
                                        <p:tgtEl>
                                          <p:spTgt spid="75"/>
                                        </p:tgtEl>
                                        <p:attrNameLst>
                                          <p:attrName>style.visibility</p:attrName>
                                        </p:attrNameLst>
                                      </p:cBhvr>
                                      <p:to>
                                        <p:strVal val="hidden"/>
                                      </p:to>
                                    </p:set>
                                    <p:set>
                                      <p:cBhvr additive="base">
                                        <p:cTn id="449" dur="2908" fill="hold">
                                          <p:stCondLst>
                                            <p:cond delay="0"/>
                                          </p:stCondLst>
                                        </p:cTn>
                                        <p:tgtEl>
                                          <p:spTgt spid="75"/>
                                        </p:tgtEl>
                                      </p:cBhvr>
                                      <p:to>
                                        <p:strVal val=""/>
                                      </p:to>
                                    </p:set>
                                  </p:childTnLst>
                                </p:cTn>
                              </p:par>
                              <p:par>
                                <p:cTn id="450" presetID="0" presetClass="path" presetSubtype="0" repeatCount="indefinite" fill="hold" grpId="1" nodeType="withEffect">
                                  <p:stCondLst>
                                    <p:cond delay="0"/>
                                  </p:stCondLst>
                                  <p:childTnLst>
                                    <p:animMotion origin="layout" path="M -4.58333E-6 3.7037E-7 C 0.07123 -0.04398 0.06237 -0.16273 0.09011 -0.27847 " pathEditMode="relative" rAng="0" ptsTypes="AA">
                                      <p:cBhvr>
                                        <p:cTn id="451" dur="2714" fill="hold"/>
                                        <p:tgtEl>
                                          <p:spTgt spid="75"/>
                                        </p:tgtEl>
                                        <p:attrNameLst>
                                          <p:attrName>ppt_x</p:attrName>
                                          <p:attrName>ppt_y</p:attrName>
                                        </p:attrNameLst>
                                      </p:cBhvr>
                                      <p:rCtr x="4505" y="-13935"/>
                                    </p:animMotion>
                                  </p:childTnLst>
                                </p:cTn>
                              </p:par>
                              <p:par>
                                <p:cTn id="452" presetID="10" presetClass="entr" presetSubtype="0" repeatCount="indefinite" fill="hold" grpId="0" nodeType="withEffect">
                                  <p:stCondLst>
                                    <p:cond delay="0"/>
                                  </p:stCondLst>
                                  <p:childTnLst>
                                    <p:set>
                                      <p:cBhvr>
                                        <p:cTn id="453" dur="1" fill="hold">
                                          <p:stCondLst>
                                            <p:cond delay="0"/>
                                          </p:stCondLst>
                                        </p:cTn>
                                        <p:tgtEl>
                                          <p:spTgt spid="77"/>
                                        </p:tgtEl>
                                        <p:attrNameLst>
                                          <p:attrName>style.visibility</p:attrName>
                                        </p:attrNameLst>
                                      </p:cBhvr>
                                      <p:to>
                                        <p:strVal val="visible"/>
                                      </p:to>
                                    </p:set>
                                    <p:animEffect transition="out" filter="fade">
                                      <p:cBhvr additive="base">
                                        <p:cTn id="454" dur="305" fill="hold">
                                          <p:stCondLst>
                                            <p:cond delay="2133"/>
                                          </p:stCondLst>
                                        </p:cTn>
                                        <p:tgtEl>
                                          <p:spTgt spid="77"/>
                                        </p:tgtEl>
                                      </p:cBhvr>
                                    </p:animEffect>
                                    <p:animEffect transition="in" filter="fade">
                                      <p:cBhvr additive="base">
                                        <p:cTn id="455" dur="305" fill="hold">
                                          <p:stCondLst>
                                            <p:cond delay="0"/>
                                          </p:stCondLst>
                                        </p:cTn>
                                        <p:tgtEl>
                                          <p:spTgt spid="77"/>
                                        </p:tgtEl>
                                      </p:cBhvr>
                                    </p:animEffect>
                                    <p:set>
                                      <p:cBhvr additive="base">
                                        <p:cTn id="456" dur="1" fill="hold">
                                          <p:stCondLst>
                                            <p:cond delay="2437"/>
                                          </p:stCondLst>
                                        </p:cTn>
                                        <p:tgtEl>
                                          <p:spTgt spid="77"/>
                                        </p:tgtEl>
                                        <p:attrNameLst>
                                          <p:attrName>style.visibility</p:attrName>
                                        </p:attrNameLst>
                                      </p:cBhvr>
                                      <p:to>
                                        <p:strVal val="hidden"/>
                                      </p:to>
                                    </p:set>
                                    <p:set>
                                      <p:cBhvr additive="base">
                                        <p:cTn id="457" dur="2804" fill="hold">
                                          <p:stCondLst>
                                            <p:cond delay="0"/>
                                          </p:stCondLst>
                                        </p:cTn>
                                        <p:tgtEl>
                                          <p:spTgt spid="77"/>
                                        </p:tgtEl>
                                      </p:cBhvr>
                                      <p:to>
                                        <p:strVal val=""/>
                                      </p:to>
                                    </p:set>
                                  </p:childTnLst>
                                </p:cTn>
                              </p:par>
                              <p:par>
                                <p:cTn id="458" presetID="0" presetClass="path" presetSubtype="0" repeatCount="indefinite" fill="hold" grpId="1" nodeType="withEffect">
                                  <p:stCondLst>
                                    <p:cond delay="0"/>
                                  </p:stCondLst>
                                  <p:childTnLst>
                                    <p:animMotion origin="layout" path="M -0.00013 0 C 0.08372 -0.1206 0.14375 -0.01111 0.19831 -0.14097 " pathEditMode="relative" rAng="0" ptsTypes="AA">
                                      <p:cBhvr>
                                        <p:cTn id="459" dur="2924" fill="hold"/>
                                        <p:tgtEl>
                                          <p:spTgt spid="77"/>
                                        </p:tgtEl>
                                        <p:attrNameLst>
                                          <p:attrName>ppt_x</p:attrName>
                                          <p:attrName>ppt_y</p:attrName>
                                        </p:attrNameLst>
                                      </p:cBhvr>
                                      <p:rCtr x="9922" y="-7060"/>
                                    </p:animMotion>
                                  </p:childTnLst>
                                </p:cTn>
                              </p:par>
                              <p:par>
                                <p:cTn id="460" presetID="10" presetClass="entr" presetSubtype="0" repeatCount="indefinite" fill="hold" grpId="0" nodeType="withEffect">
                                  <p:stCondLst>
                                    <p:cond delay="0"/>
                                  </p:stCondLst>
                                  <p:childTnLst>
                                    <p:set>
                                      <p:cBhvr>
                                        <p:cTn id="461" dur="1" fill="hold">
                                          <p:stCondLst>
                                            <p:cond delay="0"/>
                                          </p:stCondLst>
                                        </p:cTn>
                                        <p:tgtEl>
                                          <p:spTgt spid="76"/>
                                        </p:tgtEl>
                                        <p:attrNameLst>
                                          <p:attrName>style.visibility</p:attrName>
                                        </p:attrNameLst>
                                      </p:cBhvr>
                                      <p:to>
                                        <p:strVal val="visible"/>
                                      </p:to>
                                    </p:set>
                                    <p:animEffect transition="out" filter="fade">
                                      <p:cBhvr additive="base">
                                        <p:cTn id="462" dur="277" fill="hold">
                                          <p:stCondLst>
                                            <p:cond delay="1937"/>
                                          </p:stCondLst>
                                        </p:cTn>
                                        <p:tgtEl>
                                          <p:spTgt spid="76"/>
                                        </p:tgtEl>
                                      </p:cBhvr>
                                    </p:animEffect>
                                    <p:animEffect transition="in" filter="fade">
                                      <p:cBhvr additive="base">
                                        <p:cTn id="463" dur="277" fill="hold">
                                          <p:stCondLst>
                                            <p:cond delay="0"/>
                                          </p:stCondLst>
                                        </p:cTn>
                                        <p:tgtEl>
                                          <p:spTgt spid="76"/>
                                        </p:tgtEl>
                                      </p:cBhvr>
                                    </p:animEffect>
                                    <p:set>
                                      <p:cBhvr additive="base">
                                        <p:cTn id="464" dur="1" fill="hold">
                                          <p:stCondLst>
                                            <p:cond delay="2213"/>
                                          </p:stCondLst>
                                        </p:cTn>
                                        <p:tgtEl>
                                          <p:spTgt spid="76"/>
                                        </p:tgtEl>
                                        <p:attrNameLst>
                                          <p:attrName>style.visibility</p:attrName>
                                        </p:attrNameLst>
                                      </p:cBhvr>
                                      <p:to>
                                        <p:strVal val="hidden"/>
                                      </p:to>
                                    </p:set>
                                    <p:set>
                                      <p:cBhvr additive="base">
                                        <p:cTn id="465" dur="2546" fill="hold">
                                          <p:stCondLst>
                                            <p:cond delay="0"/>
                                          </p:stCondLst>
                                        </p:cTn>
                                        <p:tgtEl>
                                          <p:spTgt spid="76"/>
                                        </p:tgtEl>
                                      </p:cBhvr>
                                      <p:to>
                                        <p:strVal val=""/>
                                      </p:to>
                                    </p:set>
                                  </p:childTnLst>
                                </p:cTn>
                              </p:par>
                              <p:par>
                                <p:cTn id="466" presetID="0" presetClass="path" presetSubtype="0" repeatCount="indefinite" fill="hold" grpId="1" nodeType="withEffect">
                                  <p:stCondLst>
                                    <p:cond delay="0"/>
                                  </p:stCondLst>
                                  <p:childTnLst>
                                    <p:animMotion origin="layout" path="M 2.08333E-7 3.7037E-7 C 0.07604 -0.05301 0.06667 -0.19607 0.09635 -0.33519 " pathEditMode="relative" rAng="0" ptsTypes="AA">
                                      <p:cBhvr>
                                        <p:cTn id="467" dur="3347" fill="hold"/>
                                        <p:tgtEl>
                                          <p:spTgt spid="76"/>
                                        </p:tgtEl>
                                        <p:attrNameLst>
                                          <p:attrName>ppt_x</p:attrName>
                                          <p:attrName>ppt_y</p:attrName>
                                        </p:attrNameLst>
                                      </p:cBhvr>
                                      <p:rCtr x="4818" y="-16759"/>
                                    </p:animMotion>
                                  </p:childTnLst>
                                </p:cTn>
                              </p:par>
                              <p:par>
                                <p:cTn id="468" presetID="10" presetClass="entr" presetSubtype="0" repeatCount="indefinite" fill="hold" grpId="0" nodeType="withEffect">
                                  <p:stCondLst>
                                    <p:cond delay="0"/>
                                  </p:stCondLst>
                                  <p:childTnLst>
                                    <p:set>
                                      <p:cBhvr>
                                        <p:cTn id="469" dur="1" fill="hold">
                                          <p:stCondLst>
                                            <p:cond delay="0"/>
                                          </p:stCondLst>
                                        </p:cTn>
                                        <p:tgtEl>
                                          <p:spTgt spid="78"/>
                                        </p:tgtEl>
                                        <p:attrNameLst>
                                          <p:attrName>style.visibility</p:attrName>
                                        </p:attrNameLst>
                                      </p:cBhvr>
                                      <p:to>
                                        <p:strVal val="visible"/>
                                      </p:to>
                                    </p:set>
                                    <p:animEffect transition="out" filter="fade">
                                      <p:cBhvr additive="base">
                                        <p:cTn id="470" dur="345" fill="hold">
                                          <p:stCondLst>
                                            <p:cond delay="2417"/>
                                          </p:stCondLst>
                                        </p:cTn>
                                        <p:tgtEl>
                                          <p:spTgt spid="78"/>
                                        </p:tgtEl>
                                      </p:cBhvr>
                                    </p:animEffect>
                                    <p:animEffect transition="in" filter="fade">
                                      <p:cBhvr additive="base">
                                        <p:cTn id="471" dur="345" fill="hold">
                                          <p:stCondLst>
                                            <p:cond delay="0"/>
                                          </p:stCondLst>
                                        </p:cTn>
                                        <p:tgtEl>
                                          <p:spTgt spid="78"/>
                                        </p:tgtEl>
                                      </p:cBhvr>
                                    </p:animEffect>
                                    <p:set>
                                      <p:cBhvr additive="base">
                                        <p:cTn id="472" dur="1" fill="hold">
                                          <p:stCondLst>
                                            <p:cond delay="2761"/>
                                          </p:stCondLst>
                                        </p:cTn>
                                        <p:tgtEl>
                                          <p:spTgt spid="78"/>
                                        </p:tgtEl>
                                        <p:attrNameLst>
                                          <p:attrName>style.visibility</p:attrName>
                                        </p:attrNameLst>
                                      </p:cBhvr>
                                      <p:to>
                                        <p:strVal val="hidden"/>
                                      </p:to>
                                    </p:set>
                                    <p:set>
                                      <p:cBhvr additive="base">
                                        <p:cTn id="473" dur="3177" fill="hold">
                                          <p:stCondLst>
                                            <p:cond delay="0"/>
                                          </p:stCondLst>
                                        </p:cTn>
                                        <p:tgtEl>
                                          <p:spTgt spid="78"/>
                                        </p:tgtEl>
                                      </p:cBhvr>
                                      <p:to>
                                        <p:strVal val=""/>
                                      </p:to>
                                    </p:set>
                                  </p:childTnLst>
                                </p:cTn>
                              </p:par>
                              <p:par>
                                <p:cTn id="474" presetID="0" presetClass="path" presetSubtype="0" repeatCount="indefinite" fill="hold" grpId="1" nodeType="withEffect">
                                  <p:stCondLst>
                                    <p:cond delay="0"/>
                                  </p:stCondLst>
                                  <p:childTnLst>
                                    <p:animMotion origin="layout" path="M 2.29167E-6 -4.81481E-6 C 0.0332 -0.23611 0.0431 -0.23703 0.13763 -0.34768 " pathEditMode="relative" rAng="0" ptsTypes="AA">
                                      <p:cBhvr>
                                        <p:cTn id="475" dur="3510" fill="hold"/>
                                        <p:tgtEl>
                                          <p:spTgt spid="78"/>
                                        </p:tgtEl>
                                        <p:attrNameLst>
                                          <p:attrName>ppt_x</p:attrName>
                                          <p:attrName>ppt_y</p:attrName>
                                        </p:attrNameLst>
                                      </p:cBhvr>
                                      <p:rCtr x="6875" y="-17384"/>
                                    </p:animMotion>
                                  </p:childTnLst>
                                </p:cTn>
                              </p:par>
                              <p:par>
                                <p:cTn id="476" presetID="10" presetClass="entr" presetSubtype="0" repeatCount="indefinite" fill="hold" grpId="0" nodeType="withEffect">
                                  <p:stCondLst>
                                    <p:cond delay="0"/>
                                  </p:stCondLst>
                                  <p:childTnLst>
                                    <p:set>
                                      <p:cBhvr>
                                        <p:cTn id="477" dur="1" fill="hold">
                                          <p:stCondLst>
                                            <p:cond delay="0"/>
                                          </p:stCondLst>
                                        </p:cTn>
                                        <p:tgtEl>
                                          <p:spTgt spid="79"/>
                                        </p:tgtEl>
                                        <p:attrNameLst>
                                          <p:attrName>style.visibility</p:attrName>
                                        </p:attrNameLst>
                                      </p:cBhvr>
                                      <p:to>
                                        <p:strVal val="visible"/>
                                      </p:to>
                                    </p:set>
                                    <p:animEffect transition="out" filter="fade">
                                      <p:cBhvr additive="base">
                                        <p:cTn id="478" dur="419" fill="hold">
                                          <p:stCondLst>
                                            <p:cond delay="2934"/>
                                          </p:stCondLst>
                                        </p:cTn>
                                        <p:tgtEl>
                                          <p:spTgt spid="79"/>
                                        </p:tgtEl>
                                      </p:cBhvr>
                                    </p:animEffect>
                                    <p:animEffect transition="in" filter="fade">
                                      <p:cBhvr additive="base">
                                        <p:cTn id="479" dur="419" fill="hold">
                                          <p:stCondLst>
                                            <p:cond delay="0"/>
                                          </p:stCondLst>
                                        </p:cTn>
                                        <p:tgtEl>
                                          <p:spTgt spid="79"/>
                                        </p:tgtEl>
                                      </p:cBhvr>
                                    </p:animEffect>
                                    <p:set>
                                      <p:cBhvr additive="base">
                                        <p:cTn id="480" dur="1" fill="hold">
                                          <p:stCondLst>
                                            <p:cond delay="3351"/>
                                          </p:stCondLst>
                                        </p:cTn>
                                        <p:tgtEl>
                                          <p:spTgt spid="79"/>
                                        </p:tgtEl>
                                        <p:attrNameLst>
                                          <p:attrName>style.visibility</p:attrName>
                                        </p:attrNameLst>
                                      </p:cBhvr>
                                      <p:to>
                                        <p:strVal val="hidden"/>
                                      </p:to>
                                    </p:set>
                                    <p:set>
                                      <p:cBhvr additive="base">
                                        <p:cTn id="481" dur="3856" fill="hold">
                                          <p:stCondLst>
                                            <p:cond delay="0"/>
                                          </p:stCondLst>
                                        </p:cTn>
                                        <p:tgtEl>
                                          <p:spTgt spid="79"/>
                                        </p:tgtEl>
                                      </p:cBhvr>
                                      <p:to>
                                        <p:strVal val=""/>
                                      </p:to>
                                    </p:set>
                                  </p:childTnLst>
                                </p:cTn>
                              </p:par>
                              <p:par>
                                <p:cTn id="482" presetID="0" presetClass="path" presetSubtype="0" repeatCount="indefinite" fill="hold" grpId="1" nodeType="withEffect">
                                  <p:stCondLst>
                                    <p:cond delay="0"/>
                                  </p:stCondLst>
                                  <p:childTnLst>
                                    <p:animMotion origin="layout" path="M 1.04167E-6 7.40741E-7 C 0.00143 -0.15486 -0.16406 -0.17778 -0.12565 -0.34954 " pathEditMode="relative" rAng="0" ptsTypes="AA">
                                      <p:cBhvr>
                                        <p:cTn id="483" dur="2662" fill="hold"/>
                                        <p:tgtEl>
                                          <p:spTgt spid="79"/>
                                        </p:tgtEl>
                                        <p:attrNameLst>
                                          <p:attrName>ppt_x</p:attrName>
                                          <p:attrName>ppt_y</p:attrName>
                                        </p:attrNameLst>
                                      </p:cBhvr>
                                      <p:rCtr x="-6576" y="-17477"/>
                                    </p:animMotion>
                                  </p:childTnLst>
                                </p:cTn>
                              </p:par>
                              <p:par>
                                <p:cTn id="484" presetID="10" presetClass="entr" presetSubtype="0" repeatCount="indefinite" fill="hold" grpId="0" nodeType="withEffect">
                                  <p:stCondLst>
                                    <p:cond delay="0"/>
                                  </p:stCondLst>
                                  <p:childTnLst>
                                    <p:set>
                                      <p:cBhvr>
                                        <p:cTn id="485" dur="1" fill="hold">
                                          <p:stCondLst>
                                            <p:cond delay="0"/>
                                          </p:stCondLst>
                                        </p:cTn>
                                        <p:tgtEl>
                                          <p:spTgt spid="80"/>
                                        </p:tgtEl>
                                        <p:attrNameLst>
                                          <p:attrName>style.visibility</p:attrName>
                                        </p:attrNameLst>
                                      </p:cBhvr>
                                      <p:to>
                                        <p:strVal val="visible"/>
                                      </p:to>
                                    </p:set>
                                    <p:animEffect transition="out" filter="fade">
                                      <p:cBhvr additive="base">
                                        <p:cTn id="486" dur="426" fill="hold">
                                          <p:stCondLst>
                                            <p:cond delay="2983"/>
                                          </p:stCondLst>
                                        </p:cTn>
                                        <p:tgtEl>
                                          <p:spTgt spid="80"/>
                                        </p:tgtEl>
                                      </p:cBhvr>
                                    </p:animEffect>
                                    <p:animEffect transition="in" filter="fade">
                                      <p:cBhvr additive="base">
                                        <p:cTn id="487" dur="426" fill="hold">
                                          <p:stCondLst>
                                            <p:cond delay="0"/>
                                          </p:stCondLst>
                                        </p:cTn>
                                        <p:tgtEl>
                                          <p:spTgt spid="80"/>
                                        </p:tgtEl>
                                      </p:cBhvr>
                                    </p:animEffect>
                                    <p:set>
                                      <p:cBhvr additive="base">
                                        <p:cTn id="488" dur="1" fill="hold">
                                          <p:stCondLst>
                                            <p:cond delay="3408"/>
                                          </p:stCondLst>
                                        </p:cTn>
                                        <p:tgtEl>
                                          <p:spTgt spid="80"/>
                                        </p:tgtEl>
                                        <p:attrNameLst>
                                          <p:attrName>style.visibility</p:attrName>
                                        </p:attrNameLst>
                                      </p:cBhvr>
                                      <p:to>
                                        <p:strVal val="hidden"/>
                                      </p:to>
                                    </p:set>
                                    <p:set>
                                      <p:cBhvr additive="base">
                                        <p:cTn id="489" dur="3921" fill="hold">
                                          <p:stCondLst>
                                            <p:cond delay="0"/>
                                          </p:stCondLst>
                                        </p:cTn>
                                        <p:tgtEl>
                                          <p:spTgt spid="80"/>
                                        </p:tgtEl>
                                      </p:cBhvr>
                                      <p:to>
                                        <p:strVal val=""/>
                                      </p:to>
                                    </p:set>
                                  </p:childTnLst>
                                </p:cTn>
                              </p:par>
                              <p:par>
                                <p:cTn id="490" presetID="0" presetClass="path" presetSubtype="0" repeatCount="indefinite" fill="hold" grpId="1" nodeType="withEffect">
                                  <p:stCondLst>
                                    <p:cond delay="0"/>
                                  </p:stCondLst>
                                  <p:childTnLst>
                                    <p:animMotion origin="layout" path="M -0.00013 -4.81481E-6 C 0.06472 -0.13541 0.07709 -0.05138 0.13151 -0.18125 " pathEditMode="relative" rAng="0" ptsTypes="AA">
                                      <p:cBhvr>
                                        <p:cTn id="491" dur="2229" fill="hold"/>
                                        <p:tgtEl>
                                          <p:spTgt spid="80"/>
                                        </p:tgtEl>
                                        <p:attrNameLst>
                                          <p:attrName>ppt_x</p:attrName>
                                          <p:attrName>ppt_y</p:attrName>
                                        </p:attrNameLst>
                                      </p:cBhvr>
                                      <p:rCtr x="6576" y="-9074"/>
                                    </p:animMotion>
                                  </p:childTnLst>
                                </p:cTn>
                              </p:par>
                              <p:par>
                                <p:cTn id="492" presetID="10" presetClass="entr" presetSubtype="0" repeatCount="indefinite" fill="hold" grpId="0" nodeType="withEffect">
                                  <p:stCondLst>
                                    <p:cond delay="0"/>
                                  </p:stCondLst>
                                  <p:childTnLst>
                                    <p:set>
                                      <p:cBhvr>
                                        <p:cTn id="493" dur="1" fill="hold">
                                          <p:stCondLst>
                                            <p:cond delay="0"/>
                                          </p:stCondLst>
                                        </p:cTn>
                                        <p:tgtEl>
                                          <p:spTgt spid="81"/>
                                        </p:tgtEl>
                                        <p:attrNameLst>
                                          <p:attrName>style.visibility</p:attrName>
                                        </p:attrNameLst>
                                      </p:cBhvr>
                                      <p:to>
                                        <p:strVal val="visible"/>
                                      </p:to>
                                    </p:set>
                                    <p:animEffect transition="out" filter="fade">
                                      <p:cBhvr additive="base">
                                        <p:cTn id="494" dur="433" fill="hold">
                                          <p:stCondLst>
                                            <p:cond delay="3034"/>
                                          </p:stCondLst>
                                        </p:cTn>
                                        <p:tgtEl>
                                          <p:spTgt spid="81"/>
                                        </p:tgtEl>
                                      </p:cBhvr>
                                    </p:animEffect>
                                    <p:animEffect transition="in" filter="fade">
                                      <p:cBhvr additive="base">
                                        <p:cTn id="495" dur="433" fill="hold">
                                          <p:stCondLst>
                                            <p:cond delay="0"/>
                                          </p:stCondLst>
                                        </p:cTn>
                                        <p:tgtEl>
                                          <p:spTgt spid="81"/>
                                        </p:tgtEl>
                                      </p:cBhvr>
                                    </p:animEffect>
                                    <p:set>
                                      <p:cBhvr additive="base">
                                        <p:cTn id="496" dur="1" fill="hold">
                                          <p:stCondLst>
                                            <p:cond delay="3466"/>
                                          </p:stCondLst>
                                        </p:cTn>
                                        <p:tgtEl>
                                          <p:spTgt spid="81"/>
                                        </p:tgtEl>
                                        <p:attrNameLst>
                                          <p:attrName>style.visibility</p:attrName>
                                        </p:attrNameLst>
                                      </p:cBhvr>
                                      <p:to>
                                        <p:strVal val="hidden"/>
                                      </p:to>
                                    </p:set>
                                    <p:set>
                                      <p:cBhvr additive="base">
                                        <p:cTn id="497" dur="3987" fill="hold">
                                          <p:stCondLst>
                                            <p:cond delay="0"/>
                                          </p:stCondLst>
                                        </p:cTn>
                                        <p:tgtEl>
                                          <p:spTgt spid="81"/>
                                        </p:tgtEl>
                                      </p:cBhvr>
                                      <p:to>
                                        <p:strVal val=""/>
                                      </p:to>
                                    </p:set>
                                  </p:childTnLst>
                                </p:cTn>
                              </p:par>
                              <p:par>
                                <p:cTn id="498" presetID="0" presetClass="path" presetSubtype="0" repeatCount="indefinite" fill="hold" grpId="1" nodeType="withEffect">
                                  <p:stCondLst>
                                    <p:cond delay="0"/>
                                  </p:stCondLst>
                                  <p:childTnLst>
                                    <p:animMotion origin="layout" path="M 0.00013 3.7037E-6 C -0.04036 -0.14422 0.01758 -0.19561 -0.00286 -0.34422 " pathEditMode="relative" rAng="0" ptsTypes="AA">
                                      <p:cBhvr>
                                        <p:cTn id="499" dur="2261" fill="hold"/>
                                        <p:tgtEl>
                                          <p:spTgt spid="81"/>
                                        </p:tgtEl>
                                        <p:attrNameLst>
                                          <p:attrName>ppt_x</p:attrName>
                                          <p:attrName>ppt_y</p:attrName>
                                        </p:attrNameLst>
                                      </p:cBhvr>
                                      <p:rCtr x="-664" y="-17222"/>
                                    </p:animMotion>
                                  </p:childTnLst>
                                </p:cTn>
                              </p:par>
                              <p:par>
                                <p:cTn id="500" presetID="10" presetClass="entr" presetSubtype="0" repeatCount="indefinite" fill="hold" grpId="0" nodeType="withEffect">
                                  <p:stCondLst>
                                    <p:cond delay="0"/>
                                  </p:stCondLst>
                                  <p:childTnLst>
                                    <p:set>
                                      <p:cBhvr>
                                        <p:cTn id="501" dur="1" fill="hold">
                                          <p:stCondLst>
                                            <p:cond delay="0"/>
                                          </p:stCondLst>
                                        </p:cTn>
                                        <p:tgtEl>
                                          <p:spTgt spid="82"/>
                                        </p:tgtEl>
                                        <p:attrNameLst>
                                          <p:attrName>style.visibility</p:attrName>
                                        </p:attrNameLst>
                                      </p:cBhvr>
                                      <p:to>
                                        <p:strVal val="visible"/>
                                      </p:to>
                                    </p:set>
                                    <p:animEffect transition="out" filter="fade">
                                      <p:cBhvr additive="base">
                                        <p:cTn id="502" dur="336" fill="hold">
                                          <p:stCondLst>
                                            <p:cond delay="2355"/>
                                          </p:stCondLst>
                                        </p:cTn>
                                        <p:tgtEl>
                                          <p:spTgt spid="82"/>
                                        </p:tgtEl>
                                      </p:cBhvr>
                                    </p:animEffect>
                                    <p:animEffect transition="in" filter="fade">
                                      <p:cBhvr additive="base">
                                        <p:cTn id="503" dur="336" fill="hold">
                                          <p:stCondLst>
                                            <p:cond delay="0"/>
                                          </p:stCondLst>
                                        </p:cTn>
                                        <p:tgtEl>
                                          <p:spTgt spid="82"/>
                                        </p:tgtEl>
                                      </p:cBhvr>
                                    </p:animEffect>
                                    <p:set>
                                      <p:cBhvr additive="base">
                                        <p:cTn id="504" dur="1" fill="hold">
                                          <p:stCondLst>
                                            <p:cond delay="2690"/>
                                          </p:stCondLst>
                                        </p:cTn>
                                        <p:tgtEl>
                                          <p:spTgt spid="82"/>
                                        </p:tgtEl>
                                        <p:attrNameLst>
                                          <p:attrName>style.visibility</p:attrName>
                                        </p:attrNameLst>
                                      </p:cBhvr>
                                      <p:to>
                                        <p:strVal val="hidden"/>
                                      </p:to>
                                    </p:set>
                                    <p:set>
                                      <p:cBhvr additive="base">
                                        <p:cTn id="505" dur="3095" fill="hold">
                                          <p:stCondLst>
                                            <p:cond delay="0"/>
                                          </p:stCondLst>
                                        </p:cTn>
                                        <p:tgtEl>
                                          <p:spTgt spid="82"/>
                                        </p:tgtEl>
                                      </p:cBhvr>
                                      <p:to>
                                        <p:strVal val=""/>
                                      </p:to>
                                    </p:set>
                                  </p:childTnLst>
                                </p:cTn>
                              </p:par>
                              <p:par>
                                <p:cTn id="506"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507" dur="3846" fill="hold"/>
                                        <p:tgtEl>
                                          <p:spTgt spid="82"/>
                                        </p:tgtEl>
                                        <p:attrNameLst>
                                          <p:attrName>ppt_x</p:attrName>
                                          <p:attrName>ppt_y</p:attrName>
                                        </p:attrNameLst>
                                      </p:cBhvr>
                                      <p:rCtr x="8138" y="-1852"/>
                                    </p:animMotion>
                                  </p:childTnLst>
                                </p:cTn>
                              </p:par>
                              <p:par>
                                <p:cTn id="508" presetID="10" presetClass="entr" presetSubtype="0" repeatCount="indefinite" fill="hold" grpId="0" nodeType="withEffect">
                                  <p:stCondLst>
                                    <p:cond delay="0"/>
                                  </p:stCondLst>
                                  <p:childTnLst>
                                    <p:set>
                                      <p:cBhvr>
                                        <p:cTn id="509" dur="1" fill="hold">
                                          <p:stCondLst>
                                            <p:cond delay="0"/>
                                          </p:stCondLst>
                                        </p:cTn>
                                        <p:tgtEl>
                                          <p:spTgt spid="83"/>
                                        </p:tgtEl>
                                        <p:attrNameLst>
                                          <p:attrName>style.visibility</p:attrName>
                                        </p:attrNameLst>
                                      </p:cBhvr>
                                      <p:to>
                                        <p:strVal val="visible"/>
                                      </p:to>
                                    </p:set>
                                    <p:animEffect transition="out" filter="fade">
                                      <p:cBhvr additive="base">
                                        <p:cTn id="510" dur="364" fill="hold">
                                          <p:stCondLst>
                                            <p:cond delay="2545"/>
                                          </p:stCondLst>
                                        </p:cTn>
                                        <p:tgtEl>
                                          <p:spTgt spid="83"/>
                                        </p:tgtEl>
                                      </p:cBhvr>
                                    </p:animEffect>
                                    <p:animEffect transition="in" filter="fade">
                                      <p:cBhvr additive="base">
                                        <p:cTn id="511" dur="364" fill="hold">
                                          <p:stCondLst>
                                            <p:cond delay="0"/>
                                          </p:stCondLst>
                                        </p:cTn>
                                        <p:tgtEl>
                                          <p:spTgt spid="83"/>
                                        </p:tgtEl>
                                      </p:cBhvr>
                                    </p:animEffect>
                                    <p:set>
                                      <p:cBhvr additive="base">
                                        <p:cTn id="512" dur="1" fill="hold">
                                          <p:stCondLst>
                                            <p:cond delay="2907"/>
                                          </p:stCondLst>
                                        </p:cTn>
                                        <p:tgtEl>
                                          <p:spTgt spid="83"/>
                                        </p:tgtEl>
                                        <p:attrNameLst>
                                          <p:attrName>style.visibility</p:attrName>
                                        </p:attrNameLst>
                                      </p:cBhvr>
                                      <p:to>
                                        <p:strVal val="hidden"/>
                                      </p:to>
                                    </p:set>
                                    <p:set>
                                      <p:cBhvr additive="base">
                                        <p:cTn id="513" dur="3345" fill="hold">
                                          <p:stCondLst>
                                            <p:cond delay="0"/>
                                          </p:stCondLst>
                                        </p:cTn>
                                        <p:tgtEl>
                                          <p:spTgt spid="83"/>
                                        </p:tgtEl>
                                      </p:cBhvr>
                                      <p:to>
                                        <p:strVal val=""/>
                                      </p:to>
                                    </p:set>
                                  </p:childTnLst>
                                </p:cTn>
                              </p:par>
                              <p:par>
                                <p:cTn id="514" presetID="0" presetClass="path" presetSubtype="0" repeatCount="indefinite" fill="hold" grpId="1" nodeType="withEffect">
                                  <p:stCondLst>
                                    <p:cond delay="0"/>
                                  </p:stCondLst>
                                  <p:childTnLst>
                                    <p:animMotion origin="layout" path="M -3.75E-6 -2.96296E-6 C 0.1069 -0.07315 0.10586 -0.1625 0.1336 -0.2912 " pathEditMode="relative" rAng="0" ptsTypes="AA">
                                      <p:cBhvr>
                                        <p:cTn id="515" dur="3444" fill="hold"/>
                                        <p:tgtEl>
                                          <p:spTgt spid="83"/>
                                        </p:tgtEl>
                                        <p:attrNameLst>
                                          <p:attrName>ppt_x</p:attrName>
                                          <p:attrName>ppt_y</p:attrName>
                                        </p:attrNameLst>
                                      </p:cBhvr>
                                      <p:rCtr x="6680" y="-14560"/>
                                    </p:animMotion>
                                  </p:childTnLst>
                                </p:cTn>
                              </p:par>
                              <p:par>
                                <p:cTn id="516" presetID="10" presetClass="entr" presetSubtype="0" repeatCount="indefinite" fill="hold" grpId="0" nodeType="withEffect">
                                  <p:stCondLst>
                                    <p:cond delay="0"/>
                                  </p:stCondLst>
                                  <p:childTnLst>
                                    <p:set>
                                      <p:cBhvr>
                                        <p:cTn id="517" dur="1" fill="hold">
                                          <p:stCondLst>
                                            <p:cond delay="0"/>
                                          </p:stCondLst>
                                        </p:cTn>
                                        <p:tgtEl>
                                          <p:spTgt spid="84"/>
                                        </p:tgtEl>
                                        <p:attrNameLst>
                                          <p:attrName>style.visibility</p:attrName>
                                        </p:attrNameLst>
                                      </p:cBhvr>
                                      <p:to>
                                        <p:strVal val="visible"/>
                                      </p:to>
                                    </p:set>
                                    <p:animEffect transition="out" filter="fade">
                                      <p:cBhvr additive="base">
                                        <p:cTn id="518" dur="250" fill="hold">
                                          <p:stCondLst>
                                            <p:cond delay="1750"/>
                                          </p:stCondLst>
                                        </p:cTn>
                                        <p:tgtEl>
                                          <p:spTgt spid="84"/>
                                        </p:tgtEl>
                                      </p:cBhvr>
                                    </p:animEffect>
                                    <p:animEffect transition="in" filter="fade">
                                      <p:cBhvr additive="base">
                                        <p:cTn id="519" dur="250" fill="hold">
                                          <p:stCondLst>
                                            <p:cond delay="0"/>
                                          </p:stCondLst>
                                        </p:cTn>
                                        <p:tgtEl>
                                          <p:spTgt spid="84"/>
                                        </p:tgtEl>
                                      </p:cBhvr>
                                    </p:animEffect>
                                    <p:set>
                                      <p:cBhvr additive="base">
                                        <p:cTn id="520" dur="1" fill="hold">
                                          <p:stCondLst>
                                            <p:cond delay="1999"/>
                                          </p:stCondLst>
                                        </p:cTn>
                                        <p:tgtEl>
                                          <p:spTgt spid="84"/>
                                        </p:tgtEl>
                                        <p:attrNameLst>
                                          <p:attrName>style.visibility</p:attrName>
                                        </p:attrNameLst>
                                      </p:cBhvr>
                                      <p:to>
                                        <p:strVal val="hidden"/>
                                      </p:to>
                                    </p:set>
                                    <p:set>
                                      <p:cBhvr additive="base">
                                        <p:cTn id="521" dur="2300" fill="hold">
                                          <p:stCondLst>
                                            <p:cond delay="0"/>
                                          </p:stCondLst>
                                        </p:cTn>
                                        <p:tgtEl>
                                          <p:spTgt spid="84"/>
                                        </p:tgtEl>
                                      </p:cBhvr>
                                      <p:to>
                                        <p:strVal val=""/>
                                      </p:to>
                                    </p:set>
                                  </p:childTnLst>
                                </p:cTn>
                              </p:par>
                              <p:par>
                                <p:cTn id="522" presetID="0" presetClass="path" presetSubtype="0" repeatCount="indefinite" fill="hold" grpId="1" nodeType="withEffect">
                                  <p:stCondLst>
                                    <p:cond delay="0"/>
                                  </p:stCondLst>
                                  <p:childTnLst>
                                    <p:animMotion origin="layout" path="M 1.66667E-6 -2.59259E-6 C 0.07122 -0.04398 0.06237 -0.16273 0.0901 -0.27847 " pathEditMode="relative" rAng="0" ptsTypes="AA">
                                      <p:cBhvr>
                                        <p:cTn id="523" dur="2300" fill="hold"/>
                                        <p:tgtEl>
                                          <p:spTgt spid="84"/>
                                        </p:tgtEl>
                                        <p:attrNameLst>
                                          <p:attrName>ppt_x</p:attrName>
                                          <p:attrName>ppt_y</p:attrName>
                                        </p:attrNameLst>
                                      </p:cBhvr>
                                      <p:rCtr x="4505" y="-13935"/>
                                    </p:animMotion>
                                  </p:childTnLst>
                                </p:cTn>
                              </p:par>
                              <p:par>
                                <p:cTn id="524" presetID="10" presetClass="entr" presetSubtype="0" repeatCount="indefinite" fill="hold" grpId="0" nodeType="withEffect">
                                  <p:stCondLst>
                                    <p:cond delay="0"/>
                                  </p:stCondLst>
                                  <p:childTnLst>
                                    <p:set>
                                      <p:cBhvr>
                                        <p:cTn id="525" dur="1" fill="hold">
                                          <p:stCondLst>
                                            <p:cond delay="0"/>
                                          </p:stCondLst>
                                        </p:cTn>
                                        <p:tgtEl>
                                          <p:spTgt spid="85"/>
                                        </p:tgtEl>
                                        <p:attrNameLst>
                                          <p:attrName>style.visibility</p:attrName>
                                        </p:attrNameLst>
                                      </p:cBhvr>
                                      <p:to>
                                        <p:strVal val="visible"/>
                                      </p:to>
                                    </p:set>
                                    <p:animEffect transition="out" filter="fade">
                                      <p:cBhvr additive="base">
                                        <p:cTn id="526" dur="250" fill="hold">
                                          <p:stCondLst>
                                            <p:cond delay="1750"/>
                                          </p:stCondLst>
                                        </p:cTn>
                                        <p:tgtEl>
                                          <p:spTgt spid="85"/>
                                        </p:tgtEl>
                                      </p:cBhvr>
                                    </p:animEffect>
                                    <p:animEffect transition="in" filter="fade">
                                      <p:cBhvr additive="base">
                                        <p:cTn id="527" dur="250" fill="hold">
                                          <p:stCondLst>
                                            <p:cond delay="0"/>
                                          </p:stCondLst>
                                        </p:cTn>
                                        <p:tgtEl>
                                          <p:spTgt spid="85"/>
                                        </p:tgtEl>
                                      </p:cBhvr>
                                    </p:animEffect>
                                    <p:set>
                                      <p:cBhvr additive="base">
                                        <p:cTn id="528" dur="1" fill="hold">
                                          <p:stCondLst>
                                            <p:cond delay="1999"/>
                                          </p:stCondLst>
                                        </p:cTn>
                                        <p:tgtEl>
                                          <p:spTgt spid="85"/>
                                        </p:tgtEl>
                                        <p:attrNameLst>
                                          <p:attrName>style.visibility</p:attrName>
                                        </p:attrNameLst>
                                      </p:cBhvr>
                                      <p:to>
                                        <p:strVal val="hidden"/>
                                      </p:to>
                                    </p:set>
                                    <p:set>
                                      <p:cBhvr additive="base">
                                        <p:cTn id="529" dur="2300" fill="hold">
                                          <p:stCondLst>
                                            <p:cond delay="0"/>
                                          </p:stCondLst>
                                        </p:cTn>
                                        <p:tgtEl>
                                          <p:spTgt spid="85"/>
                                        </p:tgtEl>
                                      </p:cBhvr>
                                      <p:to>
                                        <p:strVal val=""/>
                                      </p:to>
                                    </p:set>
                                  </p:childTnLst>
                                </p:cTn>
                              </p:par>
                              <p:par>
                                <p:cTn id="530" presetID="0" presetClass="path" presetSubtype="0" repeatCount="indefinite" fill="hold" grpId="1" nodeType="withEffect">
                                  <p:stCondLst>
                                    <p:cond delay="0"/>
                                  </p:stCondLst>
                                  <p:childTnLst>
                                    <p:animMotion origin="layout" path="M 4.16667E-6 4.44444E-6 C -0.01133 -0.10579 -0.06198 -0.1845 -0.00769 -0.31459 " pathEditMode="relative" rAng="0" ptsTypes="AA">
                                      <p:cBhvr>
                                        <p:cTn id="531" dur="2300" fill="hold"/>
                                        <p:tgtEl>
                                          <p:spTgt spid="85"/>
                                        </p:tgtEl>
                                        <p:attrNameLst>
                                          <p:attrName>ppt_x</p:attrName>
                                          <p:attrName>ppt_y</p:attrName>
                                        </p:attrNameLst>
                                      </p:cBhvr>
                                      <p:rCtr x="-1628" y="-15741"/>
                                    </p:animMotion>
                                  </p:childTnLst>
                                </p:cTn>
                              </p:par>
                              <p:par>
                                <p:cTn id="532" presetID="10" presetClass="entr" presetSubtype="0" repeatCount="indefinite" fill="hold" grpId="0" nodeType="withEffect">
                                  <p:stCondLst>
                                    <p:cond delay="0"/>
                                  </p:stCondLst>
                                  <p:childTnLst>
                                    <p:set>
                                      <p:cBhvr>
                                        <p:cTn id="533" dur="1" fill="hold">
                                          <p:stCondLst>
                                            <p:cond delay="0"/>
                                          </p:stCondLst>
                                        </p:cTn>
                                        <p:tgtEl>
                                          <p:spTgt spid="86"/>
                                        </p:tgtEl>
                                        <p:attrNameLst>
                                          <p:attrName>style.visibility</p:attrName>
                                        </p:attrNameLst>
                                      </p:cBhvr>
                                      <p:to>
                                        <p:strVal val="visible"/>
                                      </p:to>
                                    </p:set>
                                    <p:animEffect transition="out" filter="fade">
                                      <p:cBhvr additive="base">
                                        <p:cTn id="534" dur="250" fill="hold">
                                          <p:stCondLst>
                                            <p:cond delay="1750"/>
                                          </p:stCondLst>
                                        </p:cTn>
                                        <p:tgtEl>
                                          <p:spTgt spid="86"/>
                                        </p:tgtEl>
                                      </p:cBhvr>
                                    </p:animEffect>
                                    <p:animEffect transition="in" filter="fade">
                                      <p:cBhvr additive="base">
                                        <p:cTn id="535" dur="250" fill="hold">
                                          <p:stCondLst>
                                            <p:cond delay="0"/>
                                          </p:stCondLst>
                                        </p:cTn>
                                        <p:tgtEl>
                                          <p:spTgt spid="86"/>
                                        </p:tgtEl>
                                      </p:cBhvr>
                                    </p:animEffect>
                                    <p:set>
                                      <p:cBhvr additive="base">
                                        <p:cTn id="536" dur="1" fill="hold">
                                          <p:stCondLst>
                                            <p:cond delay="1999"/>
                                          </p:stCondLst>
                                        </p:cTn>
                                        <p:tgtEl>
                                          <p:spTgt spid="86"/>
                                        </p:tgtEl>
                                        <p:attrNameLst>
                                          <p:attrName>style.visibility</p:attrName>
                                        </p:attrNameLst>
                                      </p:cBhvr>
                                      <p:to>
                                        <p:strVal val="hidden"/>
                                      </p:to>
                                    </p:set>
                                    <p:set>
                                      <p:cBhvr additive="base">
                                        <p:cTn id="537" dur="2300" fill="hold">
                                          <p:stCondLst>
                                            <p:cond delay="0"/>
                                          </p:stCondLst>
                                        </p:cTn>
                                        <p:tgtEl>
                                          <p:spTgt spid="86"/>
                                        </p:tgtEl>
                                      </p:cBhvr>
                                      <p:to>
                                        <p:strVal val=""/>
                                      </p:to>
                                    </p:set>
                                  </p:childTnLst>
                                </p:cTn>
                              </p:par>
                              <p:par>
                                <p:cTn id="538" presetID="0" presetClass="path" presetSubtype="0" repeatCount="indefinite" fill="hold" grpId="1" nodeType="withEffect">
                                  <p:stCondLst>
                                    <p:cond delay="0"/>
                                  </p:stCondLst>
                                  <p:childTnLst>
                                    <p:animMotion origin="layout" path="M -0.00013 -7.40741E-7 C 0.06472 -0.13542 0.07709 -0.05139 0.13151 -0.18125 " pathEditMode="relative" rAng="0" ptsTypes="AA">
                                      <p:cBhvr>
                                        <p:cTn id="539" dur="2300" fill="hold"/>
                                        <p:tgtEl>
                                          <p:spTgt spid="86"/>
                                        </p:tgtEl>
                                        <p:attrNameLst>
                                          <p:attrName>ppt_x</p:attrName>
                                          <p:attrName>ppt_y</p:attrName>
                                        </p:attrNameLst>
                                      </p:cBhvr>
                                      <p:rCtr x="6589" y="-9074"/>
                                    </p:animMotion>
                                  </p:childTnLst>
                                </p:cTn>
                              </p:par>
                              <p:par>
                                <p:cTn id="540" presetID="10" presetClass="entr" presetSubtype="0" repeatCount="indefinite" fill="hold" grpId="0" nodeType="withEffect">
                                  <p:stCondLst>
                                    <p:cond delay="0"/>
                                  </p:stCondLst>
                                  <p:childTnLst>
                                    <p:set>
                                      <p:cBhvr>
                                        <p:cTn id="541" dur="1" fill="hold">
                                          <p:stCondLst>
                                            <p:cond delay="0"/>
                                          </p:stCondLst>
                                        </p:cTn>
                                        <p:tgtEl>
                                          <p:spTgt spid="87"/>
                                        </p:tgtEl>
                                        <p:attrNameLst>
                                          <p:attrName>style.visibility</p:attrName>
                                        </p:attrNameLst>
                                      </p:cBhvr>
                                      <p:to>
                                        <p:strVal val="visible"/>
                                      </p:to>
                                    </p:set>
                                    <p:animEffect transition="out" filter="fade">
                                      <p:cBhvr additive="base">
                                        <p:cTn id="542" dur="250" fill="hold">
                                          <p:stCondLst>
                                            <p:cond delay="1750"/>
                                          </p:stCondLst>
                                        </p:cTn>
                                        <p:tgtEl>
                                          <p:spTgt spid="87"/>
                                        </p:tgtEl>
                                      </p:cBhvr>
                                    </p:animEffect>
                                    <p:animEffect transition="in" filter="fade">
                                      <p:cBhvr additive="base">
                                        <p:cTn id="543" dur="250" fill="hold">
                                          <p:stCondLst>
                                            <p:cond delay="0"/>
                                          </p:stCondLst>
                                        </p:cTn>
                                        <p:tgtEl>
                                          <p:spTgt spid="87"/>
                                        </p:tgtEl>
                                      </p:cBhvr>
                                    </p:animEffect>
                                    <p:set>
                                      <p:cBhvr additive="base">
                                        <p:cTn id="544" dur="1" fill="hold">
                                          <p:stCondLst>
                                            <p:cond delay="1999"/>
                                          </p:stCondLst>
                                        </p:cTn>
                                        <p:tgtEl>
                                          <p:spTgt spid="87"/>
                                        </p:tgtEl>
                                        <p:attrNameLst>
                                          <p:attrName>style.visibility</p:attrName>
                                        </p:attrNameLst>
                                      </p:cBhvr>
                                      <p:to>
                                        <p:strVal val="hidden"/>
                                      </p:to>
                                    </p:set>
                                    <p:set>
                                      <p:cBhvr additive="base">
                                        <p:cTn id="545" dur="2300" fill="hold">
                                          <p:stCondLst>
                                            <p:cond delay="0"/>
                                          </p:stCondLst>
                                        </p:cTn>
                                        <p:tgtEl>
                                          <p:spTgt spid="87"/>
                                        </p:tgtEl>
                                      </p:cBhvr>
                                      <p:to>
                                        <p:strVal val=""/>
                                      </p:to>
                                    </p:set>
                                  </p:childTnLst>
                                </p:cTn>
                              </p:par>
                              <p:par>
                                <p:cTn id="546" presetID="0" presetClass="path" presetSubtype="0" repeatCount="indefinite" fill="hold" grpId="1" nodeType="withEffect">
                                  <p:stCondLst>
                                    <p:cond delay="0"/>
                                  </p:stCondLst>
                                  <p:childTnLst>
                                    <p:animMotion origin="layout" path="M 3.125E-6 4.44444E-6 C -0.04011 -0.14399 -0.07305 -0.07477 -0.10899 -0.21713 " pathEditMode="relative" rAng="0" ptsTypes="AA">
                                      <p:cBhvr>
                                        <p:cTn id="547" dur="2300" fill="hold"/>
                                        <p:tgtEl>
                                          <p:spTgt spid="87"/>
                                        </p:tgtEl>
                                        <p:attrNameLst>
                                          <p:attrName>ppt_x</p:attrName>
                                          <p:attrName>ppt_y</p:attrName>
                                        </p:attrNameLst>
                                      </p:cBhvr>
                                      <p:rCtr x="-5456" y="-10856"/>
                                    </p:animMotion>
                                  </p:childTnLst>
                                </p:cTn>
                              </p:par>
                              <p:par>
                                <p:cTn id="548" presetID="10" presetClass="entr" presetSubtype="0" repeatCount="indefinite" fill="hold" grpId="0" nodeType="withEffect">
                                  <p:stCondLst>
                                    <p:cond delay="0"/>
                                  </p:stCondLst>
                                  <p:childTnLst>
                                    <p:set>
                                      <p:cBhvr>
                                        <p:cTn id="549" dur="1" fill="hold">
                                          <p:stCondLst>
                                            <p:cond delay="0"/>
                                          </p:stCondLst>
                                        </p:cTn>
                                        <p:tgtEl>
                                          <p:spTgt spid="88"/>
                                        </p:tgtEl>
                                        <p:attrNameLst>
                                          <p:attrName>style.visibility</p:attrName>
                                        </p:attrNameLst>
                                      </p:cBhvr>
                                      <p:to>
                                        <p:strVal val="visible"/>
                                      </p:to>
                                    </p:set>
                                    <p:animEffect transition="out" filter="fade">
                                      <p:cBhvr additive="base">
                                        <p:cTn id="550" dur="250" fill="hold">
                                          <p:stCondLst>
                                            <p:cond delay="1750"/>
                                          </p:stCondLst>
                                        </p:cTn>
                                        <p:tgtEl>
                                          <p:spTgt spid="88"/>
                                        </p:tgtEl>
                                      </p:cBhvr>
                                    </p:animEffect>
                                    <p:animEffect transition="in" filter="fade">
                                      <p:cBhvr additive="base">
                                        <p:cTn id="551" dur="250" fill="hold">
                                          <p:stCondLst>
                                            <p:cond delay="0"/>
                                          </p:stCondLst>
                                        </p:cTn>
                                        <p:tgtEl>
                                          <p:spTgt spid="88"/>
                                        </p:tgtEl>
                                      </p:cBhvr>
                                    </p:animEffect>
                                    <p:set>
                                      <p:cBhvr additive="base">
                                        <p:cTn id="552" dur="1" fill="hold">
                                          <p:stCondLst>
                                            <p:cond delay="1999"/>
                                          </p:stCondLst>
                                        </p:cTn>
                                        <p:tgtEl>
                                          <p:spTgt spid="88"/>
                                        </p:tgtEl>
                                        <p:attrNameLst>
                                          <p:attrName>style.visibility</p:attrName>
                                        </p:attrNameLst>
                                      </p:cBhvr>
                                      <p:to>
                                        <p:strVal val="hidden"/>
                                      </p:to>
                                    </p:set>
                                    <p:set>
                                      <p:cBhvr additive="base">
                                        <p:cTn id="553" dur="2300" fill="hold">
                                          <p:stCondLst>
                                            <p:cond delay="0"/>
                                          </p:stCondLst>
                                        </p:cTn>
                                        <p:tgtEl>
                                          <p:spTgt spid="88"/>
                                        </p:tgtEl>
                                      </p:cBhvr>
                                      <p:to>
                                        <p:strVal val=""/>
                                      </p:to>
                                    </p:set>
                                  </p:childTnLst>
                                </p:cTn>
                              </p:par>
                              <p:par>
                                <p:cTn id="554" presetID="0" presetClass="path" presetSubtype="0" repeatCount="indefinite" fill="hold" grpId="1" nodeType="withEffect">
                                  <p:stCondLst>
                                    <p:cond delay="0"/>
                                  </p:stCondLst>
                                  <p:childTnLst>
                                    <p:animMotion origin="layout" path="M -0.00013 0 C 0.08372 -0.1206 0.14375 -0.01111 0.19831 -0.14097 " pathEditMode="relative" rAng="0" ptsTypes="AA">
                                      <p:cBhvr>
                                        <p:cTn id="555" dur="2300" fill="hold"/>
                                        <p:tgtEl>
                                          <p:spTgt spid="88"/>
                                        </p:tgtEl>
                                        <p:attrNameLst>
                                          <p:attrName>ppt_x</p:attrName>
                                          <p:attrName>ppt_y</p:attrName>
                                        </p:attrNameLst>
                                      </p:cBhvr>
                                      <p:rCtr x="9922" y="-7060"/>
                                    </p:animMotion>
                                  </p:childTnLst>
                                </p:cTn>
                              </p:par>
                              <p:par>
                                <p:cTn id="556" presetID="10" presetClass="entr" presetSubtype="0" repeatCount="indefinite" fill="hold" grpId="0" nodeType="withEffect">
                                  <p:stCondLst>
                                    <p:cond delay="0"/>
                                  </p:stCondLst>
                                  <p:childTnLst>
                                    <p:set>
                                      <p:cBhvr>
                                        <p:cTn id="557" dur="1" fill="hold">
                                          <p:stCondLst>
                                            <p:cond delay="0"/>
                                          </p:stCondLst>
                                        </p:cTn>
                                        <p:tgtEl>
                                          <p:spTgt spid="89"/>
                                        </p:tgtEl>
                                        <p:attrNameLst>
                                          <p:attrName>style.visibility</p:attrName>
                                        </p:attrNameLst>
                                      </p:cBhvr>
                                      <p:to>
                                        <p:strVal val="visible"/>
                                      </p:to>
                                    </p:set>
                                    <p:animEffect transition="out" filter="fade">
                                      <p:cBhvr additive="base">
                                        <p:cTn id="558" dur="250" fill="hold">
                                          <p:stCondLst>
                                            <p:cond delay="1750"/>
                                          </p:stCondLst>
                                        </p:cTn>
                                        <p:tgtEl>
                                          <p:spTgt spid="89"/>
                                        </p:tgtEl>
                                      </p:cBhvr>
                                    </p:animEffect>
                                    <p:animEffect transition="in" filter="fade">
                                      <p:cBhvr additive="base">
                                        <p:cTn id="559" dur="250" fill="hold">
                                          <p:stCondLst>
                                            <p:cond delay="0"/>
                                          </p:stCondLst>
                                        </p:cTn>
                                        <p:tgtEl>
                                          <p:spTgt spid="89"/>
                                        </p:tgtEl>
                                      </p:cBhvr>
                                    </p:animEffect>
                                    <p:set>
                                      <p:cBhvr additive="base">
                                        <p:cTn id="560" dur="1" fill="hold">
                                          <p:stCondLst>
                                            <p:cond delay="1999"/>
                                          </p:stCondLst>
                                        </p:cTn>
                                        <p:tgtEl>
                                          <p:spTgt spid="89"/>
                                        </p:tgtEl>
                                        <p:attrNameLst>
                                          <p:attrName>style.visibility</p:attrName>
                                        </p:attrNameLst>
                                      </p:cBhvr>
                                      <p:to>
                                        <p:strVal val="hidden"/>
                                      </p:to>
                                    </p:set>
                                    <p:set>
                                      <p:cBhvr additive="base">
                                        <p:cTn id="561" dur="2300" fill="hold">
                                          <p:stCondLst>
                                            <p:cond delay="0"/>
                                          </p:stCondLst>
                                        </p:cTn>
                                        <p:tgtEl>
                                          <p:spTgt spid="89"/>
                                        </p:tgtEl>
                                      </p:cBhvr>
                                      <p:to>
                                        <p:strVal val=""/>
                                      </p:to>
                                    </p:set>
                                  </p:childTnLst>
                                </p:cTn>
                              </p:par>
                              <p:par>
                                <p:cTn id="562" presetID="0" presetClass="path" presetSubtype="0" repeatCount="indefinite" fill="hold" grpId="1" nodeType="withEffect">
                                  <p:stCondLst>
                                    <p:cond delay="0"/>
                                  </p:stCondLst>
                                  <p:childTnLst>
                                    <p:animMotion origin="layout" path="M -0.00013 -0.00023 C 0.09909 -0.0574 0.07318 0.02847 0.16263 -0.03727 " pathEditMode="relative" rAng="0" ptsTypes="AA">
                                      <p:cBhvr>
                                        <p:cTn id="563" dur="2300" fill="hold"/>
                                        <p:tgtEl>
                                          <p:spTgt spid="89"/>
                                        </p:tgtEl>
                                        <p:attrNameLst>
                                          <p:attrName>ppt_x</p:attrName>
                                          <p:attrName>ppt_y</p:attrName>
                                        </p:attrNameLst>
                                      </p:cBhvr>
                                      <p:rCtr x="8138" y="-1852"/>
                                    </p:animMotion>
                                  </p:childTnLst>
                                </p:cTn>
                              </p:par>
                              <p:par>
                                <p:cTn id="564" presetID="10" presetClass="entr" presetSubtype="0" repeatCount="indefinite" fill="hold" grpId="0" nodeType="withEffect">
                                  <p:stCondLst>
                                    <p:cond delay="0"/>
                                  </p:stCondLst>
                                  <p:childTnLst>
                                    <p:set>
                                      <p:cBhvr>
                                        <p:cTn id="565" dur="1" fill="hold">
                                          <p:stCondLst>
                                            <p:cond delay="0"/>
                                          </p:stCondLst>
                                        </p:cTn>
                                        <p:tgtEl>
                                          <p:spTgt spid="90"/>
                                        </p:tgtEl>
                                        <p:attrNameLst>
                                          <p:attrName>style.visibility</p:attrName>
                                        </p:attrNameLst>
                                      </p:cBhvr>
                                      <p:to>
                                        <p:strVal val="visible"/>
                                      </p:to>
                                    </p:set>
                                    <p:animEffect transition="out" filter="fade">
                                      <p:cBhvr additive="base">
                                        <p:cTn id="566" dur="250" fill="hold">
                                          <p:stCondLst>
                                            <p:cond delay="1750"/>
                                          </p:stCondLst>
                                        </p:cTn>
                                        <p:tgtEl>
                                          <p:spTgt spid="90"/>
                                        </p:tgtEl>
                                      </p:cBhvr>
                                    </p:animEffect>
                                    <p:animEffect transition="in" filter="fade">
                                      <p:cBhvr additive="base">
                                        <p:cTn id="567" dur="250" fill="hold">
                                          <p:stCondLst>
                                            <p:cond delay="0"/>
                                          </p:stCondLst>
                                        </p:cTn>
                                        <p:tgtEl>
                                          <p:spTgt spid="90"/>
                                        </p:tgtEl>
                                      </p:cBhvr>
                                    </p:animEffect>
                                    <p:set>
                                      <p:cBhvr additive="base">
                                        <p:cTn id="568" dur="1" fill="hold">
                                          <p:stCondLst>
                                            <p:cond delay="1999"/>
                                          </p:stCondLst>
                                        </p:cTn>
                                        <p:tgtEl>
                                          <p:spTgt spid="90"/>
                                        </p:tgtEl>
                                        <p:attrNameLst>
                                          <p:attrName>style.visibility</p:attrName>
                                        </p:attrNameLst>
                                      </p:cBhvr>
                                      <p:to>
                                        <p:strVal val="hidden"/>
                                      </p:to>
                                    </p:set>
                                    <p:set>
                                      <p:cBhvr additive="base">
                                        <p:cTn id="569" dur="2300" fill="hold">
                                          <p:stCondLst>
                                            <p:cond delay="0"/>
                                          </p:stCondLst>
                                        </p:cTn>
                                        <p:tgtEl>
                                          <p:spTgt spid="90"/>
                                        </p:tgtEl>
                                      </p:cBhvr>
                                      <p:to>
                                        <p:strVal val=""/>
                                      </p:to>
                                    </p:set>
                                  </p:childTnLst>
                                </p:cTn>
                              </p:par>
                              <p:par>
                                <p:cTn id="570" presetID="0" presetClass="path" presetSubtype="0" repeatCount="indefinite" fill="hold" grpId="1" nodeType="withEffect">
                                  <p:stCondLst>
                                    <p:cond delay="0"/>
                                  </p:stCondLst>
                                  <p:childTnLst>
                                    <p:animMotion origin="layout" path="M 2.70833E-6 4.81481E-6 C -0.04024 -0.14422 0.01732 -0.19561 -0.003 -0.34422 " pathEditMode="relative" rAng="0" ptsTypes="AA">
                                      <p:cBhvr>
                                        <p:cTn id="571" dur="2300" fill="hold"/>
                                        <p:tgtEl>
                                          <p:spTgt spid="90"/>
                                        </p:tgtEl>
                                        <p:attrNameLst>
                                          <p:attrName>ppt_x</p:attrName>
                                          <p:attrName>ppt_y</p:attrName>
                                        </p:attrNameLst>
                                      </p:cBhvr>
                                      <p:rCtr x="-664" y="-17222"/>
                                    </p:animMotion>
                                  </p:childTnLst>
                                </p:cTn>
                              </p:par>
                              <p:par>
                                <p:cTn id="572" presetID="10" presetClass="entr" presetSubtype="0" repeatCount="indefinite" fill="hold" grpId="0" nodeType="withEffect">
                                  <p:stCondLst>
                                    <p:cond delay="0"/>
                                  </p:stCondLst>
                                  <p:childTnLst>
                                    <p:set>
                                      <p:cBhvr>
                                        <p:cTn id="573" dur="1" fill="hold">
                                          <p:stCondLst>
                                            <p:cond delay="0"/>
                                          </p:stCondLst>
                                        </p:cTn>
                                        <p:tgtEl>
                                          <p:spTgt spid="91"/>
                                        </p:tgtEl>
                                        <p:attrNameLst>
                                          <p:attrName>style.visibility</p:attrName>
                                        </p:attrNameLst>
                                      </p:cBhvr>
                                      <p:to>
                                        <p:strVal val="visible"/>
                                      </p:to>
                                    </p:set>
                                    <p:animEffect transition="out" filter="fade">
                                      <p:cBhvr additive="base">
                                        <p:cTn id="574" dur="250" fill="hold">
                                          <p:stCondLst>
                                            <p:cond delay="1750"/>
                                          </p:stCondLst>
                                        </p:cTn>
                                        <p:tgtEl>
                                          <p:spTgt spid="91"/>
                                        </p:tgtEl>
                                      </p:cBhvr>
                                    </p:animEffect>
                                    <p:animEffect transition="in" filter="fade">
                                      <p:cBhvr additive="base">
                                        <p:cTn id="575" dur="250" fill="hold">
                                          <p:stCondLst>
                                            <p:cond delay="0"/>
                                          </p:stCondLst>
                                        </p:cTn>
                                        <p:tgtEl>
                                          <p:spTgt spid="91"/>
                                        </p:tgtEl>
                                      </p:cBhvr>
                                    </p:animEffect>
                                    <p:set>
                                      <p:cBhvr additive="base">
                                        <p:cTn id="576" dur="1" fill="hold">
                                          <p:stCondLst>
                                            <p:cond delay="1999"/>
                                          </p:stCondLst>
                                        </p:cTn>
                                        <p:tgtEl>
                                          <p:spTgt spid="91"/>
                                        </p:tgtEl>
                                        <p:attrNameLst>
                                          <p:attrName>style.visibility</p:attrName>
                                        </p:attrNameLst>
                                      </p:cBhvr>
                                      <p:to>
                                        <p:strVal val="hidden"/>
                                      </p:to>
                                    </p:set>
                                    <p:set>
                                      <p:cBhvr additive="base">
                                        <p:cTn id="577" dur="2300" fill="hold">
                                          <p:stCondLst>
                                            <p:cond delay="0"/>
                                          </p:stCondLst>
                                        </p:cTn>
                                        <p:tgtEl>
                                          <p:spTgt spid="91"/>
                                        </p:tgtEl>
                                      </p:cBhvr>
                                      <p:to>
                                        <p:strVal val=""/>
                                      </p:to>
                                    </p:set>
                                  </p:childTnLst>
                                </p:cTn>
                              </p:par>
                              <p:par>
                                <p:cTn id="578" presetID="0" presetClass="path" presetSubtype="0" repeatCount="indefinite" fill="hold" grpId="1" nodeType="withEffect">
                                  <p:stCondLst>
                                    <p:cond delay="0"/>
                                  </p:stCondLst>
                                  <p:childTnLst>
                                    <p:animMotion origin="layout" path="M -3.125E-6 0 C 0.00378 -0.22477 0.15391 -0.14306 0.13373 -0.2912 " pathEditMode="relative" rAng="0" ptsTypes="AA">
                                      <p:cBhvr>
                                        <p:cTn id="579" dur="2300" fill="hold"/>
                                        <p:tgtEl>
                                          <p:spTgt spid="91"/>
                                        </p:tgtEl>
                                        <p:attrNameLst>
                                          <p:attrName>ppt_x</p:attrName>
                                          <p:attrName>ppt_y</p:attrName>
                                        </p:attrNameLst>
                                      </p:cBhvr>
                                      <p:rCtr x="6771" y="-14560"/>
                                    </p:animMotion>
                                  </p:childTnLst>
                                </p:cTn>
                              </p:par>
                              <p:par>
                                <p:cTn id="580" presetID="10" presetClass="entr" presetSubtype="0" repeatCount="indefinite" fill="hold" grpId="0" nodeType="withEffect">
                                  <p:stCondLst>
                                    <p:cond delay="0"/>
                                  </p:stCondLst>
                                  <p:childTnLst>
                                    <p:set>
                                      <p:cBhvr>
                                        <p:cTn id="581" dur="1" fill="hold">
                                          <p:stCondLst>
                                            <p:cond delay="0"/>
                                          </p:stCondLst>
                                        </p:cTn>
                                        <p:tgtEl>
                                          <p:spTgt spid="92"/>
                                        </p:tgtEl>
                                        <p:attrNameLst>
                                          <p:attrName>style.visibility</p:attrName>
                                        </p:attrNameLst>
                                      </p:cBhvr>
                                      <p:to>
                                        <p:strVal val="visible"/>
                                      </p:to>
                                    </p:set>
                                    <p:animEffect transition="out" filter="fade">
                                      <p:cBhvr additive="base">
                                        <p:cTn id="582" dur="250" fill="hold">
                                          <p:stCondLst>
                                            <p:cond delay="1750"/>
                                          </p:stCondLst>
                                        </p:cTn>
                                        <p:tgtEl>
                                          <p:spTgt spid="92"/>
                                        </p:tgtEl>
                                      </p:cBhvr>
                                    </p:animEffect>
                                    <p:animEffect transition="in" filter="fade">
                                      <p:cBhvr additive="base">
                                        <p:cTn id="583" dur="250" fill="hold">
                                          <p:stCondLst>
                                            <p:cond delay="0"/>
                                          </p:stCondLst>
                                        </p:cTn>
                                        <p:tgtEl>
                                          <p:spTgt spid="92"/>
                                        </p:tgtEl>
                                      </p:cBhvr>
                                    </p:animEffect>
                                    <p:set>
                                      <p:cBhvr additive="base">
                                        <p:cTn id="584" dur="1" fill="hold">
                                          <p:stCondLst>
                                            <p:cond delay="1999"/>
                                          </p:stCondLst>
                                        </p:cTn>
                                        <p:tgtEl>
                                          <p:spTgt spid="92"/>
                                        </p:tgtEl>
                                        <p:attrNameLst>
                                          <p:attrName>style.visibility</p:attrName>
                                        </p:attrNameLst>
                                      </p:cBhvr>
                                      <p:to>
                                        <p:strVal val="hidden"/>
                                      </p:to>
                                    </p:set>
                                    <p:set>
                                      <p:cBhvr additive="base">
                                        <p:cTn id="585" dur="2300" fill="hold">
                                          <p:stCondLst>
                                            <p:cond delay="0"/>
                                          </p:stCondLst>
                                        </p:cTn>
                                        <p:tgtEl>
                                          <p:spTgt spid="92"/>
                                        </p:tgtEl>
                                      </p:cBhvr>
                                      <p:to>
                                        <p:strVal val=""/>
                                      </p:to>
                                    </p:set>
                                  </p:childTnLst>
                                </p:cTn>
                              </p:par>
                              <p:par>
                                <p:cTn id="586" presetID="0" presetClass="path" presetSubtype="0" repeatCount="indefinite" fill="hold" grpId="1" nodeType="withEffect">
                                  <p:stCondLst>
                                    <p:cond delay="0"/>
                                  </p:stCondLst>
                                  <p:childTnLst>
                                    <p:animMotion origin="layout" path="M 6.25E-7 -2.59259E-6 C 0.03229 -0.19768 0.04193 -0.19838 0.13359 -0.2912 " pathEditMode="relative" rAng="0" ptsTypes="AA">
                                      <p:cBhvr>
                                        <p:cTn id="587" dur="2300" fill="hold"/>
                                        <p:tgtEl>
                                          <p:spTgt spid="92"/>
                                        </p:tgtEl>
                                        <p:attrNameLst>
                                          <p:attrName>ppt_x</p:attrName>
                                          <p:attrName>ppt_y</p:attrName>
                                        </p:attrNameLst>
                                      </p:cBhvr>
                                      <p:rCtr x="6680" y="-14560"/>
                                    </p:animMotion>
                                  </p:childTnLst>
                                </p:cTn>
                              </p:par>
                              <p:par>
                                <p:cTn id="588" presetID="10" presetClass="entr" presetSubtype="0" repeatCount="indefinite" fill="hold" grpId="0" nodeType="withEffect">
                                  <p:stCondLst>
                                    <p:cond delay="0"/>
                                  </p:stCondLst>
                                  <p:childTnLst>
                                    <p:set>
                                      <p:cBhvr>
                                        <p:cTn id="589" dur="1" fill="hold">
                                          <p:stCondLst>
                                            <p:cond delay="0"/>
                                          </p:stCondLst>
                                        </p:cTn>
                                        <p:tgtEl>
                                          <p:spTgt spid="93"/>
                                        </p:tgtEl>
                                        <p:attrNameLst>
                                          <p:attrName>style.visibility</p:attrName>
                                        </p:attrNameLst>
                                      </p:cBhvr>
                                      <p:to>
                                        <p:strVal val="visible"/>
                                      </p:to>
                                    </p:set>
                                    <p:animEffect transition="out" filter="fade">
                                      <p:cBhvr additive="base">
                                        <p:cTn id="590" dur="250" fill="hold">
                                          <p:stCondLst>
                                            <p:cond delay="1750"/>
                                          </p:stCondLst>
                                        </p:cTn>
                                        <p:tgtEl>
                                          <p:spTgt spid="93"/>
                                        </p:tgtEl>
                                      </p:cBhvr>
                                    </p:animEffect>
                                    <p:animEffect transition="in" filter="fade">
                                      <p:cBhvr additive="base">
                                        <p:cTn id="591" dur="250" fill="hold">
                                          <p:stCondLst>
                                            <p:cond delay="0"/>
                                          </p:stCondLst>
                                        </p:cTn>
                                        <p:tgtEl>
                                          <p:spTgt spid="93"/>
                                        </p:tgtEl>
                                      </p:cBhvr>
                                    </p:animEffect>
                                    <p:set>
                                      <p:cBhvr additive="base">
                                        <p:cTn id="592" dur="1" fill="hold">
                                          <p:stCondLst>
                                            <p:cond delay="1999"/>
                                          </p:stCondLst>
                                        </p:cTn>
                                        <p:tgtEl>
                                          <p:spTgt spid="93"/>
                                        </p:tgtEl>
                                        <p:attrNameLst>
                                          <p:attrName>style.visibility</p:attrName>
                                        </p:attrNameLst>
                                      </p:cBhvr>
                                      <p:to>
                                        <p:strVal val="hidden"/>
                                      </p:to>
                                    </p:set>
                                    <p:set>
                                      <p:cBhvr additive="base">
                                        <p:cTn id="593" dur="2300" fill="hold">
                                          <p:stCondLst>
                                            <p:cond delay="0"/>
                                          </p:stCondLst>
                                        </p:cTn>
                                        <p:tgtEl>
                                          <p:spTgt spid="93"/>
                                        </p:tgtEl>
                                      </p:cBhvr>
                                      <p:to>
                                        <p:strVal val=""/>
                                      </p:to>
                                    </p:set>
                                  </p:childTnLst>
                                </p:cTn>
                              </p:par>
                              <p:par>
                                <p:cTn id="594" presetID="0" presetClass="path" presetSubtype="0" repeatCount="indefinite" fill="hold" grpId="1" nodeType="withEffect">
                                  <p:stCondLst>
                                    <p:cond delay="0"/>
                                  </p:stCondLst>
                                  <p:childTnLst>
                                    <p:animMotion origin="layout" path="M 3.33333E-6 7.40741E-7 C 0.10703 -0.07315 0.10599 -0.1625 0.13359 -0.2912 " pathEditMode="relative" rAng="0" ptsTypes="AA">
                                      <p:cBhvr>
                                        <p:cTn id="595" dur="2300" fill="hold"/>
                                        <p:tgtEl>
                                          <p:spTgt spid="93"/>
                                        </p:tgtEl>
                                        <p:attrNameLst>
                                          <p:attrName>ppt_x</p:attrName>
                                          <p:attrName>ppt_y</p:attrName>
                                        </p:attrNameLst>
                                      </p:cBhvr>
                                      <p:rCtr x="6680" y="-14560"/>
                                    </p:animMotion>
                                  </p:childTnLst>
                                </p:cTn>
                              </p:par>
                              <p:par>
                                <p:cTn id="596" presetID="10" presetClass="entr" presetSubtype="0" repeatCount="indefinite" fill="hold" grpId="0" nodeType="withEffect">
                                  <p:stCondLst>
                                    <p:cond delay="0"/>
                                  </p:stCondLst>
                                  <p:childTnLst>
                                    <p:set>
                                      <p:cBhvr>
                                        <p:cTn id="597" dur="1" fill="hold">
                                          <p:stCondLst>
                                            <p:cond delay="0"/>
                                          </p:stCondLst>
                                        </p:cTn>
                                        <p:tgtEl>
                                          <p:spTgt spid="94"/>
                                        </p:tgtEl>
                                        <p:attrNameLst>
                                          <p:attrName>style.visibility</p:attrName>
                                        </p:attrNameLst>
                                      </p:cBhvr>
                                      <p:to>
                                        <p:strVal val="visible"/>
                                      </p:to>
                                    </p:set>
                                    <p:animEffect transition="out" filter="fade">
                                      <p:cBhvr additive="base">
                                        <p:cTn id="598" dur="250" fill="hold">
                                          <p:stCondLst>
                                            <p:cond delay="1750"/>
                                          </p:stCondLst>
                                        </p:cTn>
                                        <p:tgtEl>
                                          <p:spTgt spid="94"/>
                                        </p:tgtEl>
                                      </p:cBhvr>
                                    </p:animEffect>
                                    <p:animEffect transition="in" filter="fade">
                                      <p:cBhvr additive="base">
                                        <p:cTn id="599" dur="250" fill="hold">
                                          <p:stCondLst>
                                            <p:cond delay="0"/>
                                          </p:stCondLst>
                                        </p:cTn>
                                        <p:tgtEl>
                                          <p:spTgt spid="94"/>
                                        </p:tgtEl>
                                      </p:cBhvr>
                                    </p:animEffect>
                                    <p:set>
                                      <p:cBhvr additive="base">
                                        <p:cTn id="600" dur="1" fill="hold">
                                          <p:stCondLst>
                                            <p:cond delay="1999"/>
                                          </p:stCondLst>
                                        </p:cTn>
                                        <p:tgtEl>
                                          <p:spTgt spid="94"/>
                                        </p:tgtEl>
                                        <p:attrNameLst>
                                          <p:attrName>style.visibility</p:attrName>
                                        </p:attrNameLst>
                                      </p:cBhvr>
                                      <p:to>
                                        <p:strVal val="hidden"/>
                                      </p:to>
                                    </p:set>
                                    <p:set>
                                      <p:cBhvr additive="base">
                                        <p:cTn id="601" dur="2300" fill="hold">
                                          <p:stCondLst>
                                            <p:cond delay="0"/>
                                          </p:stCondLst>
                                        </p:cTn>
                                        <p:tgtEl>
                                          <p:spTgt spid="94"/>
                                        </p:tgtEl>
                                      </p:cBhvr>
                                      <p:to>
                                        <p:strVal val=""/>
                                      </p:to>
                                    </p:set>
                                  </p:childTnLst>
                                </p:cTn>
                              </p:par>
                              <p:par>
                                <p:cTn id="602" presetID="0" presetClass="path" presetSubtype="0" repeatCount="indefinite" fill="hold" grpId="1" nodeType="withEffect">
                                  <p:stCondLst>
                                    <p:cond delay="0"/>
                                  </p:stCondLst>
                                  <p:childTnLst>
                                    <p:animMotion origin="layout" path="M 4.375E-6 1.11022E-16 C 0.00104 -0.11574 -0.11797 -0.13287 -0.09037 -0.26157 " pathEditMode="relative" rAng="0" ptsTypes="AA">
                                      <p:cBhvr>
                                        <p:cTn id="603" dur="2300" fill="hold"/>
                                        <p:tgtEl>
                                          <p:spTgt spid="94"/>
                                        </p:tgtEl>
                                        <p:attrNameLst>
                                          <p:attrName>ppt_x</p:attrName>
                                          <p:attrName>ppt_y</p:attrName>
                                        </p:attrNameLst>
                                      </p:cBhvr>
                                      <p:rCtr x="-4727" y="-13079"/>
                                    </p:animMotion>
                                  </p:childTnLst>
                                </p:cTn>
                              </p:par>
                              <p:par>
                                <p:cTn id="604" presetID="10" presetClass="entr" presetSubtype="0" repeatCount="indefinite" fill="hold" grpId="0" nodeType="withEffect">
                                  <p:stCondLst>
                                    <p:cond delay="0"/>
                                  </p:stCondLst>
                                  <p:childTnLst>
                                    <p:set>
                                      <p:cBhvr>
                                        <p:cTn id="605" dur="1" fill="hold">
                                          <p:stCondLst>
                                            <p:cond delay="0"/>
                                          </p:stCondLst>
                                        </p:cTn>
                                        <p:tgtEl>
                                          <p:spTgt spid="96"/>
                                        </p:tgtEl>
                                        <p:attrNameLst>
                                          <p:attrName>style.visibility</p:attrName>
                                        </p:attrNameLst>
                                      </p:cBhvr>
                                      <p:to>
                                        <p:strVal val="visible"/>
                                      </p:to>
                                    </p:set>
                                    <p:animEffect transition="out" filter="fade">
                                      <p:cBhvr additive="base">
                                        <p:cTn id="606" dur="316" fill="hold">
                                          <p:stCondLst>
                                            <p:cond delay="2213"/>
                                          </p:stCondLst>
                                        </p:cTn>
                                        <p:tgtEl>
                                          <p:spTgt spid="96"/>
                                        </p:tgtEl>
                                      </p:cBhvr>
                                    </p:animEffect>
                                    <p:animEffect transition="in" filter="fade">
                                      <p:cBhvr additive="base">
                                        <p:cTn id="607" dur="316" fill="hold">
                                          <p:stCondLst>
                                            <p:cond delay="0"/>
                                          </p:stCondLst>
                                        </p:cTn>
                                        <p:tgtEl>
                                          <p:spTgt spid="96"/>
                                        </p:tgtEl>
                                      </p:cBhvr>
                                    </p:animEffect>
                                    <p:set>
                                      <p:cBhvr additive="base">
                                        <p:cTn id="608" dur="1" fill="hold">
                                          <p:stCondLst>
                                            <p:cond delay="2528"/>
                                          </p:stCondLst>
                                        </p:cTn>
                                        <p:tgtEl>
                                          <p:spTgt spid="96"/>
                                        </p:tgtEl>
                                        <p:attrNameLst>
                                          <p:attrName>style.visibility</p:attrName>
                                        </p:attrNameLst>
                                      </p:cBhvr>
                                      <p:to>
                                        <p:strVal val="hidden"/>
                                      </p:to>
                                    </p:set>
                                    <p:set>
                                      <p:cBhvr additive="base">
                                        <p:cTn id="609" dur="2908" fill="hold">
                                          <p:stCondLst>
                                            <p:cond delay="0"/>
                                          </p:stCondLst>
                                        </p:cTn>
                                        <p:tgtEl>
                                          <p:spTgt spid="96"/>
                                        </p:tgtEl>
                                      </p:cBhvr>
                                      <p:to>
                                        <p:strVal val=""/>
                                      </p:to>
                                    </p:set>
                                  </p:childTnLst>
                                </p:cTn>
                              </p:par>
                              <p:par>
                                <p:cTn id="610" presetID="0" presetClass="path" presetSubtype="0" repeatCount="indefinite" fill="hold" grpId="1" nodeType="withEffect">
                                  <p:stCondLst>
                                    <p:cond delay="0"/>
                                  </p:stCondLst>
                                  <p:childTnLst>
                                    <p:animMotion origin="layout" path="M 1.875E-6 4.07407E-6 C 0.07122 -0.04399 0.06237 -0.16274 0.0901 -0.27848 " pathEditMode="relative" rAng="0" ptsTypes="AA">
                                      <p:cBhvr>
                                        <p:cTn id="611" dur="2714" fill="hold"/>
                                        <p:tgtEl>
                                          <p:spTgt spid="96"/>
                                        </p:tgtEl>
                                        <p:attrNameLst>
                                          <p:attrName>ppt_x</p:attrName>
                                          <p:attrName>ppt_y</p:attrName>
                                        </p:attrNameLst>
                                      </p:cBhvr>
                                      <p:rCtr x="4505" y="-13935"/>
                                    </p:animMotion>
                                  </p:childTnLst>
                                </p:cTn>
                              </p:par>
                              <p:par>
                                <p:cTn id="612" presetID="10" presetClass="entr" presetSubtype="0" repeatCount="indefinite" fill="hold" grpId="0" nodeType="withEffect">
                                  <p:stCondLst>
                                    <p:cond delay="0"/>
                                  </p:stCondLst>
                                  <p:childTnLst>
                                    <p:set>
                                      <p:cBhvr>
                                        <p:cTn id="613" dur="1" fill="hold">
                                          <p:stCondLst>
                                            <p:cond delay="0"/>
                                          </p:stCondLst>
                                        </p:cTn>
                                        <p:tgtEl>
                                          <p:spTgt spid="98"/>
                                        </p:tgtEl>
                                        <p:attrNameLst>
                                          <p:attrName>style.visibility</p:attrName>
                                        </p:attrNameLst>
                                      </p:cBhvr>
                                      <p:to>
                                        <p:strVal val="visible"/>
                                      </p:to>
                                    </p:set>
                                    <p:animEffect transition="out" filter="fade">
                                      <p:cBhvr additive="base">
                                        <p:cTn id="614" dur="250" fill="hold">
                                          <p:stCondLst>
                                            <p:cond delay="1750"/>
                                          </p:stCondLst>
                                        </p:cTn>
                                        <p:tgtEl>
                                          <p:spTgt spid="98"/>
                                        </p:tgtEl>
                                      </p:cBhvr>
                                    </p:animEffect>
                                    <p:animEffect transition="in" filter="fade">
                                      <p:cBhvr additive="base">
                                        <p:cTn id="615" dur="250" fill="hold">
                                          <p:stCondLst>
                                            <p:cond delay="0"/>
                                          </p:stCondLst>
                                        </p:cTn>
                                        <p:tgtEl>
                                          <p:spTgt spid="98"/>
                                        </p:tgtEl>
                                      </p:cBhvr>
                                    </p:animEffect>
                                    <p:set>
                                      <p:cBhvr additive="base">
                                        <p:cTn id="616" dur="1" fill="hold">
                                          <p:stCondLst>
                                            <p:cond delay="1999"/>
                                          </p:stCondLst>
                                        </p:cTn>
                                        <p:tgtEl>
                                          <p:spTgt spid="98"/>
                                        </p:tgtEl>
                                        <p:attrNameLst>
                                          <p:attrName>style.visibility</p:attrName>
                                        </p:attrNameLst>
                                      </p:cBhvr>
                                      <p:to>
                                        <p:strVal val="hidden"/>
                                      </p:to>
                                    </p:set>
                                    <p:set>
                                      <p:cBhvr additive="base">
                                        <p:cTn id="617" dur="2300" fill="hold">
                                          <p:stCondLst>
                                            <p:cond delay="0"/>
                                          </p:stCondLst>
                                        </p:cTn>
                                        <p:tgtEl>
                                          <p:spTgt spid="98"/>
                                        </p:tgtEl>
                                      </p:cBhvr>
                                      <p:to>
                                        <p:strVal val=""/>
                                      </p:to>
                                    </p:set>
                                  </p:childTnLst>
                                </p:cTn>
                              </p:par>
                              <p:par>
                                <p:cTn id="618" presetID="0" presetClass="path" presetSubtype="0" repeatCount="indefinite" fill="hold" grpId="1" nodeType="withEffect">
                                  <p:stCondLst>
                                    <p:cond delay="0"/>
                                  </p:stCondLst>
                                  <p:childTnLst>
                                    <p:animMotion origin="layout" path="M 4.375E-6 -1.11111E-6 C -0.01133 -0.10555 -0.06198 -0.18449 -0.00769 -0.31458 " pathEditMode="relative" rAng="0" ptsTypes="AA">
                                      <p:cBhvr>
                                        <p:cTn id="619" dur="3409" fill="hold"/>
                                        <p:tgtEl>
                                          <p:spTgt spid="98"/>
                                        </p:tgtEl>
                                        <p:attrNameLst>
                                          <p:attrName>ppt_x</p:attrName>
                                          <p:attrName>ppt_y</p:attrName>
                                        </p:attrNameLst>
                                      </p:cBhvr>
                                      <p:rCtr x="-1628" y="-15741"/>
                                    </p:animMotion>
                                  </p:childTnLst>
                                </p:cTn>
                              </p:par>
                              <p:par>
                                <p:cTn id="620" presetID="10" presetClass="entr" presetSubtype="0" repeatCount="indefinite" fill="hold" grpId="0" nodeType="withEffect">
                                  <p:stCondLst>
                                    <p:cond delay="0"/>
                                  </p:stCondLst>
                                  <p:childTnLst>
                                    <p:set>
                                      <p:cBhvr>
                                        <p:cTn id="621" dur="1" fill="hold">
                                          <p:stCondLst>
                                            <p:cond delay="0"/>
                                          </p:stCondLst>
                                        </p:cTn>
                                        <p:tgtEl>
                                          <p:spTgt spid="99"/>
                                        </p:tgtEl>
                                        <p:attrNameLst>
                                          <p:attrName>style.visibility</p:attrName>
                                        </p:attrNameLst>
                                      </p:cBhvr>
                                      <p:to>
                                        <p:strVal val="visible"/>
                                      </p:to>
                                    </p:set>
                                    <p:animEffect transition="out" filter="fade">
                                      <p:cBhvr additive="base">
                                        <p:cTn id="622" dur="419" fill="hold">
                                          <p:stCondLst>
                                            <p:cond delay="2935"/>
                                          </p:stCondLst>
                                        </p:cTn>
                                        <p:tgtEl>
                                          <p:spTgt spid="99"/>
                                        </p:tgtEl>
                                      </p:cBhvr>
                                    </p:animEffect>
                                    <p:animEffect transition="in" filter="fade">
                                      <p:cBhvr additive="base">
                                        <p:cTn id="623" dur="419" fill="hold">
                                          <p:stCondLst>
                                            <p:cond delay="0"/>
                                          </p:stCondLst>
                                        </p:cTn>
                                        <p:tgtEl>
                                          <p:spTgt spid="99"/>
                                        </p:tgtEl>
                                      </p:cBhvr>
                                    </p:animEffect>
                                    <p:set>
                                      <p:cBhvr additive="base">
                                        <p:cTn id="624" dur="1" fill="hold">
                                          <p:stCondLst>
                                            <p:cond delay="3353"/>
                                          </p:stCondLst>
                                        </p:cTn>
                                        <p:tgtEl>
                                          <p:spTgt spid="99"/>
                                        </p:tgtEl>
                                        <p:attrNameLst>
                                          <p:attrName>style.visibility</p:attrName>
                                        </p:attrNameLst>
                                      </p:cBhvr>
                                      <p:to>
                                        <p:strVal val="hidden"/>
                                      </p:to>
                                    </p:set>
                                    <p:set>
                                      <p:cBhvr additive="base">
                                        <p:cTn id="625" dur="3858" fill="hold">
                                          <p:stCondLst>
                                            <p:cond delay="0"/>
                                          </p:stCondLst>
                                        </p:cTn>
                                        <p:tgtEl>
                                          <p:spTgt spid="99"/>
                                        </p:tgtEl>
                                      </p:cBhvr>
                                      <p:to>
                                        <p:strVal val=""/>
                                      </p:to>
                                    </p:set>
                                  </p:childTnLst>
                                </p:cTn>
                              </p:par>
                              <p:par>
                                <p:cTn id="626" presetID="0" presetClass="path" presetSubtype="0" repeatCount="indefinite" fill="hold" grpId="1" nodeType="withEffect">
                                  <p:stCondLst>
                                    <p:cond delay="0"/>
                                  </p:stCondLst>
                                  <p:childTnLst>
                                    <p:animMotion origin="layout" path="M -0.00013 3.7037E-6 C 0.06471 -0.13542 0.07721 -0.05139 0.13164 -0.18125 " pathEditMode="relative" rAng="0" ptsTypes="AA">
                                      <p:cBhvr>
                                        <p:cTn id="627" dur="3060" fill="hold"/>
                                        <p:tgtEl>
                                          <p:spTgt spid="99"/>
                                        </p:tgtEl>
                                        <p:attrNameLst>
                                          <p:attrName>ppt_x</p:attrName>
                                          <p:attrName>ppt_y</p:attrName>
                                        </p:attrNameLst>
                                      </p:cBhvr>
                                      <p:rCtr x="6589" y="-9074"/>
                                    </p:animMotion>
                                  </p:childTnLst>
                                </p:cTn>
                              </p:par>
                              <p:par>
                                <p:cTn id="628" presetID="10" presetClass="entr" presetSubtype="0" repeatCount="indefinite" fill="hold" grpId="0" nodeType="withEffect">
                                  <p:stCondLst>
                                    <p:cond delay="0"/>
                                  </p:stCondLst>
                                  <p:childTnLst>
                                    <p:set>
                                      <p:cBhvr>
                                        <p:cTn id="629" dur="1" fill="hold">
                                          <p:stCondLst>
                                            <p:cond delay="0"/>
                                          </p:stCondLst>
                                        </p:cTn>
                                        <p:tgtEl>
                                          <p:spTgt spid="100"/>
                                        </p:tgtEl>
                                        <p:attrNameLst>
                                          <p:attrName>style.visibility</p:attrName>
                                        </p:attrNameLst>
                                      </p:cBhvr>
                                      <p:to>
                                        <p:strVal val="visible"/>
                                      </p:to>
                                    </p:set>
                                    <p:animEffect transition="out" filter="fade">
                                      <p:cBhvr additive="base">
                                        <p:cTn id="630" dur="237" fill="hold">
                                          <p:stCondLst>
                                            <p:cond delay="1658"/>
                                          </p:stCondLst>
                                        </p:cTn>
                                        <p:tgtEl>
                                          <p:spTgt spid="100"/>
                                        </p:tgtEl>
                                      </p:cBhvr>
                                    </p:animEffect>
                                    <p:animEffect transition="in" filter="fade">
                                      <p:cBhvr additive="base">
                                        <p:cTn id="631" dur="237" fill="hold">
                                          <p:stCondLst>
                                            <p:cond delay="0"/>
                                          </p:stCondLst>
                                        </p:cTn>
                                        <p:tgtEl>
                                          <p:spTgt spid="100"/>
                                        </p:tgtEl>
                                      </p:cBhvr>
                                    </p:animEffect>
                                    <p:set>
                                      <p:cBhvr additive="base">
                                        <p:cTn id="632" dur="1" fill="hold">
                                          <p:stCondLst>
                                            <p:cond delay="1894"/>
                                          </p:stCondLst>
                                        </p:cTn>
                                        <p:tgtEl>
                                          <p:spTgt spid="100"/>
                                        </p:tgtEl>
                                        <p:attrNameLst>
                                          <p:attrName>style.visibility</p:attrName>
                                        </p:attrNameLst>
                                      </p:cBhvr>
                                      <p:to>
                                        <p:strVal val="hidden"/>
                                      </p:to>
                                    </p:set>
                                    <p:set>
                                      <p:cBhvr additive="base">
                                        <p:cTn id="633" dur="2179" fill="hold">
                                          <p:stCondLst>
                                            <p:cond delay="0"/>
                                          </p:stCondLst>
                                        </p:cTn>
                                        <p:tgtEl>
                                          <p:spTgt spid="100"/>
                                        </p:tgtEl>
                                      </p:cBhvr>
                                      <p:to>
                                        <p:strVal val=""/>
                                      </p:to>
                                    </p:set>
                                  </p:childTnLst>
                                </p:cTn>
                              </p:par>
                              <p:par>
                                <p:cTn id="634" presetID="0" presetClass="path" presetSubtype="0" repeatCount="indefinite" fill="hold" grpId="1" nodeType="withEffect">
                                  <p:stCondLst>
                                    <p:cond delay="0"/>
                                  </p:stCondLst>
                                  <p:childTnLst>
                                    <p:animMotion origin="layout" path="M -4.375E-6 1.85185E-6 C -0.0401 -0.14375 -0.07304 -0.07477 -0.10898 -0.21713 " pathEditMode="relative" rAng="0" ptsTypes="AA">
                                      <p:cBhvr>
                                        <p:cTn id="635" dur="3515" fill="hold"/>
                                        <p:tgtEl>
                                          <p:spTgt spid="100"/>
                                        </p:tgtEl>
                                        <p:attrNameLst>
                                          <p:attrName>ppt_x</p:attrName>
                                          <p:attrName>ppt_y</p:attrName>
                                        </p:attrNameLst>
                                      </p:cBhvr>
                                      <p:rCtr x="-5456" y="-10856"/>
                                    </p:animMotion>
                                  </p:childTnLst>
                                </p:cTn>
                              </p:par>
                              <p:par>
                                <p:cTn id="636" presetID="10" presetClass="entr" presetSubtype="0" repeatCount="indefinite" fill="hold" grpId="0" nodeType="withEffect">
                                  <p:stCondLst>
                                    <p:cond delay="0"/>
                                  </p:stCondLst>
                                  <p:childTnLst>
                                    <p:set>
                                      <p:cBhvr>
                                        <p:cTn id="637" dur="1" fill="hold">
                                          <p:stCondLst>
                                            <p:cond delay="0"/>
                                          </p:stCondLst>
                                        </p:cTn>
                                        <p:tgtEl>
                                          <p:spTgt spid="101"/>
                                        </p:tgtEl>
                                        <p:attrNameLst>
                                          <p:attrName>style.visibility</p:attrName>
                                        </p:attrNameLst>
                                      </p:cBhvr>
                                      <p:to>
                                        <p:strVal val="visible"/>
                                      </p:to>
                                    </p:set>
                                    <p:animEffect transition="out" filter="fade">
                                      <p:cBhvr additive="base">
                                        <p:cTn id="638" dur="305" fill="hold">
                                          <p:stCondLst>
                                            <p:cond delay="2133"/>
                                          </p:stCondLst>
                                        </p:cTn>
                                        <p:tgtEl>
                                          <p:spTgt spid="101"/>
                                        </p:tgtEl>
                                      </p:cBhvr>
                                    </p:animEffect>
                                    <p:animEffect transition="in" filter="fade">
                                      <p:cBhvr additive="base">
                                        <p:cTn id="639" dur="305" fill="hold">
                                          <p:stCondLst>
                                            <p:cond delay="0"/>
                                          </p:stCondLst>
                                        </p:cTn>
                                        <p:tgtEl>
                                          <p:spTgt spid="101"/>
                                        </p:tgtEl>
                                      </p:cBhvr>
                                    </p:animEffect>
                                    <p:set>
                                      <p:cBhvr additive="base">
                                        <p:cTn id="640" dur="1" fill="hold">
                                          <p:stCondLst>
                                            <p:cond delay="2437"/>
                                          </p:stCondLst>
                                        </p:cTn>
                                        <p:tgtEl>
                                          <p:spTgt spid="101"/>
                                        </p:tgtEl>
                                        <p:attrNameLst>
                                          <p:attrName>style.visibility</p:attrName>
                                        </p:attrNameLst>
                                      </p:cBhvr>
                                      <p:to>
                                        <p:strVal val="hidden"/>
                                      </p:to>
                                    </p:set>
                                    <p:set>
                                      <p:cBhvr additive="base">
                                        <p:cTn id="641" dur="2804" fill="hold">
                                          <p:stCondLst>
                                            <p:cond delay="0"/>
                                          </p:stCondLst>
                                        </p:cTn>
                                        <p:tgtEl>
                                          <p:spTgt spid="101"/>
                                        </p:tgtEl>
                                      </p:cBhvr>
                                      <p:to>
                                        <p:strVal val=""/>
                                      </p:to>
                                    </p:set>
                                  </p:childTnLst>
                                </p:cTn>
                              </p:par>
                              <p:par>
                                <p:cTn id="642" presetID="0" presetClass="path" presetSubtype="0" repeatCount="indefinite" fill="hold" grpId="1" nodeType="withEffect">
                                  <p:stCondLst>
                                    <p:cond delay="0"/>
                                  </p:stCondLst>
                                  <p:childTnLst>
                                    <p:animMotion origin="layout" path="M -0.00013 7.40741E-7 C 0.08372 -0.1206 0.14375 -0.01111 0.1983 -0.14097 " pathEditMode="relative" rAng="0" ptsTypes="AA">
                                      <p:cBhvr>
                                        <p:cTn id="643" dur="2924" fill="hold"/>
                                        <p:tgtEl>
                                          <p:spTgt spid="101"/>
                                        </p:tgtEl>
                                        <p:attrNameLst>
                                          <p:attrName>ppt_x</p:attrName>
                                          <p:attrName>ppt_y</p:attrName>
                                        </p:attrNameLst>
                                      </p:cBhvr>
                                      <p:rCtr x="9922" y="-7060"/>
                                    </p:animMotion>
                                  </p:childTnLst>
                                </p:cTn>
                              </p:par>
                              <p:par>
                                <p:cTn id="644" presetID="10" presetClass="entr" presetSubtype="0" repeatCount="indefinite" fill="hold" grpId="0" nodeType="withEffect">
                                  <p:stCondLst>
                                    <p:cond delay="0"/>
                                  </p:stCondLst>
                                  <p:childTnLst>
                                    <p:set>
                                      <p:cBhvr>
                                        <p:cTn id="645" dur="1" fill="hold">
                                          <p:stCondLst>
                                            <p:cond delay="0"/>
                                          </p:stCondLst>
                                        </p:cTn>
                                        <p:tgtEl>
                                          <p:spTgt spid="102"/>
                                        </p:tgtEl>
                                        <p:attrNameLst>
                                          <p:attrName>style.visibility</p:attrName>
                                        </p:attrNameLst>
                                      </p:cBhvr>
                                      <p:to>
                                        <p:strVal val="visible"/>
                                      </p:to>
                                    </p:set>
                                    <p:animEffect transition="out" filter="fade">
                                      <p:cBhvr additive="base">
                                        <p:cTn id="646" dur="324" fill="hold">
                                          <p:stCondLst>
                                            <p:cond delay="2271"/>
                                          </p:stCondLst>
                                        </p:cTn>
                                        <p:tgtEl>
                                          <p:spTgt spid="102"/>
                                        </p:tgtEl>
                                      </p:cBhvr>
                                    </p:animEffect>
                                    <p:animEffect transition="in" filter="fade">
                                      <p:cBhvr additive="base">
                                        <p:cTn id="647" dur="324" fill="hold">
                                          <p:stCondLst>
                                            <p:cond delay="0"/>
                                          </p:stCondLst>
                                        </p:cTn>
                                        <p:tgtEl>
                                          <p:spTgt spid="102"/>
                                        </p:tgtEl>
                                      </p:cBhvr>
                                    </p:animEffect>
                                    <p:set>
                                      <p:cBhvr additive="base">
                                        <p:cTn id="648" dur="1" fill="hold">
                                          <p:stCondLst>
                                            <p:cond delay="2594"/>
                                          </p:stCondLst>
                                        </p:cTn>
                                        <p:tgtEl>
                                          <p:spTgt spid="102"/>
                                        </p:tgtEl>
                                        <p:attrNameLst>
                                          <p:attrName>style.visibility</p:attrName>
                                        </p:attrNameLst>
                                      </p:cBhvr>
                                      <p:to>
                                        <p:strVal val="hidden"/>
                                      </p:to>
                                    </p:set>
                                    <p:set>
                                      <p:cBhvr additive="base">
                                        <p:cTn id="649" dur="2984" fill="hold">
                                          <p:stCondLst>
                                            <p:cond delay="0"/>
                                          </p:stCondLst>
                                        </p:cTn>
                                        <p:tgtEl>
                                          <p:spTgt spid="102"/>
                                        </p:tgtEl>
                                      </p:cBhvr>
                                      <p:to>
                                        <p:strVal val=""/>
                                      </p:to>
                                    </p:set>
                                  </p:childTnLst>
                                </p:cTn>
                              </p:par>
                              <p:par>
                                <p:cTn id="650" presetID="0" presetClass="path" presetSubtype="0" repeatCount="indefinite" fill="hold" grpId="1" nodeType="withEffect">
                                  <p:stCondLst>
                                    <p:cond delay="0"/>
                                  </p:stCondLst>
                                  <p:childTnLst>
                                    <p:animMotion origin="layout" path="M -0.00013 -0.00023 C 0.09909 -0.0574 0.07318 0.02848 0.16263 -0.03727 " pathEditMode="relative" rAng="0" ptsTypes="AA">
                                      <p:cBhvr>
                                        <p:cTn id="651" dur="2415" fill="hold"/>
                                        <p:tgtEl>
                                          <p:spTgt spid="102"/>
                                        </p:tgtEl>
                                        <p:attrNameLst>
                                          <p:attrName>ppt_x</p:attrName>
                                          <p:attrName>ppt_y</p:attrName>
                                        </p:attrNameLst>
                                      </p:cBhvr>
                                      <p:rCtr x="8138" y="-1852"/>
                                    </p:animMotion>
                                  </p:childTnLst>
                                </p:cTn>
                              </p:par>
                              <p:par>
                                <p:cTn id="652" presetID="10" presetClass="entr" presetSubtype="0" repeatCount="indefinite" fill="hold" grpId="0" nodeType="withEffect">
                                  <p:stCondLst>
                                    <p:cond delay="0"/>
                                  </p:stCondLst>
                                  <p:childTnLst>
                                    <p:set>
                                      <p:cBhvr>
                                        <p:cTn id="653" dur="1" fill="hold">
                                          <p:stCondLst>
                                            <p:cond delay="0"/>
                                          </p:stCondLst>
                                        </p:cTn>
                                        <p:tgtEl>
                                          <p:spTgt spid="103"/>
                                        </p:tgtEl>
                                        <p:attrNameLst>
                                          <p:attrName>style.visibility</p:attrName>
                                        </p:attrNameLst>
                                      </p:cBhvr>
                                      <p:to>
                                        <p:strVal val="visible"/>
                                      </p:to>
                                    </p:set>
                                    <p:animEffect transition="out" filter="fade">
                                      <p:cBhvr additive="base">
                                        <p:cTn id="654" dur="289" fill="hold">
                                          <p:stCondLst>
                                            <p:cond delay="2024"/>
                                          </p:stCondLst>
                                        </p:cTn>
                                        <p:tgtEl>
                                          <p:spTgt spid="103"/>
                                        </p:tgtEl>
                                      </p:cBhvr>
                                    </p:animEffect>
                                    <p:animEffect transition="in" filter="fade">
                                      <p:cBhvr additive="base">
                                        <p:cTn id="655" dur="289" fill="hold">
                                          <p:stCondLst>
                                            <p:cond delay="0"/>
                                          </p:stCondLst>
                                        </p:cTn>
                                        <p:tgtEl>
                                          <p:spTgt spid="103"/>
                                        </p:tgtEl>
                                      </p:cBhvr>
                                    </p:animEffect>
                                    <p:set>
                                      <p:cBhvr additive="base">
                                        <p:cTn id="656" dur="1" fill="hold">
                                          <p:stCondLst>
                                            <p:cond delay="2311"/>
                                          </p:stCondLst>
                                        </p:cTn>
                                        <p:tgtEl>
                                          <p:spTgt spid="103"/>
                                        </p:tgtEl>
                                        <p:attrNameLst>
                                          <p:attrName>style.visibility</p:attrName>
                                        </p:attrNameLst>
                                      </p:cBhvr>
                                      <p:to>
                                        <p:strVal val="hidden"/>
                                      </p:to>
                                    </p:set>
                                    <p:set>
                                      <p:cBhvr additive="base">
                                        <p:cTn id="657" dur="2659" fill="hold">
                                          <p:stCondLst>
                                            <p:cond delay="0"/>
                                          </p:stCondLst>
                                        </p:cTn>
                                        <p:tgtEl>
                                          <p:spTgt spid="103"/>
                                        </p:tgtEl>
                                      </p:cBhvr>
                                      <p:to>
                                        <p:strVal val=""/>
                                      </p:to>
                                    </p:set>
                                  </p:childTnLst>
                                </p:cTn>
                              </p:par>
                              <p:par>
                                <p:cTn id="658" presetID="0" presetClass="path" presetSubtype="0" repeatCount="indefinite" fill="hold" grpId="1" nodeType="withEffect">
                                  <p:stCondLst>
                                    <p:cond delay="0"/>
                                  </p:stCondLst>
                                  <p:childTnLst>
                                    <p:animMotion origin="layout" path="M 5E-6 2.96296E-6 C -0.04024 -0.14422 0.01732 -0.1956 -0.00299 -0.34422 " pathEditMode="relative" rAng="0" ptsTypes="AA">
                                      <p:cBhvr>
                                        <p:cTn id="659" dur="2191" fill="hold"/>
                                        <p:tgtEl>
                                          <p:spTgt spid="103"/>
                                        </p:tgtEl>
                                        <p:attrNameLst>
                                          <p:attrName>ppt_x</p:attrName>
                                          <p:attrName>ppt_y</p:attrName>
                                        </p:attrNameLst>
                                      </p:cBhvr>
                                      <p:rCtr x="-664" y="-17222"/>
                                    </p:animMotion>
                                  </p:childTnLst>
                                </p:cTn>
                              </p:par>
                              <p:par>
                                <p:cTn id="660" presetID="10" presetClass="entr" presetSubtype="0" repeatCount="indefinite" fill="hold" grpId="0" nodeType="withEffect">
                                  <p:stCondLst>
                                    <p:cond delay="0"/>
                                  </p:stCondLst>
                                  <p:childTnLst>
                                    <p:set>
                                      <p:cBhvr>
                                        <p:cTn id="661" dur="1" fill="hold">
                                          <p:stCondLst>
                                            <p:cond delay="0"/>
                                          </p:stCondLst>
                                        </p:cTn>
                                        <p:tgtEl>
                                          <p:spTgt spid="104"/>
                                        </p:tgtEl>
                                        <p:attrNameLst>
                                          <p:attrName>style.visibility</p:attrName>
                                        </p:attrNameLst>
                                      </p:cBhvr>
                                      <p:to>
                                        <p:strVal val="visible"/>
                                      </p:to>
                                    </p:set>
                                    <p:animEffect transition="out" filter="fade">
                                      <p:cBhvr additive="base">
                                        <p:cTn id="662" dur="346" fill="hold">
                                          <p:stCondLst>
                                            <p:cond delay="2419"/>
                                          </p:stCondLst>
                                        </p:cTn>
                                        <p:tgtEl>
                                          <p:spTgt spid="104"/>
                                        </p:tgtEl>
                                      </p:cBhvr>
                                    </p:animEffect>
                                    <p:animEffect transition="in" filter="fade">
                                      <p:cBhvr additive="base">
                                        <p:cTn id="663" dur="346" fill="hold">
                                          <p:stCondLst>
                                            <p:cond delay="0"/>
                                          </p:stCondLst>
                                        </p:cTn>
                                        <p:tgtEl>
                                          <p:spTgt spid="104"/>
                                        </p:tgtEl>
                                      </p:cBhvr>
                                    </p:animEffect>
                                    <p:set>
                                      <p:cBhvr additive="base">
                                        <p:cTn id="664" dur="1" fill="hold">
                                          <p:stCondLst>
                                            <p:cond delay="2763"/>
                                          </p:stCondLst>
                                        </p:cTn>
                                        <p:tgtEl>
                                          <p:spTgt spid="104"/>
                                        </p:tgtEl>
                                        <p:attrNameLst>
                                          <p:attrName>style.visibility</p:attrName>
                                        </p:attrNameLst>
                                      </p:cBhvr>
                                      <p:to>
                                        <p:strVal val="hidden"/>
                                      </p:to>
                                    </p:set>
                                    <p:set>
                                      <p:cBhvr additive="base">
                                        <p:cTn id="665" dur="3180" fill="hold">
                                          <p:stCondLst>
                                            <p:cond delay="0"/>
                                          </p:stCondLst>
                                        </p:cTn>
                                        <p:tgtEl>
                                          <p:spTgt spid="104"/>
                                        </p:tgtEl>
                                      </p:cBhvr>
                                      <p:to>
                                        <p:strVal val=""/>
                                      </p:to>
                                    </p:set>
                                  </p:childTnLst>
                                </p:cTn>
                              </p:par>
                              <p:par>
                                <p:cTn id="666" presetID="0" presetClass="path" presetSubtype="0" repeatCount="indefinite" fill="hold" grpId="1" nodeType="withEffect">
                                  <p:stCondLst>
                                    <p:cond delay="0"/>
                                  </p:stCondLst>
                                  <p:childTnLst>
                                    <p:animMotion origin="layout" path="M 1.25E-6 -2.59259E-6 C 0.00377 -0.22477 0.15404 -0.14305 0.13372 -0.2912 " pathEditMode="relative" rAng="0" ptsTypes="AA">
                                      <p:cBhvr>
                                        <p:cTn id="667" dur="2340" fill="hold"/>
                                        <p:tgtEl>
                                          <p:spTgt spid="104"/>
                                        </p:tgtEl>
                                        <p:attrNameLst>
                                          <p:attrName>ppt_x</p:attrName>
                                          <p:attrName>ppt_y</p:attrName>
                                        </p:attrNameLst>
                                      </p:cBhvr>
                                      <p:rCtr x="6771" y="-14560"/>
                                    </p:animMotion>
                                  </p:childTnLst>
                                </p:cTn>
                              </p:par>
                              <p:par>
                                <p:cTn id="668" presetID="10" presetClass="entr" presetSubtype="0" repeatCount="indefinite" fill="hold" grpId="0" nodeType="withEffect">
                                  <p:stCondLst>
                                    <p:cond delay="0"/>
                                  </p:stCondLst>
                                  <p:childTnLst>
                                    <p:set>
                                      <p:cBhvr>
                                        <p:cTn id="669" dur="1" fill="hold">
                                          <p:stCondLst>
                                            <p:cond delay="0"/>
                                          </p:stCondLst>
                                        </p:cTn>
                                        <p:tgtEl>
                                          <p:spTgt spid="97"/>
                                        </p:tgtEl>
                                        <p:attrNameLst>
                                          <p:attrName>style.visibility</p:attrName>
                                        </p:attrNameLst>
                                      </p:cBhvr>
                                      <p:to>
                                        <p:strVal val="visible"/>
                                      </p:to>
                                    </p:set>
                                    <p:animEffect transition="out" filter="fade">
                                      <p:cBhvr additive="base">
                                        <p:cTn id="670" dur="277" fill="hold">
                                          <p:stCondLst>
                                            <p:cond delay="1937"/>
                                          </p:stCondLst>
                                        </p:cTn>
                                        <p:tgtEl>
                                          <p:spTgt spid="97"/>
                                        </p:tgtEl>
                                      </p:cBhvr>
                                    </p:animEffect>
                                    <p:animEffect transition="in" filter="fade">
                                      <p:cBhvr additive="base">
                                        <p:cTn id="671" dur="277" fill="hold">
                                          <p:stCondLst>
                                            <p:cond delay="0"/>
                                          </p:stCondLst>
                                        </p:cTn>
                                        <p:tgtEl>
                                          <p:spTgt spid="97"/>
                                        </p:tgtEl>
                                      </p:cBhvr>
                                    </p:animEffect>
                                    <p:set>
                                      <p:cBhvr additive="base">
                                        <p:cTn id="672" dur="1" fill="hold">
                                          <p:stCondLst>
                                            <p:cond delay="2213"/>
                                          </p:stCondLst>
                                        </p:cTn>
                                        <p:tgtEl>
                                          <p:spTgt spid="97"/>
                                        </p:tgtEl>
                                        <p:attrNameLst>
                                          <p:attrName>style.visibility</p:attrName>
                                        </p:attrNameLst>
                                      </p:cBhvr>
                                      <p:to>
                                        <p:strVal val="hidden"/>
                                      </p:to>
                                    </p:set>
                                    <p:set>
                                      <p:cBhvr additive="base">
                                        <p:cTn id="673" dur="2546" fill="hold">
                                          <p:stCondLst>
                                            <p:cond delay="0"/>
                                          </p:stCondLst>
                                        </p:cTn>
                                        <p:tgtEl>
                                          <p:spTgt spid="97"/>
                                        </p:tgtEl>
                                      </p:cBhvr>
                                      <p:to>
                                        <p:strVal val=""/>
                                      </p:to>
                                    </p:set>
                                  </p:childTnLst>
                                </p:cTn>
                              </p:par>
                              <p:par>
                                <p:cTn id="674" presetID="0" presetClass="path" presetSubtype="0" repeatCount="indefinite" fill="hold" grpId="1" nodeType="withEffect">
                                  <p:stCondLst>
                                    <p:cond delay="0"/>
                                  </p:stCondLst>
                                  <p:childTnLst>
                                    <p:animMotion origin="layout" path="M -2.91667E-6 4.07407E-6 C 0.07604 -0.05301 0.06667 -0.19607 0.09636 -0.33519 " pathEditMode="relative" rAng="0" ptsTypes="AA">
                                      <p:cBhvr>
                                        <p:cTn id="675" dur="3347" fill="hold"/>
                                        <p:tgtEl>
                                          <p:spTgt spid="97"/>
                                        </p:tgtEl>
                                        <p:attrNameLst>
                                          <p:attrName>ppt_x</p:attrName>
                                          <p:attrName>ppt_y</p:attrName>
                                        </p:attrNameLst>
                                      </p:cBhvr>
                                      <p:rCtr x="4818" y="-16759"/>
                                    </p:animMotion>
                                  </p:childTnLst>
                                </p:cTn>
                              </p:par>
                              <p:par>
                                <p:cTn id="676" presetID="10" presetClass="entr" presetSubtype="0" repeatCount="indefinite" fill="hold" grpId="0" nodeType="withEffect">
                                  <p:stCondLst>
                                    <p:cond delay="0"/>
                                  </p:stCondLst>
                                  <p:childTnLst>
                                    <p:set>
                                      <p:cBhvr>
                                        <p:cTn id="677" dur="1" fill="hold">
                                          <p:stCondLst>
                                            <p:cond delay="0"/>
                                          </p:stCondLst>
                                        </p:cTn>
                                        <p:tgtEl>
                                          <p:spTgt spid="105"/>
                                        </p:tgtEl>
                                        <p:attrNameLst>
                                          <p:attrName>style.visibility</p:attrName>
                                        </p:attrNameLst>
                                      </p:cBhvr>
                                      <p:to>
                                        <p:strVal val="visible"/>
                                      </p:to>
                                    </p:set>
                                    <p:animEffect transition="out" filter="fade">
                                      <p:cBhvr additive="base">
                                        <p:cTn id="678" dur="273" fill="hold">
                                          <p:stCondLst>
                                            <p:cond delay="1912"/>
                                          </p:stCondLst>
                                        </p:cTn>
                                        <p:tgtEl>
                                          <p:spTgt spid="105"/>
                                        </p:tgtEl>
                                      </p:cBhvr>
                                    </p:animEffect>
                                    <p:animEffect transition="in" filter="fade">
                                      <p:cBhvr additive="base">
                                        <p:cTn id="679" dur="273" fill="hold">
                                          <p:stCondLst>
                                            <p:cond delay="0"/>
                                          </p:stCondLst>
                                        </p:cTn>
                                        <p:tgtEl>
                                          <p:spTgt spid="105"/>
                                        </p:tgtEl>
                                      </p:cBhvr>
                                    </p:animEffect>
                                    <p:set>
                                      <p:cBhvr additive="base">
                                        <p:cTn id="680" dur="1" fill="hold">
                                          <p:stCondLst>
                                            <p:cond delay="2184"/>
                                          </p:stCondLst>
                                        </p:cTn>
                                        <p:tgtEl>
                                          <p:spTgt spid="105"/>
                                        </p:tgtEl>
                                        <p:attrNameLst>
                                          <p:attrName>style.visibility</p:attrName>
                                        </p:attrNameLst>
                                      </p:cBhvr>
                                      <p:to>
                                        <p:strVal val="hidden"/>
                                      </p:to>
                                    </p:set>
                                    <p:set>
                                      <p:cBhvr additive="base">
                                        <p:cTn id="681" dur="2513" fill="hold">
                                          <p:stCondLst>
                                            <p:cond delay="0"/>
                                          </p:stCondLst>
                                        </p:cTn>
                                        <p:tgtEl>
                                          <p:spTgt spid="105"/>
                                        </p:tgtEl>
                                      </p:cBhvr>
                                      <p:to>
                                        <p:strVal val=""/>
                                      </p:to>
                                    </p:set>
                                  </p:childTnLst>
                                </p:cTn>
                              </p:par>
                              <p:par>
                                <p:cTn id="682" presetID="0" presetClass="path" presetSubtype="0" repeatCount="indefinite" fill="hold" grpId="1" nodeType="withEffect">
                                  <p:stCondLst>
                                    <p:cond delay="0"/>
                                  </p:stCondLst>
                                  <p:childTnLst>
                                    <p:animMotion origin="layout" path="M 3.33333E-6 -3.7037E-7 C 0.06432 -0.17315 0.07669 -0.06574 0.13086 -0.23171 " pathEditMode="relative" rAng="0" ptsTypes="AA">
                                      <p:cBhvr>
                                        <p:cTn id="683" dur="2180" fill="hold"/>
                                        <p:tgtEl>
                                          <p:spTgt spid="105"/>
                                        </p:tgtEl>
                                        <p:attrNameLst>
                                          <p:attrName>ppt_x</p:attrName>
                                          <p:attrName>ppt_y</p:attrName>
                                        </p:attrNameLst>
                                      </p:cBhvr>
                                      <p:rCtr x="6536" y="-11597"/>
                                    </p:animMotion>
                                  </p:childTnLst>
                                </p:cTn>
                              </p:par>
                              <p:par>
                                <p:cTn id="684" presetID="10" presetClass="entr" presetSubtype="0" repeatCount="indefinite" fill="hold" grpId="0" nodeType="withEffect">
                                  <p:stCondLst>
                                    <p:cond delay="0"/>
                                  </p:stCondLst>
                                  <p:childTnLst>
                                    <p:set>
                                      <p:cBhvr>
                                        <p:cTn id="685" dur="1" fill="hold">
                                          <p:stCondLst>
                                            <p:cond delay="0"/>
                                          </p:stCondLst>
                                        </p:cTn>
                                        <p:tgtEl>
                                          <p:spTgt spid="106"/>
                                        </p:tgtEl>
                                        <p:attrNameLst>
                                          <p:attrName>style.visibility</p:attrName>
                                        </p:attrNameLst>
                                      </p:cBhvr>
                                      <p:to>
                                        <p:strVal val="visible"/>
                                      </p:to>
                                    </p:set>
                                    <p:animEffect transition="out" filter="fade">
                                      <p:cBhvr additive="base">
                                        <p:cTn id="686" dur="224" fill="hold">
                                          <p:stCondLst>
                                            <p:cond delay="1569"/>
                                          </p:stCondLst>
                                        </p:cTn>
                                        <p:tgtEl>
                                          <p:spTgt spid="106"/>
                                        </p:tgtEl>
                                      </p:cBhvr>
                                    </p:animEffect>
                                    <p:animEffect transition="in" filter="fade">
                                      <p:cBhvr additive="base">
                                        <p:cTn id="687" dur="224" fill="hold">
                                          <p:stCondLst>
                                            <p:cond delay="0"/>
                                          </p:stCondLst>
                                        </p:cTn>
                                        <p:tgtEl>
                                          <p:spTgt spid="106"/>
                                        </p:tgtEl>
                                      </p:cBhvr>
                                    </p:animEffect>
                                    <p:set>
                                      <p:cBhvr additive="base">
                                        <p:cTn id="688" dur="1" fill="hold">
                                          <p:stCondLst>
                                            <p:cond delay="1792"/>
                                          </p:stCondLst>
                                        </p:cTn>
                                        <p:tgtEl>
                                          <p:spTgt spid="106"/>
                                        </p:tgtEl>
                                        <p:attrNameLst>
                                          <p:attrName>style.visibility</p:attrName>
                                        </p:attrNameLst>
                                      </p:cBhvr>
                                      <p:to>
                                        <p:strVal val="hidden"/>
                                      </p:to>
                                    </p:set>
                                    <p:set>
                                      <p:cBhvr additive="base">
                                        <p:cTn id="689" dur="2062" fill="hold">
                                          <p:stCondLst>
                                            <p:cond delay="0"/>
                                          </p:stCondLst>
                                        </p:cTn>
                                        <p:tgtEl>
                                          <p:spTgt spid="106"/>
                                        </p:tgtEl>
                                      </p:cBhvr>
                                      <p:to>
                                        <p:strVal val=""/>
                                      </p:to>
                                    </p:set>
                                  </p:childTnLst>
                                </p:cTn>
                              </p:par>
                              <p:par>
                                <p:cTn id="690" presetID="0" presetClass="path" presetSubtype="0" repeatCount="indefinite" fill="hold" grpId="1" nodeType="withEffect">
                                  <p:stCondLst>
                                    <p:cond delay="0"/>
                                  </p:stCondLst>
                                  <p:childTnLst>
                                    <p:animMotion origin="layout" path="M 3.33333E-6 -2.96296E-6 C -0.01472 -0.12338 -0.08021 -0.21551 -0.01003 -0.36713 " pathEditMode="relative" rAng="0" ptsTypes="AA">
                                      <p:cBhvr>
                                        <p:cTn id="691" dur="2645" fill="hold"/>
                                        <p:tgtEl>
                                          <p:spTgt spid="106"/>
                                        </p:tgtEl>
                                        <p:attrNameLst>
                                          <p:attrName>ppt_x</p:attrName>
                                          <p:attrName>ppt_y</p:attrName>
                                        </p:attrNameLst>
                                      </p:cBhvr>
                                      <p:rCtr x="-2096" y="-18356"/>
                                    </p:animMotion>
                                  </p:childTnLst>
                                </p:cTn>
                              </p:par>
                              <p:par>
                                <p:cTn id="692" presetID="10" presetClass="entr" presetSubtype="0" repeatCount="indefinite" fill="hold" grpId="0" nodeType="withEffect">
                                  <p:stCondLst>
                                    <p:cond delay="0"/>
                                  </p:stCondLst>
                                  <p:childTnLst>
                                    <p:set>
                                      <p:cBhvr>
                                        <p:cTn id="693" dur="1" fill="hold">
                                          <p:stCondLst>
                                            <p:cond delay="0"/>
                                          </p:stCondLst>
                                        </p:cTn>
                                        <p:tgtEl>
                                          <p:spTgt spid="107"/>
                                        </p:tgtEl>
                                        <p:attrNameLst>
                                          <p:attrName>style.visibility</p:attrName>
                                        </p:attrNameLst>
                                      </p:cBhvr>
                                      <p:to>
                                        <p:strVal val="visible"/>
                                      </p:to>
                                    </p:set>
                                    <p:animEffect transition="out" filter="fade">
                                      <p:cBhvr additive="base">
                                        <p:cTn id="694" dur="389" fill="hold">
                                          <p:stCondLst>
                                            <p:cond delay="2724"/>
                                          </p:stCondLst>
                                        </p:cTn>
                                        <p:tgtEl>
                                          <p:spTgt spid="107"/>
                                        </p:tgtEl>
                                      </p:cBhvr>
                                    </p:animEffect>
                                    <p:animEffect transition="in" filter="fade">
                                      <p:cBhvr additive="base">
                                        <p:cTn id="695" dur="389" fill="hold">
                                          <p:stCondLst>
                                            <p:cond delay="0"/>
                                          </p:stCondLst>
                                        </p:cTn>
                                        <p:tgtEl>
                                          <p:spTgt spid="107"/>
                                        </p:tgtEl>
                                      </p:cBhvr>
                                    </p:animEffect>
                                    <p:set>
                                      <p:cBhvr additive="base">
                                        <p:cTn id="696" dur="1" fill="hold">
                                          <p:stCondLst>
                                            <p:cond delay="3112"/>
                                          </p:stCondLst>
                                        </p:cTn>
                                        <p:tgtEl>
                                          <p:spTgt spid="107"/>
                                        </p:tgtEl>
                                        <p:attrNameLst>
                                          <p:attrName>style.visibility</p:attrName>
                                        </p:attrNameLst>
                                      </p:cBhvr>
                                      <p:to>
                                        <p:strVal val="hidden"/>
                                      </p:to>
                                    </p:set>
                                    <p:set>
                                      <p:cBhvr additive="base">
                                        <p:cTn id="697" dur="3580" fill="hold">
                                          <p:stCondLst>
                                            <p:cond delay="0"/>
                                          </p:stCondLst>
                                        </p:cTn>
                                        <p:tgtEl>
                                          <p:spTgt spid="107"/>
                                        </p:tgtEl>
                                      </p:cBhvr>
                                      <p:to>
                                        <p:strVal val=""/>
                                      </p:to>
                                    </p:set>
                                  </p:childTnLst>
                                </p:cTn>
                              </p:par>
                              <p:par>
                                <p:cTn id="698" presetID="0" presetClass="path" presetSubtype="0" repeatCount="indefinite" fill="hold" grpId="1" nodeType="withEffect">
                                  <p:stCondLst>
                                    <p:cond delay="0"/>
                                  </p:stCondLst>
                                  <p:childTnLst>
                                    <p:animMotion origin="layout" path="M 8.33333E-7 3.7037E-6 C 0.00286 -0.24885 0.12018 -0.15834 0.10443 -0.32223 " pathEditMode="relative" rAng="0" ptsTypes="AA">
                                      <p:cBhvr>
                                        <p:cTn id="699" dur="2595" fill="hold"/>
                                        <p:tgtEl>
                                          <p:spTgt spid="107"/>
                                        </p:tgtEl>
                                        <p:attrNameLst>
                                          <p:attrName>ppt_x</p:attrName>
                                          <p:attrName>ppt_y</p:attrName>
                                        </p:attrNameLst>
                                      </p:cBhvr>
                                      <p:rCtr x="5286" y="-16111"/>
                                    </p:animMotion>
                                  </p:childTnLst>
                                </p:cTn>
                              </p:par>
                              <p:par>
                                <p:cTn id="700" presetID="10" presetClass="entr" presetSubtype="0" repeatCount="indefinite" fill="hold" grpId="0" nodeType="withEffect">
                                  <p:stCondLst>
                                    <p:cond delay="0"/>
                                  </p:stCondLst>
                                  <p:childTnLst>
                                    <p:set>
                                      <p:cBhvr>
                                        <p:cTn id="701" dur="1" fill="hold">
                                          <p:stCondLst>
                                            <p:cond delay="0"/>
                                          </p:stCondLst>
                                        </p:cTn>
                                        <p:tgtEl>
                                          <p:spTgt spid="108"/>
                                        </p:tgtEl>
                                        <p:attrNameLst>
                                          <p:attrName>style.visibility</p:attrName>
                                        </p:attrNameLst>
                                      </p:cBhvr>
                                      <p:to>
                                        <p:strVal val="visible"/>
                                      </p:to>
                                    </p:set>
                                    <p:animEffect transition="out" filter="fade">
                                      <p:cBhvr additive="base">
                                        <p:cTn id="702" dur="269" fill="hold">
                                          <p:stCondLst>
                                            <p:cond delay="1880"/>
                                          </p:stCondLst>
                                        </p:cTn>
                                        <p:tgtEl>
                                          <p:spTgt spid="108"/>
                                        </p:tgtEl>
                                      </p:cBhvr>
                                    </p:animEffect>
                                    <p:animEffect transition="in" filter="fade">
                                      <p:cBhvr additive="base">
                                        <p:cTn id="703" dur="269" fill="hold">
                                          <p:stCondLst>
                                            <p:cond delay="0"/>
                                          </p:stCondLst>
                                        </p:cTn>
                                        <p:tgtEl>
                                          <p:spTgt spid="108"/>
                                        </p:tgtEl>
                                      </p:cBhvr>
                                    </p:animEffect>
                                    <p:set>
                                      <p:cBhvr additive="base">
                                        <p:cTn id="704" dur="1" fill="hold">
                                          <p:stCondLst>
                                            <p:cond delay="2147"/>
                                          </p:stCondLst>
                                        </p:cTn>
                                        <p:tgtEl>
                                          <p:spTgt spid="108"/>
                                        </p:tgtEl>
                                        <p:attrNameLst>
                                          <p:attrName>style.visibility</p:attrName>
                                        </p:attrNameLst>
                                      </p:cBhvr>
                                      <p:to>
                                        <p:strVal val="hidden"/>
                                      </p:to>
                                    </p:set>
                                    <p:set>
                                      <p:cBhvr additive="base">
                                        <p:cTn id="705" dur="2471" fill="hold">
                                          <p:stCondLst>
                                            <p:cond delay="0"/>
                                          </p:stCondLst>
                                        </p:cTn>
                                        <p:tgtEl>
                                          <p:spTgt spid="108"/>
                                        </p:tgtEl>
                                      </p:cBhvr>
                                      <p:to>
                                        <p:strVal val=""/>
                                      </p:to>
                                    </p:set>
                                  </p:childTnLst>
                                </p:cTn>
                              </p:par>
                              <p:par>
                                <p:cTn id="706" presetID="0" presetClass="path" presetSubtype="0" repeatCount="indefinite" fill="hold" grpId="1" nodeType="withEffect">
                                  <p:stCondLst>
                                    <p:cond delay="0"/>
                                  </p:stCondLst>
                                  <p:childTnLst>
                                    <p:animMotion origin="layout" path="M 1.66667E-6 -1.48148E-6 C -0.04479 -0.16551 -0.08151 -0.08634 -0.12149 -0.25023 " pathEditMode="relative" rAng="0" ptsTypes="AA">
                                      <p:cBhvr>
                                        <p:cTn id="707" dur="2961" fill="hold"/>
                                        <p:tgtEl>
                                          <p:spTgt spid="108"/>
                                        </p:tgtEl>
                                        <p:attrNameLst>
                                          <p:attrName>ppt_x</p:attrName>
                                          <p:attrName>ppt_y</p:attrName>
                                        </p:attrNameLst>
                                      </p:cBhvr>
                                      <p:rCtr x="-6081" y="-12523"/>
                                    </p:animMotion>
                                  </p:childTnLst>
                                </p:cTn>
                              </p:par>
                              <p:par>
                                <p:cTn id="708" presetID="10" presetClass="entr" presetSubtype="0" repeatCount="indefinite" fill="hold" grpId="0" nodeType="withEffect">
                                  <p:stCondLst>
                                    <p:cond delay="0"/>
                                  </p:stCondLst>
                                  <p:childTnLst>
                                    <p:set>
                                      <p:cBhvr>
                                        <p:cTn id="709" dur="1" fill="hold">
                                          <p:stCondLst>
                                            <p:cond delay="0"/>
                                          </p:stCondLst>
                                        </p:cTn>
                                        <p:tgtEl>
                                          <p:spTgt spid="109"/>
                                        </p:tgtEl>
                                        <p:attrNameLst>
                                          <p:attrName>style.visibility</p:attrName>
                                        </p:attrNameLst>
                                      </p:cBhvr>
                                      <p:to>
                                        <p:strVal val="visible"/>
                                      </p:to>
                                    </p:set>
                                    <p:animEffect transition="out" filter="fade">
                                      <p:cBhvr additive="base">
                                        <p:cTn id="710" dur="227" fill="hold">
                                          <p:stCondLst>
                                            <p:cond delay="1590"/>
                                          </p:stCondLst>
                                        </p:cTn>
                                        <p:tgtEl>
                                          <p:spTgt spid="109"/>
                                        </p:tgtEl>
                                      </p:cBhvr>
                                    </p:animEffect>
                                    <p:animEffect transition="in" filter="fade">
                                      <p:cBhvr additive="base">
                                        <p:cTn id="711" dur="227" fill="hold">
                                          <p:stCondLst>
                                            <p:cond delay="0"/>
                                          </p:stCondLst>
                                        </p:cTn>
                                        <p:tgtEl>
                                          <p:spTgt spid="109"/>
                                        </p:tgtEl>
                                      </p:cBhvr>
                                    </p:animEffect>
                                    <p:set>
                                      <p:cBhvr additive="base">
                                        <p:cTn id="712" dur="1" fill="hold">
                                          <p:stCondLst>
                                            <p:cond delay="1816"/>
                                          </p:stCondLst>
                                        </p:cTn>
                                        <p:tgtEl>
                                          <p:spTgt spid="109"/>
                                        </p:tgtEl>
                                        <p:attrNameLst>
                                          <p:attrName>style.visibility</p:attrName>
                                        </p:attrNameLst>
                                      </p:cBhvr>
                                      <p:to>
                                        <p:strVal val="hidden"/>
                                      </p:to>
                                    </p:set>
                                    <p:set>
                                      <p:cBhvr additive="base">
                                        <p:cTn id="713" dur="2090" fill="hold">
                                          <p:stCondLst>
                                            <p:cond delay="0"/>
                                          </p:stCondLst>
                                        </p:cTn>
                                        <p:tgtEl>
                                          <p:spTgt spid="109"/>
                                        </p:tgtEl>
                                      </p:cBhvr>
                                      <p:to>
                                        <p:strVal val=""/>
                                      </p:to>
                                    </p:set>
                                  </p:childTnLst>
                                </p:cTn>
                              </p:par>
                              <p:par>
                                <p:cTn id="714" presetID="0" presetClass="path" presetSubtype="0" repeatCount="indefinite" fill="hold" grpId="1" nodeType="withEffect">
                                  <p:stCondLst>
                                    <p:cond delay="0"/>
                                  </p:stCondLst>
                                  <p:childTnLst>
                                    <p:animMotion origin="layout" path="M -0.00013 -2.96296E-6 C 0.10482 -0.20694 0.17995 -0.01921 0.24831 -0.2419 " pathEditMode="relative" rAng="0" ptsTypes="AA">
                                      <p:cBhvr>
                                        <p:cTn id="715" dur="2965" fill="hold"/>
                                        <p:tgtEl>
                                          <p:spTgt spid="109"/>
                                        </p:tgtEl>
                                        <p:attrNameLst>
                                          <p:attrName>ppt_x</p:attrName>
                                          <p:attrName>ppt_y</p:attrName>
                                        </p:attrNameLst>
                                      </p:cBhvr>
                                      <p:rCtr x="12422" y="-12106"/>
                                    </p:animMotion>
                                  </p:childTnLst>
                                </p:cTn>
                              </p:par>
                              <p:par>
                                <p:cTn id="716" presetID="10" presetClass="entr" presetSubtype="0" repeatCount="indefinite" fill="hold" grpId="0" nodeType="withEffect">
                                  <p:stCondLst>
                                    <p:cond delay="0"/>
                                  </p:stCondLst>
                                  <p:childTnLst>
                                    <p:set>
                                      <p:cBhvr>
                                        <p:cTn id="717" dur="1" fill="hold">
                                          <p:stCondLst>
                                            <p:cond delay="0"/>
                                          </p:stCondLst>
                                        </p:cTn>
                                        <p:tgtEl>
                                          <p:spTgt spid="110"/>
                                        </p:tgtEl>
                                        <p:attrNameLst>
                                          <p:attrName>style.visibility</p:attrName>
                                        </p:attrNameLst>
                                      </p:cBhvr>
                                      <p:to>
                                        <p:strVal val="visible"/>
                                      </p:to>
                                    </p:set>
                                    <p:animEffect transition="out" filter="fade">
                                      <p:cBhvr additive="base">
                                        <p:cTn id="718" dur="345" fill="hold">
                                          <p:stCondLst>
                                            <p:cond delay="2417"/>
                                          </p:stCondLst>
                                        </p:cTn>
                                        <p:tgtEl>
                                          <p:spTgt spid="110"/>
                                        </p:tgtEl>
                                      </p:cBhvr>
                                    </p:animEffect>
                                    <p:animEffect transition="in" filter="fade">
                                      <p:cBhvr additive="base">
                                        <p:cTn id="719" dur="345" fill="hold">
                                          <p:stCondLst>
                                            <p:cond delay="0"/>
                                          </p:stCondLst>
                                        </p:cTn>
                                        <p:tgtEl>
                                          <p:spTgt spid="110"/>
                                        </p:tgtEl>
                                      </p:cBhvr>
                                    </p:animEffect>
                                    <p:set>
                                      <p:cBhvr additive="base">
                                        <p:cTn id="720" dur="1" fill="hold">
                                          <p:stCondLst>
                                            <p:cond delay="2761"/>
                                          </p:stCondLst>
                                        </p:cTn>
                                        <p:tgtEl>
                                          <p:spTgt spid="110"/>
                                        </p:tgtEl>
                                        <p:attrNameLst>
                                          <p:attrName>style.visibility</p:attrName>
                                        </p:attrNameLst>
                                      </p:cBhvr>
                                      <p:to>
                                        <p:strVal val="hidden"/>
                                      </p:to>
                                    </p:set>
                                    <p:set>
                                      <p:cBhvr additive="base">
                                        <p:cTn id="721" dur="3177" fill="hold">
                                          <p:stCondLst>
                                            <p:cond delay="0"/>
                                          </p:stCondLst>
                                        </p:cTn>
                                        <p:tgtEl>
                                          <p:spTgt spid="110"/>
                                        </p:tgtEl>
                                      </p:cBhvr>
                                      <p:to>
                                        <p:strVal val=""/>
                                      </p:to>
                                    </p:set>
                                  </p:childTnLst>
                                </p:cTn>
                              </p:par>
                              <p:par>
                                <p:cTn id="722" presetID="0" presetClass="path" presetSubtype="0" repeatCount="indefinite" fill="hold" grpId="1" nodeType="withEffect">
                                  <p:stCondLst>
                                    <p:cond delay="0"/>
                                  </p:stCondLst>
                                  <p:childTnLst>
                                    <p:animMotion origin="layout" path="M -1.45833E-6 4.07407E-6 C 0.0332 -0.23612 0.0431 -0.23704 0.13763 -0.34769 " pathEditMode="relative" rAng="0" ptsTypes="AA">
                                      <p:cBhvr>
                                        <p:cTn id="723" dur="3510" fill="hold"/>
                                        <p:tgtEl>
                                          <p:spTgt spid="110"/>
                                        </p:tgtEl>
                                        <p:attrNameLst>
                                          <p:attrName>ppt_x</p:attrName>
                                          <p:attrName>ppt_y</p:attrName>
                                        </p:attrNameLst>
                                      </p:cBhvr>
                                      <p:rCtr x="6875" y="-17384"/>
                                    </p:animMotion>
                                  </p:childTnLst>
                                </p:cTn>
                              </p:par>
                              <p:par>
                                <p:cTn id="724" presetID="10" presetClass="entr" presetSubtype="0" repeatCount="indefinite" fill="hold" grpId="0" nodeType="withEffect">
                                  <p:stCondLst>
                                    <p:cond delay="0"/>
                                  </p:stCondLst>
                                  <p:childTnLst>
                                    <p:set>
                                      <p:cBhvr>
                                        <p:cTn id="725" dur="1" fill="hold">
                                          <p:stCondLst>
                                            <p:cond delay="0"/>
                                          </p:stCondLst>
                                        </p:cTn>
                                        <p:tgtEl>
                                          <p:spTgt spid="111"/>
                                        </p:tgtEl>
                                        <p:attrNameLst>
                                          <p:attrName>style.visibility</p:attrName>
                                        </p:attrNameLst>
                                      </p:cBhvr>
                                      <p:to>
                                        <p:strVal val="visible"/>
                                      </p:to>
                                    </p:set>
                                    <p:animEffect transition="out" filter="fade">
                                      <p:cBhvr additive="base">
                                        <p:cTn id="726" dur="419" fill="hold">
                                          <p:stCondLst>
                                            <p:cond delay="2934"/>
                                          </p:stCondLst>
                                        </p:cTn>
                                        <p:tgtEl>
                                          <p:spTgt spid="111"/>
                                        </p:tgtEl>
                                      </p:cBhvr>
                                    </p:animEffect>
                                    <p:animEffect transition="in" filter="fade">
                                      <p:cBhvr additive="base">
                                        <p:cTn id="727" dur="419" fill="hold">
                                          <p:stCondLst>
                                            <p:cond delay="0"/>
                                          </p:stCondLst>
                                        </p:cTn>
                                        <p:tgtEl>
                                          <p:spTgt spid="111"/>
                                        </p:tgtEl>
                                      </p:cBhvr>
                                    </p:animEffect>
                                    <p:set>
                                      <p:cBhvr additive="base">
                                        <p:cTn id="728" dur="1" fill="hold">
                                          <p:stCondLst>
                                            <p:cond delay="3351"/>
                                          </p:stCondLst>
                                        </p:cTn>
                                        <p:tgtEl>
                                          <p:spTgt spid="111"/>
                                        </p:tgtEl>
                                        <p:attrNameLst>
                                          <p:attrName>style.visibility</p:attrName>
                                        </p:attrNameLst>
                                      </p:cBhvr>
                                      <p:to>
                                        <p:strVal val="hidden"/>
                                      </p:to>
                                    </p:set>
                                    <p:set>
                                      <p:cBhvr additive="base">
                                        <p:cTn id="729" dur="3856" fill="hold">
                                          <p:stCondLst>
                                            <p:cond delay="0"/>
                                          </p:stCondLst>
                                        </p:cTn>
                                        <p:tgtEl>
                                          <p:spTgt spid="111"/>
                                        </p:tgtEl>
                                      </p:cBhvr>
                                      <p:to>
                                        <p:strVal val=""/>
                                      </p:to>
                                    </p:set>
                                  </p:childTnLst>
                                </p:cTn>
                              </p:par>
                              <p:par>
                                <p:cTn id="730" presetID="0" presetClass="path" presetSubtype="0" repeatCount="indefinite" fill="hold" grpId="1" nodeType="withEffect">
                                  <p:stCondLst>
                                    <p:cond delay="0"/>
                                  </p:stCondLst>
                                  <p:childTnLst>
                                    <p:animMotion origin="layout" path="M 4.79167E-6 -3.33333E-6 C 0.00143 -0.15486 -0.16407 -0.17777 -0.12566 -0.34953 " pathEditMode="relative" rAng="0" ptsTypes="AA">
                                      <p:cBhvr>
                                        <p:cTn id="731" dur="2662" fill="hold"/>
                                        <p:tgtEl>
                                          <p:spTgt spid="111"/>
                                        </p:tgtEl>
                                        <p:attrNameLst>
                                          <p:attrName>ppt_x</p:attrName>
                                          <p:attrName>ppt_y</p:attrName>
                                        </p:attrNameLst>
                                      </p:cBhvr>
                                      <p:rCtr x="-6576" y="-17477"/>
                                    </p:animMotion>
                                  </p:childTnLst>
                                </p:cTn>
                              </p:par>
                              <p:par>
                                <p:cTn id="732" presetID="10" presetClass="entr" presetSubtype="0" repeatCount="indefinite" fill="hold" grpId="0" nodeType="withEffect">
                                  <p:stCondLst>
                                    <p:cond delay="0"/>
                                  </p:stCondLst>
                                  <p:childTnLst>
                                    <p:set>
                                      <p:cBhvr>
                                        <p:cTn id="733" dur="1" fill="hold">
                                          <p:stCondLst>
                                            <p:cond delay="0"/>
                                          </p:stCondLst>
                                        </p:cTn>
                                        <p:tgtEl>
                                          <p:spTgt spid="95"/>
                                        </p:tgtEl>
                                        <p:attrNameLst>
                                          <p:attrName>style.visibility</p:attrName>
                                        </p:attrNameLst>
                                      </p:cBhvr>
                                      <p:to>
                                        <p:strVal val="visible"/>
                                      </p:to>
                                    </p:set>
                                    <p:animEffect transition="out" filter="fade">
                                      <p:cBhvr additive="base">
                                        <p:cTn id="734" dur="355" fill="hold">
                                          <p:stCondLst>
                                            <p:cond delay="2487"/>
                                          </p:stCondLst>
                                        </p:cTn>
                                        <p:tgtEl>
                                          <p:spTgt spid="95"/>
                                        </p:tgtEl>
                                      </p:cBhvr>
                                    </p:animEffect>
                                    <p:animEffect transition="in" filter="fade">
                                      <p:cBhvr additive="base">
                                        <p:cTn id="735" dur="355" fill="hold">
                                          <p:stCondLst>
                                            <p:cond delay="0"/>
                                          </p:stCondLst>
                                        </p:cTn>
                                        <p:tgtEl>
                                          <p:spTgt spid="95"/>
                                        </p:tgtEl>
                                      </p:cBhvr>
                                    </p:animEffect>
                                    <p:set>
                                      <p:cBhvr additive="base">
                                        <p:cTn id="736" dur="1" fill="hold">
                                          <p:stCondLst>
                                            <p:cond delay="2841"/>
                                          </p:stCondLst>
                                        </p:cTn>
                                        <p:tgtEl>
                                          <p:spTgt spid="95"/>
                                        </p:tgtEl>
                                        <p:attrNameLst>
                                          <p:attrName>style.visibility</p:attrName>
                                        </p:attrNameLst>
                                      </p:cBhvr>
                                      <p:to>
                                        <p:strVal val="hidden"/>
                                      </p:to>
                                    </p:set>
                                    <p:set>
                                      <p:cBhvr additive="base">
                                        <p:cTn id="737" dur="3269" fill="hold">
                                          <p:stCondLst>
                                            <p:cond delay="0"/>
                                          </p:stCondLst>
                                        </p:cTn>
                                        <p:tgtEl>
                                          <p:spTgt spid="95"/>
                                        </p:tgtEl>
                                      </p:cBhvr>
                                      <p:to>
                                        <p:strVal val=""/>
                                      </p:to>
                                    </p:set>
                                  </p:childTnLst>
                                </p:cTn>
                              </p:par>
                              <p:par>
                                <p:cTn id="738" presetID="0" presetClass="path" presetSubtype="0" repeatCount="indefinite" fill="hold" grpId="1" nodeType="withEffect">
                                  <p:stCondLst>
                                    <p:cond delay="0"/>
                                  </p:stCondLst>
                                  <p:childTnLst>
                                    <p:animMotion origin="layout" path="M 2.08333E-6 -4.07407E-6 C 0.07122 -0.04398 0.06237 -0.16273 0.0901 -0.27847 " pathEditMode="relative" rAng="0" ptsTypes="AA">
                                      <p:cBhvr>
                                        <p:cTn id="739" dur="2820" fill="hold"/>
                                        <p:tgtEl>
                                          <p:spTgt spid="95"/>
                                        </p:tgtEl>
                                        <p:attrNameLst>
                                          <p:attrName>ppt_x</p:attrName>
                                          <p:attrName>ppt_y</p:attrName>
                                        </p:attrNameLst>
                                      </p:cBhvr>
                                      <p:rCtr x="4505" y="-13935"/>
                                    </p:animMotion>
                                  </p:childTnLst>
                                </p:cTn>
                              </p:par>
                              <p:par>
                                <p:cTn id="740" presetID="10" presetClass="entr" presetSubtype="0" repeatCount="indefinite" fill="hold" grpId="0" nodeType="withEffect">
                                  <p:stCondLst>
                                    <p:cond delay="0"/>
                                  </p:stCondLst>
                                  <p:childTnLst>
                                    <p:set>
                                      <p:cBhvr>
                                        <p:cTn id="741" dur="1" fill="hold">
                                          <p:stCondLst>
                                            <p:cond delay="0"/>
                                          </p:stCondLst>
                                        </p:cTn>
                                        <p:tgtEl>
                                          <p:spTgt spid="112"/>
                                        </p:tgtEl>
                                        <p:attrNameLst>
                                          <p:attrName>style.visibility</p:attrName>
                                        </p:attrNameLst>
                                      </p:cBhvr>
                                      <p:to>
                                        <p:strVal val="visible"/>
                                      </p:to>
                                    </p:set>
                                    <p:animEffect transition="out" filter="fade">
                                      <p:cBhvr additive="base">
                                        <p:cTn id="742" dur="293" fill="hold">
                                          <p:stCondLst>
                                            <p:cond delay="2051"/>
                                          </p:stCondLst>
                                        </p:cTn>
                                        <p:tgtEl>
                                          <p:spTgt spid="112"/>
                                        </p:tgtEl>
                                      </p:cBhvr>
                                    </p:animEffect>
                                    <p:animEffect transition="in" filter="fade">
                                      <p:cBhvr additive="base">
                                        <p:cTn id="743" dur="293" fill="hold">
                                          <p:stCondLst>
                                            <p:cond delay="0"/>
                                          </p:stCondLst>
                                        </p:cTn>
                                        <p:tgtEl>
                                          <p:spTgt spid="112"/>
                                        </p:tgtEl>
                                      </p:cBhvr>
                                    </p:animEffect>
                                    <p:set>
                                      <p:cBhvr additive="base">
                                        <p:cTn id="744" dur="1" fill="hold">
                                          <p:stCondLst>
                                            <p:cond delay="2343"/>
                                          </p:stCondLst>
                                        </p:cTn>
                                        <p:tgtEl>
                                          <p:spTgt spid="112"/>
                                        </p:tgtEl>
                                        <p:attrNameLst>
                                          <p:attrName>style.visibility</p:attrName>
                                        </p:attrNameLst>
                                      </p:cBhvr>
                                      <p:to>
                                        <p:strVal val="hidden"/>
                                      </p:to>
                                    </p:set>
                                    <p:set>
                                      <p:cBhvr additive="base">
                                        <p:cTn id="745" dur="2695" fill="hold">
                                          <p:stCondLst>
                                            <p:cond delay="0"/>
                                          </p:stCondLst>
                                        </p:cTn>
                                        <p:tgtEl>
                                          <p:spTgt spid="112"/>
                                        </p:tgtEl>
                                      </p:cBhvr>
                                      <p:to>
                                        <p:strVal val=""/>
                                      </p:to>
                                    </p:set>
                                  </p:childTnLst>
                                </p:cTn>
                              </p:par>
                              <p:par>
                                <p:cTn id="746" presetID="0" presetClass="path" presetSubtype="0" repeatCount="indefinite" fill="hold" grpId="1" nodeType="withEffect">
                                  <p:stCondLst>
                                    <p:cond delay="0"/>
                                  </p:stCondLst>
                                  <p:childTnLst>
                                    <p:animMotion origin="layout" path="M 2.08333E-7 4.81481E-6 C 0.00378 -0.22477 0.15404 -0.14283 0.13372 -0.29121 " pathEditMode="relative" rAng="0" ptsTypes="AA">
                                      <p:cBhvr>
                                        <p:cTn id="747" dur="2298" fill="hold"/>
                                        <p:tgtEl>
                                          <p:spTgt spid="112"/>
                                        </p:tgtEl>
                                        <p:attrNameLst>
                                          <p:attrName>ppt_x</p:attrName>
                                          <p:attrName>ppt_y</p:attrName>
                                        </p:attrNameLst>
                                      </p:cBhvr>
                                      <p:rCtr x="6771" y="-14560"/>
                                    </p:animMotion>
                                  </p:childTnLst>
                                </p:cTn>
                              </p:par>
                              <p:par>
                                <p:cTn id="748" presetID="10" presetClass="entr" presetSubtype="0" repeatCount="indefinite" fill="hold" grpId="0" nodeType="withEffect">
                                  <p:stCondLst>
                                    <p:cond delay="0"/>
                                  </p:stCondLst>
                                  <p:childTnLst>
                                    <p:set>
                                      <p:cBhvr>
                                        <p:cTn id="749" dur="1" fill="hold">
                                          <p:stCondLst>
                                            <p:cond delay="0"/>
                                          </p:stCondLst>
                                        </p:cTn>
                                        <p:tgtEl>
                                          <p:spTgt spid="113"/>
                                        </p:tgtEl>
                                        <p:attrNameLst>
                                          <p:attrName>style.visibility</p:attrName>
                                        </p:attrNameLst>
                                      </p:cBhvr>
                                      <p:to>
                                        <p:strVal val="visible"/>
                                      </p:to>
                                    </p:set>
                                    <p:animEffect transition="out" filter="fade">
                                      <p:cBhvr additive="base">
                                        <p:cTn id="750" dur="336" fill="hold">
                                          <p:stCondLst>
                                            <p:cond delay="2355"/>
                                          </p:stCondLst>
                                        </p:cTn>
                                        <p:tgtEl>
                                          <p:spTgt spid="113"/>
                                        </p:tgtEl>
                                      </p:cBhvr>
                                    </p:animEffect>
                                    <p:animEffect transition="in" filter="fade">
                                      <p:cBhvr additive="base">
                                        <p:cTn id="751" dur="336" fill="hold">
                                          <p:stCondLst>
                                            <p:cond delay="0"/>
                                          </p:stCondLst>
                                        </p:cTn>
                                        <p:tgtEl>
                                          <p:spTgt spid="113"/>
                                        </p:tgtEl>
                                      </p:cBhvr>
                                    </p:animEffect>
                                    <p:set>
                                      <p:cBhvr additive="base">
                                        <p:cTn id="752" dur="1" fill="hold">
                                          <p:stCondLst>
                                            <p:cond delay="2690"/>
                                          </p:stCondLst>
                                        </p:cTn>
                                        <p:tgtEl>
                                          <p:spTgt spid="113"/>
                                        </p:tgtEl>
                                        <p:attrNameLst>
                                          <p:attrName>style.visibility</p:attrName>
                                        </p:attrNameLst>
                                      </p:cBhvr>
                                      <p:to>
                                        <p:strVal val="hidden"/>
                                      </p:to>
                                    </p:set>
                                    <p:set>
                                      <p:cBhvr additive="base">
                                        <p:cTn id="753" dur="3095" fill="hold">
                                          <p:stCondLst>
                                            <p:cond delay="0"/>
                                          </p:stCondLst>
                                        </p:cTn>
                                        <p:tgtEl>
                                          <p:spTgt spid="113"/>
                                        </p:tgtEl>
                                      </p:cBhvr>
                                      <p:to>
                                        <p:strVal val=""/>
                                      </p:to>
                                    </p:set>
                                  </p:childTnLst>
                                </p:cTn>
                              </p:par>
                              <p:par>
                                <p:cTn id="754"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755" dur="3846" fill="hold"/>
                                        <p:tgtEl>
                                          <p:spTgt spid="113"/>
                                        </p:tgtEl>
                                        <p:attrNameLst>
                                          <p:attrName>ppt_x</p:attrName>
                                          <p:attrName>ppt_y</p:attrName>
                                        </p:attrNameLst>
                                      </p:cBhvr>
                                      <p:rCtr x="8138" y="-1852"/>
                                    </p:animMotion>
                                  </p:childTnLst>
                                </p:cTn>
                              </p:par>
                              <p:par>
                                <p:cTn id="756" presetID="10" presetClass="entr" presetSubtype="0" repeatCount="indefinite" fill="hold" grpId="0" nodeType="withEffect">
                                  <p:stCondLst>
                                    <p:cond delay="0"/>
                                  </p:stCondLst>
                                  <p:childTnLst>
                                    <p:set>
                                      <p:cBhvr>
                                        <p:cTn id="757" dur="1" fill="hold">
                                          <p:stCondLst>
                                            <p:cond delay="0"/>
                                          </p:stCondLst>
                                        </p:cTn>
                                        <p:tgtEl>
                                          <p:spTgt spid="114"/>
                                        </p:tgtEl>
                                        <p:attrNameLst>
                                          <p:attrName>style.visibility</p:attrName>
                                        </p:attrNameLst>
                                      </p:cBhvr>
                                      <p:to>
                                        <p:strVal val="visible"/>
                                      </p:to>
                                    </p:set>
                                    <p:animEffect transition="out" filter="fade">
                                      <p:cBhvr additive="base">
                                        <p:cTn id="758" dur="402" fill="hold">
                                          <p:stCondLst>
                                            <p:cond delay="2811"/>
                                          </p:stCondLst>
                                        </p:cTn>
                                        <p:tgtEl>
                                          <p:spTgt spid="114"/>
                                        </p:tgtEl>
                                      </p:cBhvr>
                                    </p:animEffect>
                                    <p:animEffect transition="in" filter="fade">
                                      <p:cBhvr additive="base">
                                        <p:cTn id="759" dur="402" fill="hold">
                                          <p:stCondLst>
                                            <p:cond delay="0"/>
                                          </p:stCondLst>
                                        </p:cTn>
                                        <p:tgtEl>
                                          <p:spTgt spid="114"/>
                                        </p:tgtEl>
                                      </p:cBhvr>
                                    </p:animEffect>
                                    <p:set>
                                      <p:cBhvr additive="base">
                                        <p:cTn id="760" dur="1" fill="hold">
                                          <p:stCondLst>
                                            <p:cond delay="3211"/>
                                          </p:stCondLst>
                                        </p:cTn>
                                        <p:tgtEl>
                                          <p:spTgt spid="114"/>
                                        </p:tgtEl>
                                        <p:attrNameLst>
                                          <p:attrName>style.visibility</p:attrName>
                                        </p:attrNameLst>
                                      </p:cBhvr>
                                      <p:to>
                                        <p:strVal val="hidden"/>
                                      </p:to>
                                    </p:set>
                                    <p:set>
                                      <p:cBhvr additive="base">
                                        <p:cTn id="761" dur="3694" fill="hold">
                                          <p:stCondLst>
                                            <p:cond delay="0"/>
                                          </p:stCondLst>
                                        </p:cTn>
                                        <p:tgtEl>
                                          <p:spTgt spid="114"/>
                                        </p:tgtEl>
                                      </p:cBhvr>
                                      <p:to>
                                        <p:strVal val=""/>
                                      </p:to>
                                    </p:set>
                                  </p:childTnLst>
                                </p:cTn>
                              </p:par>
                              <p:par>
                                <p:cTn id="762" presetID="0" presetClass="path" presetSubtype="0" repeatCount="indefinite" fill="hold" grpId="1" nodeType="withEffect">
                                  <p:stCondLst>
                                    <p:cond delay="0"/>
                                  </p:stCondLst>
                                  <p:childTnLst>
                                    <p:animMotion origin="layout" path="M -6.25E-7 1.11111E-6 C 0.00104 -0.11574 -0.11797 -0.13287 -0.09036 -0.26158 " pathEditMode="relative" rAng="0" ptsTypes="AA">
                                      <p:cBhvr>
                                        <p:cTn id="763" dur="3652" fill="hold"/>
                                        <p:tgtEl>
                                          <p:spTgt spid="114"/>
                                        </p:tgtEl>
                                        <p:attrNameLst>
                                          <p:attrName>ppt_x</p:attrName>
                                          <p:attrName>ppt_y</p:attrName>
                                        </p:attrNameLst>
                                      </p:cBhvr>
                                      <p:rCtr x="-4727" y="-13079"/>
                                    </p:animMotion>
                                  </p:childTnLst>
                                </p:cTn>
                              </p:par>
                              <p:par>
                                <p:cTn id="764" presetID="10" presetClass="entr" presetSubtype="0" repeatCount="indefinite" fill="hold" grpId="0" nodeType="withEffect">
                                  <p:stCondLst>
                                    <p:cond delay="0"/>
                                  </p:stCondLst>
                                  <p:childTnLst>
                                    <p:set>
                                      <p:cBhvr>
                                        <p:cTn id="765" dur="1" fill="hold">
                                          <p:stCondLst>
                                            <p:cond delay="0"/>
                                          </p:stCondLst>
                                        </p:cTn>
                                        <p:tgtEl>
                                          <p:spTgt spid="115"/>
                                        </p:tgtEl>
                                        <p:attrNameLst>
                                          <p:attrName>style.visibility</p:attrName>
                                        </p:attrNameLst>
                                      </p:cBhvr>
                                      <p:to>
                                        <p:strVal val="visible"/>
                                      </p:to>
                                    </p:set>
                                    <p:animEffect transition="out" filter="fade">
                                      <p:cBhvr additive="base">
                                        <p:cTn id="766" dur="364" fill="hold">
                                          <p:stCondLst>
                                            <p:cond delay="2545"/>
                                          </p:stCondLst>
                                        </p:cTn>
                                        <p:tgtEl>
                                          <p:spTgt spid="115"/>
                                        </p:tgtEl>
                                      </p:cBhvr>
                                    </p:animEffect>
                                    <p:animEffect transition="in" filter="fade">
                                      <p:cBhvr additive="base">
                                        <p:cTn id="767" dur="364" fill="hold">
                                          <p:stCondLst>
                                            <p:cond delay="0"/>
                                          </p:stCondLst>
                                        </p:cTn>
                                        <p:tgtEl>
                                          <p:spTgt spid="115"/>
                                        </p:tgtEl>
                                      </p:cBhvr>
                                    </p:animEffect>
                                    <p:set>
                                      <p:cBhvr additive="base">
                                        <p:cTn id="768" dur="1" fill="hold">
                                          <p:stCondLst>
                                            <p:cond delay="2907"/>
                                          </p:stCondLst>
                                        </p:cTn>
                                        <p:tgtEl>
                                          <p:spTgt spid="115"/>
                                        </p:tgtEl>
                                        <p:attrNameLst>
                                          <p:attrName>style.visibility</p:attrName>
                                        </p:attrNameLst>
                                      </p:cBhvr>
                                      <p:to>
                                        <p:strVal val="hidden"/>
                                      </p:to>
                                    </p:set>
                                    <p:set>
                                      <p:cBhvr additive="base">
                                        <p:cTn id="769" dur="3345" fill="hold">
                                          <p:stCondLst>
                                            <p:cond delay="0"/>
                                          </p:stCondLst>
                                        </p:cTn>
                                        <p:tgtEl>
                                          <p:spTgt spid="115"/>
                                        </p:tgtEl>
                                      </p:cBhvr>
                                      <p:to>
                                        <p:strVal val=""/>
                                      </p:to>
                                    </p:set>
                                  </p:childTnLst>
                                </p:cTn>
                              </p:par>
                              <p:par>
                                <p:cTn id="770" presetID="0" presetClass="path" presetSubtype="0" repeatCount="indefinite" fill="hold" grpId="1" nodeType="withEffect">
                                  <p:stCondLst>
                                    <p:cond delay="0"/>
                                  </p:stCondLst>
                                  <p:childTnLst>
                                    <p:animMotion origin="layout" path="M 2.08333E-7 -3.7037E-6 C 0.1069 -0.07314 0.10586 -0.1625 0.13359 -0.2912 " pathEditMode="relative" rAng="0" ptsTypes="AA">
                                      <p:cBhvr>
                                        <p:cTn id="771" dur="3444" fill="hold"/>
                                        <p:tgtEl>
                                          <p:spTgt spid="115"/>
                                        </p:tgtEl>
                                        <p:attrNameLst>
                                          <p:attrName>ppt_x</p:attrName>
                                          <p:attrName>ppt_y</p:attrName>
                                        </p:attrNameLst>
                                      </p:cBhvr>
                                      <p:rCtr x="6680" y="-14560"/>
                                    </p:animMotion>
                                  </p:childTnLst>
                                </p:cTn>
                              </p:par>
                              <p:par>
                                <p:cTn id="772" presetID="10" presetClass="entr" presetSubtype="0" repeatCount="indefinite" fill="hold" grpId="0" nodeType="withEffect">
                                  <p:stCondLst>
                                    <p:cond delay="0"/>
                                  </p:stCondLst>
                                  <p:childTnLst>
                                    <p:set>
                                      <p:cBhvr>
                                        <p:cTn id="773" dur="1" fill="hold">
                                          <p:stCondLst>
                                            <p:cond delay="0"/>
                                          </p:stCondLst>
                                        </p:cTn>
                                        <p:tgtEl>
                                          <p:spTgt spid="116"/>
                                        </p:tgtEl>
                                        <p:attrNameLst>
                                          <p:attrName>style.visibility</p:attrName>
                                        </p:attrNameLst>
                                      </p:cBhvr>
                                      <p:to>
                                        <p:strVal val="visible"/>
                                      </p:to>
                                    </p:set>
                                    <p:animEffect transition="out" filter="fade">
                                      <p:cBhvr additive="base">
                                        <p:cTn id="774" dur="277" fill="hold">
                                          <p:stCondLst>
                                            <p:cond delay="1937"/>
                                          </p:stCondLst>
                                        </p:cTn>
                                        <p:tgtEl>
                                          <p:spTgt spid="116"/>
                                        </p:tgtEl>
                                      </p:cBhvr>
                                    </p:animEffect>
                                    <p:animEffect transition="in" filter="fade">
                                      <p:cBhvr additive="base">
                                        <p:cTn id="775" dur="277" fill="hold">
                                          <p:stCondLst>
                                            <p:cond delay="0"/>
                                          </p:stCondLst>
                                        </p:cTn>
                                        <p:tgtEl>
                                          <p:spTgt spid="116"/>
                                        </p:tgtEl>
                                      </p:cBhvr>
                                    </p:animEffect>
                                    <p:set>
                                      <p:cBhvr additive="base">
                                        <p:cTn id="776" dur="1" fill="hold">
                                          <p:stCondLst>
                                            <p:cond delay="2213"/>
                                          </p:stCondLst>
                                        </p:cTn>
                                        <p:tgtEl>
                                          <p:spTgt spid="116"/>
                                        </p:tgtEl>
                                        <p:attrNameLst>
                                          <p:attrName>style.visibility</p:attrName>
                                        </p:attrNameLst>
                                      </p:cBhvr>
                                      <p:to>
                                        <p:strVal val="hidden"/>
                                      </p:to>
                                    </p:set>
                                    <p:set>
                                      <p:cBhvr additive="base">
                                        <p:cTn id="777" dur="2546" fill="hold">
                                          <p:stCondLst>
                                            <p:cond delay="0"/>
                                          </p:stCondLst>
                                        </p:cTn>
                                        <p:tgtEl>
                                          <p:spTgt spid="116"/>
                                        </p:tgtEl>
                                      </p:cBhvr>
                                      <p:to>
                                        <p:strVal val=""/>
                                      </p:to>
                                    </p:set>
                                  </p:childTnLst>
                                </p:cTn>
                              </p:par>
                              <p:par>
                                <p:cTn id="778" presetID="0" presetClass="path" presetSubtype="0" repeatCount="indefinite" fill="hold" grpId="1" nodeType="withEffect">
                                  <p:stCondLst>
                                    <p:cond delay="0"/>
                                  </p:stCondLst>
                                  <p:childTnLst>
                                    <p:animMotion origin="layout" path="M -4.79167E-6 -3.7037E-6 C 0.07605 -0.05301 0.06667 -0.19606 0.09636 -0.33518 " pathEditMode="relative" rAng="0" ptsTypes="AA">
                                      <p:cBhvr>
                                        <p:cTn id="779" dur="3347" fill="hold"/>
                                        <p:tgtEl>
                                          <p:spTgt spid="116"/>
                                        </p:tgtEl>
                                        <p:attrNameLst>
                                          <p:attrName>ppt_x</p:attrName>
                                          <p:attrName>ppt_y</p:attrName>
                                        </p:attrNameLst>
                                      </p:cBhvr>
                                      <p:rCtr x="4818" y="-16759"/>
                                    </p:animMotion>
                                  </p:childTnLst>
                                </p:cTn>
                              </p:par>
                              <p:par>
                                <p:cTn id="780" presetID="10" presetClass="entr" presetSubtype="0" repeatCount="indefinite" fill="hold" grpId="0" nodeType="withEffect">
                                  <p:stCondLst>
                                    <p:cond delay="0"/>
                                  </p:stCondLst>
                                  <p:childTnLst>
                                    <p:set>
                                      <p:cBhvr>
                                        <p:cTn id="781" dur="1" fill="hold">
                                          <p:stCondLst>
                                            <p:cond delay="0"/>
                                          </p:stCondLst>
                                        </p:cTn>
                                        <p:tgtEl>
                                          <p:spTgt spid="117"/>
                                        </p:tgtEl>
                                        <p:attrNameLst>
                                          <p:attrName>style.visibility</p:attrName>
                                        </p:attrNameLst>
                                      </p:cBhvr>
                                      <p:to>
                                        <p:strVal val="visible"/>
                                      </p:to>
                                    </p:set>
                                    <p:animEffect transition="out" filter="fade">
                                      <p:cBhvr additive="base">
                                        <p:cTn id="782" dur="345" fill="hold">
                                          <p:stCondLst>
                                            <p:cond delay="2417"/>
                                          </p:stCondLst>
                                        </p:cTn>
                                        <p:tgtEl>
                                          <p:spTgt spid="117"/>
                                        </p:tgtEl>
                                      </p:cBhvr>
                                    </p:animEffect>
                                    <p:animEffect transition="in" filter="fade">
                                      <p:cBhvr additive="base">
                                        <p:cTn id="783" dur="345" fill="hold">
                                          <p:stCondLst>
                                            <p:cond delay="0"/>
                                          </p:stCondLst>
                                        </p:cTn>
                                        <p:tgtEl>
                                          <p:spTgt spid="117"/>
                                        </p:tgtEl>
                                      </p:cBhvr>
                                    </p:animEffect>
                                    <p:set>
                                      <p:cBhvr additive="base">
                                        <p:cTn id="784" dur="1" fill="hold">
                                          <p:stCondLst>
                                            <p:cond delay="2761"/>
                                          </p:stCondLst>
                                        </p:cTn>
                                        <p:tgtEl>
                                          <p:spTgt spid="117"/>
                                        </p:tgtEl>
                                        <p:attrNameLst>
                                          <p:attrName>style.visibility</p:attrName>
                                        </p:attrNameLst>
                                      </p:cBhvr>
                                      <p:to>
                                        <p:strVal val="hidden"/>
                                      </p:to>
                                    </p:set>
                                    <p:set>
                                      <p:cBhvr additive="base">
                                        <p:cTn id="785" dur="3177" fill="hold">
                                          <p:stCondLst>
                                            <p:cond delay="0"/>
                                          </p:stCondLst>
                                        </p:cTn>
                                        <p:tgtEl>
                                          <p:spTgt spid="117"/>
                                        </p:tgtEl>
                                      </p:cBhvr>
                                      <p:to>
                                        <p:strVal val=""/>
                                      </p:to>
                                    </p:set>
                                  </p:childTnLst>
                                </p:cTn>
                              </p:par>
                              <p:par>
                                <p:cTn id="786" presetID="0" presetClass="path" presetSubtype="0" repeatCount="indefinite" fill="hold" grpId="1" nodeType="withEffect">
                                  <p:stCondLst>
                                    <p:cond delay="0"/>
                                  </p:stCondLst>
                                  <p:childTnLst>
                                    <p:animMotion origin="layout" path="M -3.75E-6 4.44444E-6 C 0.03321 -0.23612 0.0431 -0.23704 0.13763 -0.34769 " pathEditMode="relative" rAng="0" ptsTypes="AA">
                                      <p:cBhvr>
                                        <p:cTn id="787" dur="3510" fill="hold"/>
                                        <p:tgtEl>
                                          <p:spTgt spid="117"/>
                                        </p:tgtEl>
                                        <p:attrNameLst>
                                          <p:attrName>ppt_x</p:attrName>
                                          <p:attrName>ppt_y</p:attrName>
                                        </p:attrNameLst>
                                      </p:cBhvr>
                                      <p:rCtr x="6875" y="-17384"/>
                                    </p:animMotion>
                                  </p:childTnLst>
                                </p:cTn>
                              </p:par>
                              <p:par>
                                <p:cTn id="788" presetID="10" presetClass="entr" presetSubtype="0" repeatCount="indefinite" fill="hold" grpId="0" nodeType="withEffect">
                                  <p:stCondLst>
                                    <p:cond delay="0"/>
                                  </p:stCondLst>
                                  <p:childTnLst>
                                    <p:set>
                                      <p:cBhvr>
                                        <p:cTn id="789" dur="1" fill="hold">
                                          <p:stCondLst>
                                            <p:cond delay="0"/>
                                          </p:stCondLst>
                                        </p:cTn>
                                        <p:tgtEl>
                                          <p:spTgt spid="118"/>
                                        </p:tgtEl>
                                        <p:attrNameLst>
                                          <p:attrName>style.visibility</p:attrName>
                                        </p:attrNameLst>
                                      </p:cBhvr>
                                      <p:to>
                                        <p:strVal val="visible"/>
                                      </p:to>
                                    </p:set>
                                    <p:animEffect transition="out" filter="fade">
                                      <p:cBhvr additive="base">
                                        <p:cTn id="790" dur="419" fill="hold">
                                          <p:stCondLst>
                                            <p:cond delay="2934"/>
                                          </p:stCondLst>
                                        </p:cTn>
                                        <p:tgtEl>
                                          <p:spTgt spid="118"/>
                                        </p:tgtEl>
                                      </p:cBhvr>
                                    </p:animEffect>
                                    <p:animEffect transition="in" filter="fade">
                                      <p:cBhvr additive="base">
                                        <p:cTn id="791" dur="419" fill="hold">
                                          <p:stCondLst>
                                            <p:cond delay="0"/>
                                          </p:stCondLst>
                                        </p:cTn>
                                        <p:tgtEl>
                                          <p:spTgt spid="118"/>
                                        </p:tgtEl>
                                      </p:cBhvr>
                                    </p:animEffect>
                                    <p:set>
                                      <p:cBhvr additive="base">
                                        <p:cTn id="792" dur="1" fill="hold">
                                          <p:stCondLst>
                                            <p:cond delay="3351"/>
                                          </p:stCondLst>
                                        </p:cTn>
                                        <p:tgtEl>
                                          <p:spTgt spid="118"/>
                                        </p:tgtEl>
                                        <p:attrNameLst>
                                          <p:attrName>style.visibility</p:attrName>
                                        </p:attrNameLst>
                                      </p:cBhvr>
                                      <p:to>
                                        <p:strVal val="hidden"/>
                                      </p:to>
                                    </p:set>
                                    <p:set>
                                      <p:cBhvr additive="base">
                                        <p:cTn id="793" dur="3856" fill="hold">
                                          <p:stCondLst>
                                            <p:cond delay="0"/>
                                          </p:stCondLst>
                                        </p:cTn>
                                        <p:tgtEl>
                                          <p:spTgt spid="118"/>
                                        </p:tgtEl>
                                      </p:cBhvr>
                                      <p:to>
                                        <p:strVal val=""/>
                                      </p:to>
                                    </p:set>
                                  </p:childTnLst>
                                </p:cTn>
                              </p:par>
                              <p:par>
                                <p:cTn id="794" presetID="0" presetClass="path" presetSubtype="0" repeatCount="indefinite" fill="hold" grpId="1" nodeType="withEffect">
                                  <p:stCondLst>
                                    <p:cond delay="0"/>
                                  </p:stCondLst>
                                  <p:childTnLst>
                                    <p:animMotion origin="layout" path="M -3.54167E-6 3.33333E-6 C 0.00144 -0.15486 -0.16406 -0.17778 -0.12565 -0.34954 " pathEditMode="relative" rAng="0" ptsTypes="AA">
                                      <p:cBhvr>
                                        <p:cTn id="795" dur="2662" fill="hold"/>
                                        <p:tgtEl>
                                          <p:spTgt spid="118"/>
                                        </p:tgtEl>
                                        <p:attrNameLst>
                                          <p:attrName>ppt_x</p:attrName>
                                          <p:attrName>ppt_y</p:attrName>
                                        </p:attrNameLst>
                                      </p:cBhvr>
                                      <p:rCtr x="-6576" y="-17477"/>
                                    </p:animMotion>
                                  </p:childTnLst>
                                </p:cTn>
                              </p:par>
                              <p:par>
                                <p:cTn id="796" presetID="10" presetClass="entr" presetSubtype="0" repeatCount="indefinite" fill="hold" grpId="0" nodeType="withEffect">
                                  <p:stCondLst>
                                    <p:cond delay="0"/>
                                  </p:stCondLst>
                                  <p:childTnLst>
                                    <p:set>
                                      <p:cBhvr>
                                        <p:cTn id="797" dur="1" fill="hold">
                                          <p:stCondLst>
                                            <p:cond delay="0"/>
                                          </p:stCondLst>
                                        </p:cTn>
                                        <p:tgtEl>
                                          <p:spTgt spid="119"/>
                                        </p:tgtEl>
                                        <p:attrNameLst>
                                          <p:attrName>style.visibility</p:attrName>
                                        </p:attrNameLst>
                                      </p:cBhvr>
                                      <p:to>
                                        <p:strVal val="visible"/>
                                      </p:to>
                                    </p:set>
                                    <p:animEffect transition="out" filter="fade">
                                      <p:cBhvr additive="base">
                                        <p:cTn id="798" dur="426" fill="hold">
                                          <p:stCondLst>
                                            <p:cond delay="2983"/>
                                          </p:stCondLst>
                                        </p:cTn>
                                        <p:tgtEl>
                                          <p:spTgt spid="119"/>
                                        </p:tgtEl>
                                      </p:cBhvr>
                                    </p:animEffect>
                                    <p:animEffect transition="in" filter="fade">
                                      <p:cBhvr additive="base">
                                        <p:cTn id="799" dur="426" fill="hold">
                                          <p:stCondLst>
                                            <p:cond delay="0"/>
                                          </p:stCondLst>
                                        </p:cTn>
                                        <p:tgtEl>
                                          <p:spTgt spid="119"/>
                                        </p:tgtEl>
                                      </p:cBhvr>
                                    </p:animEffect>
                                    <p:set>
                                      <p:cBhvr additive="base">
                                        <p:cTn id="800" dur="1" fill="hold">
                                          <p:stCondLst>
                                            <p:cond delay="3408"/>
                                          </p:stCondLst>
                                        </p:cTn>
                                        <p:tgtEl>
                                          <p:spTgt spid="119"/>
                                        </p:tgtEl>
                                        <p:attrNameLst>
                                          <p:attrName>style.visibility</p:attrName>
                                        </p:attrNameLst>
                                      </p:cBhvr>
                                      <p:to>
                                        <p:strVal val="hidden"/>
                                      </p:to>
                                    </p:set>
                                    <p:set>
                                      <p:cBhvr additive="base">
                                        <p:cTn id="801" dur="3921" fill="hold">
                                          <p:stCondLst>
                                            <p:cond delay="0"/>
                                          </p:stCondLst>
                                        </p:cTn>
                                        <p:tgtEl>
                                          <p:spTgt spid="119"/>
                                        </p:tgtEl>
                                      </p:cBhvr>
                                      <p:to>
                                        <p:strVal val=""/>
                                      </p:to>
                                    </p:set>
                                  </p:childTnLst>
                                </p:cTn>
                              </p:par>
                              <p:par>
                                <p:cTn id="802" presetID="0" presetClass="path" presetSubtype="0" repeatCount="indefinite" fill="hold" grpId="1" nodeType="withEffect">
                                  <p:stCondLst>
                                    <p:cond delay="0"/>
                                  </p:stCondLst>
                                  <p:childTnLst>
                                    <p:animMotion origin="layout" path="M -0.00013 3.7037E-6 C 0.06472 -0.13542 0.07709 -0.05139 0.13152 -0.18125 " pathEditMode="relative" rAng="0" ptsTypes="AA">
                                      <p:cBhvr>
                                        <p:cTn id="803" dur="2229" fill="hold"/>
                                        <p:tgtEl>
                                          <p:spTgt spid="119"/>
                                        </p:tgtEl>
                                        <p:attrNameLst>
                                          <p:attrName>ppt_x</p:attrName>
                                          <p:attrName>ppt_y</p:attrName>
                                        </p:attrNameLst>
                                      </p:cBhvr>
                                      <p:rCtr x="6576" y="-9074"/>
                                    </p:animMotion>
                                  </p:childTnLst>
                                </p:cTn>
                              </p:par>
                              <p:par>
                                <p:cTn id="804" presetID="10" presetClass="entr" presetSubtype="0" repeatCount="indefinite" fill="hold" grpId="0" nodeType="withEffect">
                                  <p:stCondLst>
                                    <p:cond delay="0"/>
                                  </p:stCondLst>
                                  <p:childTnLst>
                                    <p:set>
                                      <p:cBhvr>
                                        <p:cTn id="805" dur="1" fill="hold">
                                          <p:stCondLst>
                                            <p:cond delay="0"/>
                                          </p:stCondLst>
                                        </p:cTn>
                                        <p:tgtEl>
                                          <p:spTgt spid="120"/>
                                        </p:tgtEl>
                                        <p:attrNameLst>
                                          <p:attrName>style.visibility</p:attrName>
                                        </p:attrNameLst>
                                      </p:cBhvr>
                                      <p:to>
                                        <p:strVal val="visible"/>
                                      </p:to>
                                    </p:set>
                                    <p:animEffect transition="out" filter="fade">
                                      <p:cBhvr additive="base">
                                        <p:cTn id="806" dur="336" fill="hold">
                                          <p:stCondLst>
                                            <p:cond delay="2355"/>
                                          </p:stCondLst>
                                        </p:cTn>
                                        <p:tgtEl>
                                          <p:spTgt spid="120"/>
                                        </p:tgtEl>
                                      </p:cBhvr>
                                    </p:animEffect>
                                    <p:animEffect transition="in" filter="fade">
                                      <p:cBhvr additive="base">
                                        <p:cTn id="807" dur="336" fill="hold">
                                          <p:stCondLst>
                                            <p:cond delay="0"/>
                                          </p:stCondLst>
                                        </p:cTn>
                                        <p:tgtEl>
                                          <p:spTgt spid="120"/>
                                        </p:tgtEl>
                                      </p:cBhvr>
                                    </p:animEffect>
                                    <p:set>
                                      <p:cBhvr additive="base">
                                        <p:cTn id="808" dur="1" fill="hold">
                                          <p:stCondLst>
                                            <p:cond delay="2690"/>
                                          </p:stCondLst>
                                        </p:cTn>
                                        <p:tgtEl>
                                          <p:spTgt spid="120"/>
                                        </p:tgtEl>
                                        <p:attrNameLst>
                                          <p:attrName>style.visibility</p:attrName>
                                        </p:attrNameLst>
                                      </p:cBhvr>
                                      <p:to>
                                        <p:strVal val="hidden"/>
                                      </p:to>
                                    </p:set>
                                    <p:set>
                                      <p:cBhvr additive="base">
                                        <p:cTn id="809" dur="3095" fill="hold">
                                          <p:stCondLst>
                                            <p:cond delay="0"/>
                                          </p:stCondLst>
                                        </p:cTn>
                                        <p:tgtEl>
                                          <p:spTgt spid="120"/>
                                        </p:tgtEl>
                                      </p:cBhvr>
                                      <p:to>
                                        <p:strVal val=""/>
                                      </p:to>
                                    </p:set>
                                  </p:childTnLst>
                                </p:cTn>
                              </p:par>
                              <p:par>
                                <p:cTn id="810" presetID="0" presetClass="path" presetSubtype="0" repeatCount="indefinite" fill="hold" grpId="1" nodeType="withEffect">
                                  <p:stCondLst>
                                    <p:cond delay="0"/>
                                  </p:stCondLst>
                                  <p:childTnLst>
                                    <p:animMotion origin="layout" path="M -0.00013 -0.00024 C 0.09908 -0.05741 0.07317 0.02847 0.16263 -0.03727 " pathEditMode="relative" rAng="0" ptsTypes="AA">
                                      <p:cBhvr>
                                        <p:cTn id="811" dur="3846" fill="hold"/>
                                        <p:tgtEl>
                                          <p:spTgt spid="120"/>
                                        </p:tgtEl>
                                        <p:attrNameLst>
                                          <p:attrName>ppt_x</p:attrName>
                                          <p:attrName>ppt_y</p:attrName>
                                        </p:attrNameLst>
                                      </p:cBhvr>
                                      <p:rCtr x="8138" y="-1852"/>
                                    </p:animMotion>
                                  </p:childTnLst>
                                </p:cTn>
                              </p:par>
                              <p:par>
                                <p:cTn id="812" presetID="10" presetClass="entr" presetSubtype="0" repeatCount="indefinite" fill="hold" grpId="0" nodeType="withEffect">
                                  <p:stCondLst>
                                    <p:cond delay="0"/>
                                  </p:stCondLst>
                                  <p:childTnLst>
                                    <p:set>
                                      <p:cBhvr>
                                        <p:cTn id="813" dur="1" fill="hold">
                                          <p:stCondLst>
                                            <p:cond delay="0"/>
                                          </p:stCondLst>
                                        </p:cTn>
                                        <p:tgtEl>
                                          <p:spTgt spid="121"/>
                                        </p:tgtEl>
                                        <p:attrNameLst>
                                          <p:attrName>style.visibility</p:attrName>
                                        </p:attrNameLst>
                                      </p:cBhvr>
                                      <p:to>
                                        <p:strVal val="visible"/>
                                      </p:to>
                                    </p:set>
                                    <p:animEffect transition="out" filter="fade">
                                      <p:cBhvr additive="base">
                                        <p:cTn id="814" dur="250" fill="hold">
                                          <p:stCondLst>
                                            <p:cond delay="1750"/>
                                          </p:stCondLst>
                                        </p:cTn>
                                        <p:tgtEl>
                                          <p:spTgt spid="121"/>
                                        </p:tgtEl>
                                      </p:cBhvr>
                                    </p:animEffect>
                                    <p:animEffect transition="in" filter="fade">
                                      <p:cBhvr additive="base">
                                        <p:cTn id="815" dur="250" fill="hold">
                                          <p:stCondLst>
                                            <p:cond delay="0"/>
                                          </p:stCondLst>
                                        </p:cTn>
                                        <p:tgtEl>
                                          <p:spTgt spid="121"/>
                                        </p:tgtEl>
                                      </p:cBhvr>
                                    </p:animEffect>
                                    <p:set>
                                      <p:cBhvr additive="base">
                                        <p:cTn id="816" dur="1" fill="hold">
                                          <p:stCondLst>
                                            <p:cond delay="1999"/>
                                          </p:stCondLst>
                                        </p:cTn>
                                        <p:tgtEl>
                                          <p:spTgt spid="121"/>
                                        </p:tgtEl>
                                        <p:attrNameLst>
                                          <p:attrName>style.visibility</p:attrName>
                                        </p:attrNameLst>
                                      </p:cBhvr>
                                      <p:to>
                                        <p:strVal val="hidden"/>
                                      </p:to>
                                    </p:set>
                                    <p:set>
                                      <p:cBhvr additive="base">
                                        <p:cTn id="817" dur="2300" fill="hold">
                                          <p:stCondLst>
                                            <p:cond delay="0"/>
                                          </p:stCondLst>
                                        </p:cTn>
                                        <p:tgtEl>
                                          <p:spTgt spid="121"/>
                                        </p:tgtEl>
                                      </p:cBhvr>
                                      <p:to>
                                        <p:strVal val=""/>
                                      </p:to>
                                    </p:set>
                                  </p:childTnLst>
                                </p:cTn>
                              </p:par>
                              <p:par>
                                <p:cTn id="818" presetID="0" presetClass="path" presetSubtype="0" repeatCount="indefinite" fill="hold" grpId="1" nodeType="withEffect">
                                  <p:stCondLst>
                                    <p:cond delay="0"/>
                                  </p:stCondLst>
                                  <p:childTnLst>
                                    <p:animMotion origin="layout" path="M 1.66667E-6 -3.7037E-7 C 0.07122 -0.04398 0.06237 -0.16273 0.0901 -0.27847 " pathEditMode="relative" rAng="0" ptsTypes="AA">
                                      <p:cBhvr>
                                        <p:cTn id="819" dur="2300" fill="hold"/>
                                        <p:tgtEl>
                                          <p:spTgt spid="121"/>
                                        </p:tgtEl>
                                        <p:attrNameLst>
                                          <p:attrName>ppt_x</p:attrName>
                                          <p:attrName>ppt_y</p:attrName>
                                        </p:attrNameLst>
                                      </p:cBhvr>
                                      <p:rCtr x="4505" y="-13935"/>
                                    </p:animMotion>
                                  </p:childTnLst>
                                </p:cTn>
                              </p:par>
                              <p:par>
                                <p:cTn id="820" presetID="10" presetClass="entr" presetSubtype="0" repeatCount="indefinite" fill="hold" grpId="0" nodeType="withEffect">
                                  <p:stCondLst>
                                    <p:cond delay="0"/>
                                  </p:stCondLst>
                                  <p:childTnLst>
                                    <p:set>
                                      <p:cBhvr>
                                        <p:cTn id="821" dur="1" fill="hold">
                                          <p:stCondLst>
                                            <p:cond delay="0"/>
                                          </p:stCondLst>
                                        </p:cTn>
                                        <p:tgtEl>
                                          <p:spTgt spid="122"/>
                                        </p:tgtEl>
                                        <p:attrNameLst>
                                          <p:attrName>style.visibility</p:attrName>
                                        </p:attrNameLst>
                                      </p:cBhvr>
                                      <p:to>
                                        <p:strVal val="visible"/>
                                      </p:to>
                                    </p:set>
                                    <p:animEffect transition="out" filter="fade">
                                      <p:cBhvr additive="base">
                                        <p:cTn id="822" dur="250" fill="hold">
                                          <p:stCondLst>
                                            <p:cond delay="1750"/>
                                          </p:stCondLst>
                                        </p:cTn>
                                        <p:tgtEl>
                                          <p:spTgt spid="122"/>
                                        </p:tgtEl>
                                      </p:cBhvr>
                                    </p:animEffect>
                                    <p:animEffect transition="in" filter="fade">
                                      <p:cBhvr additive="base">
                                        <p:cTn id="823" dur="250" fill="hold">
                                          <p:stCondLst>
                                            <p:cond delay="0"/>
                                          </p:stCondLst>
                                        </p:cTn>
                                        <p:tgtEl>
                                          <p:spTgt spid="122"/>
                                        </p:tgtEl>
                                      </p:cBhvr>
                                    </p:animEffect>
                                    <p:set>
                                      <p:cBhvr additive="base">
                                        <p:cTn id="824" dur="1" fill="hold">
                                          <p:stCondLst>
                                            <p:cond delay="1999"/>
                                          </p:stCondLst>
                                        </p:cTn>
                                        <p:tgtEl>
                                          <p:spTgt spid="122"/>
                                        </p:tgtEl>
                                        <p:attrNameLst>
                                          <p:attrName>style.visibility</p:attrName>
                                        </p:attrNameLst>
                                      </p:cBhvr>
                                      <p:to>
                                        <p:strVal val="hidden"/>
                                      </p:to>
                                    </p:set>
                                    <p:set>
                                      <p:cBhvr additive="base">
                                        <p:cTn id="825" dur="2300" fill="hold">
                                          <p:stCondLst>
                                            <p:cond delay="0"/>
                                          </p:stCondLst>
                                        </p:cTn>
                                        <p:tgtEl>
                                          <p:spTgt spid="122"/>
                                        </p:tgtEl>
                                      </p:cBhvr>
                                      <p:to>
                                        <p:strVal val=""/>
                                      </p:to>
                                    </p:set>
                                  </p:childTnLst>
                                </p:cTn>
                              </p:par>
                              <p:par>
                                <p:cTn id="826" presetID="0" presetClass="path" presetSubtype="0" repeatCount="indefinite" fill="hold" grpId="1" nodeType="withEffect">
                                  <p:stCondLst>
                                    <p:cond delay="0"/>
                                  </p:stCondLst>
                                  <p:childTnLst>
                                    <p:animMotion origin="layout" path="M -0.00013 4.44444E-6 C 0.06471 -0.13542 0.07708 -0.05139 0.13151 -0.18125 " pathEditMode="relative" rAng="0" ptsTypes="AA">
                                      <p:cBhvr>
                                        <p:cTn id="827" dur="2300" fill="hold"/>
                                        <p:tgtEl>
                                          <p:spTgt spid="122"/>
                                        </p:tgtEl>
                                        <p:attrNameLst>
                                          <p:attrName>ppt_x</p:attrName>
                                          <p:attrName>ppt_y</p:attrName>
                                        </p:attrNameLst>
                                      </p:cBhvr>
                                      <p:rCtr x="6576" y="-9074"/>
                                    </p:animMotion>
                                  </p:childTnLst>
                                </p:cTn>
                              </p:par>
                              <p:par>
                                <p:cTn id="828" presetID="10" presetClass="entr" presetSubtype="0" repeatCount="indefinite" fill="hold" grpId="0" nodeType="withEffect">
                                  <p:stCondLst>
                                    <p:cond delay="0"/>
                                  </p:stCondLst>
                                  <p:childTnLst>
                                    <p:set>
                                      <p:cBhvr>
                                        <p:cTn id="829" dur="1" fill="hold">
                                          <p:stCondLst>
                                            <p:cond delay="0"/>
                                          </p:stCondLst>
                                        </p:cTn>
                                        <p:tgtEl>
                                          <p:spTgt spid="123"/>
                                        </p:tgtEl>
                                        <p:attrNameLst>
                                          <p:attrName>style.visibility</p:attrName>
                                        </p:attrNameLst>
                                      </p:cBhvr>
                                      <p:to>
                                        <p:strVal val="visible"/>
                                      </p:to>
                                    </p:set>
                                    <p:animEffect transition="out" filter="fade">
                                      <p:cBhvr additive="base">
                                        <p:cTn id="830" dur="250" fill="hold">
                                          <p:stCondLst>
                                            <p:cond delay="1750"/>
                                          </p:stCondLst>
                                        </p:cTn>
                                        <p:tgtEl>
                                          <p:spTgt spid="123"/>
                                        </p:tgtEl>
                                      </p:cBhvr>
                                    </p:animEffect>
                                    <p:animEffect transition="in" filter="fade">
                                      <p:cBhvr additive="base">
                                        <p:cTn id="831" dur="250" fill="hold">
                                          <p:stCondLst>
                                            <p:cond delay="0"/>
                                          </p:stCondLst>
                                        </p:cTn>
                                        <p:tgtEl>
                                          <p:spTgt spid="123"/>
                                        </p:tgtEl>
                                      </p:cBhvr>
                                    </p:animEffect>
                                    <p:set>
                                      <p:cBhvr additive="base">
                                        <p:cTn id="832" dur="1" fill="hold">
                                          <p:stCondLst>
                                            <p:cond delay="1999"/>
                                          </p:stCondLst>
                                        </p:cTn>
                                        <p:tgtEl>
                                          <p:spTgt spid="123"/>
                                        </p:tgtEl>
                                        <p:attrNameLst>
                                          <p:attrName>style.visibility</p:attrName>
                                        </p:attrNameLst>
                                      </p:cBhvr>
                                      <p:to>
                                        <p:strVal val="hidden"/>
                                      </p:to>
                                    </p:set>
                                    <p:set>
                                      <p:cBhvr additive="base">
                                        <p:cTn id="833" dur="2300" fill="hold">
                                          <p:stCondLst>
                                            <p:cond delay="0"/>
                                          </p:stCondLst>
                                        </p:cTn>
                                        <p:tgtEl>
                                          <p:spTgt spid="123"/>
                                        </p:tgtEl>
                                      </p:cBhvr>
                                      <p:to>
                                        <p:strVal val=""/>
                                      </p:to>
                                    </p:set>
                                  </p:childTnLst>
                                </p:cTn>
                              </p:par>
                              <p:par>
                                <p:cTn id="834"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835" dur="2300" fill="hold"/>
                                        <p:tgtEl>
                                          <p:spTgt spid="123"/>
                                        </p:tgtEl>
                                        <p:attrNameLst>
                                          <p:attrName>ppt_x</p:attrName>
                                          <p:attrName>ppt_y</p:attrName>
                                        </p:attrNameLst>
                                      </p:cBhvr>
                                      <p:rCtr x="8138" y="-1852"/>
                                    </p:animMotion>
                                  </p:childTnLst>
                                </p:cTn>
                              </p:par>
                              <p:par>
                                <p:cTn id="836" presetID="10" presetClass="entr" presetSubtype="0" repeatCount="indefinite" fill="hold" grpId="0" nodeType="withEffect">
                                  <p:stCondLst>
                                    <p:cond delay="0"/>
                                  </p:stCondLst>
                                  <p:childTnLst>
                                    <p:set>
                                      <p:cBhvr>
                                        <p:cTn id="837" dur="1" fill="hold">
                                          <p:stCondLst>
                                            <p:cond delay="0"/>
                                          </p:stCondLst>
                                        </p:cTn>
                                        <p:tgtEl>
                                          <p:spTgt spid="124"/>
                                        </p:tgtEl>
                                        <p:attrNameLst>
                                          <p:attrName>style.visibility</p:attrName>
                                        </p:attrNameLst>
                                      </p:cBhvr>
                                      <p:to>
                                        <p:strVal val="visible"/>
                                      </p:to>
                                    </p:set>
                                    <p:animEffect transition="out" filter="fade">
                                      <p:cBhvr additive="base">
                                        <p:cTn id="838" dur="250" fill="hold">
                                          <p:stCondLst>
                                            <p:cond delay="1750"/>
                                          </p:stCondLst>
                                        </p:cTn>
                                        <p:tgtEl>
                                          <p:spTgt spid="124"/>
                                        </p:tgtEl>
                                      </p:cBhvr>
                                    </p:animEffect>
                                    <p:animEffect transition="in" filter="fade">
                                      <p:cBhvr additive="base">
                                        <p:cTn id="839" dur="250" fill="hold">
                                          <p:stCondLst>
                                            <p:cond delay="0"/>
                                          </p:stCondLst>
                                        </p:cTn>
                                        <p:tgtEl>
                                          <p:spTgt spid="124"/>
                                        </p:tgtEl>
                                      </p:cBhvr>
                                    </p:animEffect>
                                    <p:set>
                                      <p:cBhvr additive="base">
                                        <p:cTn id="840" dur="1" fill="hold">
                                          <p:stCondLst>
                                            <p:cond delay="1999"/>
                                          </p:stCondLst>
                                        </p:cTn>
                                        <p:tgtEl>
                                          <p:spTgt spid="124"/>
                                        </p:tgtEl>
                                        <p:attrNameLst>
                                          <p:attrName>style.visibility</p:attrName>
                                        </p:attrNameLst>
                                      </p:cBhvr>
                                      <p:to>
                                        <p:strVal val="hidden"/>
                                      </p:to>
                                    </p:set>
                                    <p:set>
                                      <p:cBhvr additive="base">
                                        <p:cTn id="841" dur="2300" fill="hold">
                                          <p:stCondLst>
                                            <p:cond delay="0"/>
                                          </p:stCondLst>
                                        </p:cTn>
                                        <p:tgtEl>
                                          <p:spTgt spid="124"/>
                                        </p:tgtEl>
                                      </p:cBhvr>
                                      <p:to>
                                        <p:strVal val=""/>
                                      </p:to>
                                    </p:set>
                                  </p:childTnLst>
                                </p:cTn>
                              </p:par>
                              <p:par>
                                <p:cTn id="842" presetID="0" presetClass="path" presetSubtype="0" repeatCount="indefinite" fill="hold" grpId="1" nodeType="withEffect">
                                  <p:stCondLst>
                                    <p:cond delay="0"/>
                                  </p:stCondLst>
                                  <p:childTnLst>
                                    <p:animMotion origin="layout" path="M 8.33333E-7 7.40741E-7 C 0.00378 -0.22477 0.15391 -0.14306 0.13372 -0.2912 " pathEditMode="relative" rAng="0" ptsTypes="AA">
                                      <p:cBhvr>
                                        <p:cTn id="843" dur="2300" fill="hold"/>
                                        <p:tgtEl>
                                          <p:spTgt spid="124"/>
                                        </p:tgtEl>
                                        <p:attrNameLst>
                                          <p:attrName>ppt_x</p:attrName>
                                          <p:attrName>ppt_y</p:attrName>
                                        </p:attrNameLst>
                                      </p:cBhvr>
                                      <p:rCtr x="6771" y="-14560"/>
                                    </p:animMotion>
                                  </p:childTnLst>
                                </p:cTn>
                              </p:par>
                              <p:par>
                                <p:cTn id="844" presetID="10" presetClass="entr" presetSubtype="0" repeatCount="indefinite" fill="hold" grpId="0" nodeType="withEffect">
                                  <p:stCondLst>
                                    <p:cond delay="0"/>
                                  </p:stCondLst>
                                  <p:childTnLst>
                                    <p:set>
                                      <p:cBhvr>
                                        <p:cTn id="845" dur="1" fill="hold">
                                          <p:stCondLst>
                                            <p:cond delay="0"/>
                                          </p:stCondLst>
                                        </p:cTn>
                                        <p:tgtEl>
                                          <p:spTgt spid="125"/>
                                        </p:tgtEl>
                                        <p:attrNameLst>
                                          <p:attrName>style.visibility</p:attrName>
                                        </p:attrNameLst>
                                      </p:cBhvr>
                                      <p:to>
                                        <p:strVal val="visible"/>
                                      </p:to>
                                    </p:set>
                                    <p:animEffect transition="out" filter="fade">
                                      <p:cBhvr additive="base">
                                        <p:cTn id="846" dur="250" fill="hold">
                                          <p:stCondLst>
                                            <p:cond delay="1750"/>
                                          </p:stCondLst>
                                        </p:cTn>
                                        <p:tgtEl>
                                          <p:spTgt spid="125"/>
                                        </p:tgtEl>
                                      </p:cBhvr>
                                    </p:animEffect>
                                    <p:animEffect transition="in" filter="fade">
                                      <p:cBhvr additive="base">
                                        <p:cTn id="847" dur="250" fill="hold">
                                          <p:stCondLst>
                                            <p:cond delay="0"/>
                                          </p:stCondLst>
                                        </p:cTn>
                                        <p:tgtEl>
                                          <p:spTgt spid="125"/>
                                        </p:tgtEl>
                                      </p:cBhvr>
                                    </p:animEffect>
                                    <p:set>
                                      <p:cBhvr additive="base">
                                        <p:cTn id="848" dur="1" fill="hold">
                                          <p:stCondLst>
                                            <p:cond delay="1999"/>
                                          </p:stCondLst>
                                        </p:cTn>
                                        <p:tgtEl>
                                          <p:spTgt spid="125"/>
                                        </p:tgtEl>
                                        <p:attrNameLst>
                                          <p:attrName>style.visibility</p:attrName>
                                        </p:attrNameLst>
                                      </p:cBhvr>
                                      <p:to>
                                        <p:strVal val="hidden"/>
                                      </p:to>
                                    </p:set>
                                    <p:set>
                                      <p:cBhvr additive="base">
                                        <p:cTn id="849" dur="2300" fill="hold">
                                          <p:stCondLst>
                                            <p:cond delay="0"/>
                                          </p:stCondLst>
                                        </p:cTn>
                                        <p:tgtEl>
                                          <p:spTgt spid="125"/>
                                        </p:tgtEl>
                                      </p:cBhvr>
                                      <p:to>
                                        <p:strVal val=""/>
                                      </p:to>
                                    </p:set>
                                  </p:childTnLst>
                                </p:cTn>
                              </p:par>
                              <p:par>
                                <p:cTn id="850" presetID="0" presetClass="path" presetSubtype="0" repeatCount="indefinite" fill="hold" grpId="1" nodeType="withEffect">
                                  <p:stCondLst>
                                    <p:cond delay="0"/>
                                  </p:stCondLst>
                                  <p:childTnLst>
                                    <p:animMotion origin="layout" path="M 6.25E-7 -3.7037E-7 C 0.03229 -0.19768 0.04193 -0.19838 0.13359 -0.2912 " pathEditMode="relative" rAng="0" ptsTypes="AA">
                                      <p:cBhvr>
                                        <p:cTn id="851" dur="2300" fill="hold"/>
                                        <p:tgtEl>
                                          <p:spTgt spid="125"/>
                                        </p:tgtEl>
                                        <p:attrNameLst>
                                          <p:attrName>ppt_x</p:attrName>
                                          <p:attrName>ppt_y</p:attrName>
                                        </p:attrNameLst>
                                      </p:cBhvr>
                                      <p:rCtr x="6680" y="-14560"/>
                                    </p:animMotion>
                                  </p:childTnLst>
                                </p:cTn>
                              </p:par>
                              <p:par>
                                <p:cTn id="852" presetID="10" presetClass="entr" presetSubtype="0" repeatCount="indefinite" fill="hold" grpId="0" nodeType="withEffect">
                                  <p:stCondLst>
                                    <p:cond delay="0"/>
                                  </p:stCondLst>
                                  <p:childTnLst>
                                    <p:set>
                                      <p:cBhvr>
                                        <p:cTn id="853" dur="1" fill="hold">
                                          <p:stCondLst>
                                            <p:cond delay="0"/>
                                          </p:stCondLst>
                                        </p:cTn>
                                        <p:tgtEl>
                                          <p:spTgt spid="126"/>
                                        </p:tgtEl>
                                        <p:attrNameLst>
                                          <p:attrName>style.visibility</p:attrName>
                                        </p:attrNameLst>
                                      </p:cBhvr>
                                      <p:to>
                                        <p:strVal val="visible"/>
                                      </p:to>
                                    </p:set>
                                    <p:animEffect transition="out" filter="fade">
                                      <p:cBhvr additive="base">
                                        <p:cTn id="854" dur="250" fill="hold">
                                          <p:stCondLst>
                                            <p:cond delay="1750"/>
                                          </p:stCondLst>
                                        </p:cTn>
                                        <p:tgtEl>
                                          <p:spTgt spid="126"/>
                                        </p:tgtEl>
                                      </p:cBhvr>
                                    </p:animEffect>
                                    <p:animEffect transition="in" filter="fade">
                                      <p:cBhvr additive="base">
                                        <p:cTn id="855" dur="250" fill="hold">
                                          <p:stCondLst>
                                            <p:cond delay="0"/>
                                          </p:stCondLst>
                                        </p:cTn>
                                        <p:tgtEl>
                                          <p:spTgt spid="126"/>
                                        </p:tgtEl>
                                      </p:cBhvr>
                                    </p:animEffect>
                                    <p:set>
                                      <p:cBhvr additive="base">
                                        <p:cTn id="856" dur="1" fill="hold">
                                          <p:stCondLst>
                                            <p:cond delay="1999"/>
                                          </p:stCondLst>
                                        </p:cTn>
                                        <p:tgtEl>
                                          <p:spTgt spid="126"/>
                                        </p:tgtEl>
                                        <p:attrNameLst>
                                          <p:attrName>style.visibility</p:attrName>
                                        </p:attrNameLst>
                                      </p:cBhvr>
                                      <p:to>
                                        <p:strVal val="hidden"/>
                                      </p:to>
                                    </p:set>
                                    <p:set>
                                      <p:cBhvr additive="base">
                                        <p:cTn id="857" dur="2300" fill="hold">
                                          <p:stCondLst>
                                            <p:cond delay="0"/>
                                          </p:stCondLst>
                                        </p:cTn>
                                        <p:tgtEl>
                                          <p:spTgt spid="126"/>
                                        </p:tgtEl>
                                      </p:cBhvr>
                                      <p:to>
                                        <p:strVal val=""/>
                                      </p:to>
                                    </p:set>
                                  </p:childTnLst>
                                </p:cTn>
                              </p:par>
                              <p:par>
                                <p:cTn id="858" presetID="0" presetClass="path" presetSubtype="0" repeatCount="indefinite" fill="hold" grpId="1" nodeType="withEffect">
                                  <p:stCondLst>
                                    <p:cond delay="0"/>
                                  </p:stCondLst>
                                  <p:childTnLst>
                                    <p:animMotion origin="layout" path="M 1.25E-6 3.33333E-6 C 0.00104 -0.11574 -0.11797 -0.13287 -0.09037 -0.26158 " pathEditMode="relative" rAng="0" ptsTypes="AA">
                                      <p:cBhvr>
                                        <p:cTn id="859" dur="2300" fill="hold"/>
                                        <p:tgtEl>
                                          <p:spTgt spid="126"/>
                                        </p:tgtEl>
                                        <p:attrNameLst>
                                          <p:attrName>ppt_x</p:attrName>
                                          <p:attrName>ppt_y</p:attrName>
                                        </p:attrNameLst>
                                      </p:cBhvr>
                                      <p:rCtr x="-4727" y="-13079"/>
                                    </p:animMotion>
                                  </p:childTnLst>
                                </p:cTn>
                              </p:par>
                              <p:par>
                                <p:cTn id="860" presetID="10" presetClass="entr" presetSubtype="0" repeatCount="indefinite" fill="hold" grpId="0" nodeType="withEffect">
                                  <p:stCondLst>
                                    <p:cond delay="0"/>
                                  </p:stCondLst>
                                  <p:childTnLst>
                                    <p:set>
                                      <p:cBhvr>
                                        <p:cTn id="861" dur="1" fill="hold">
                                          <p:stCondLst>
                                            <p:cond delay="0"/>
                                          </p:stCondLst>
                                        </p:cTn>
                                        <p:tgtEl>
                                          <p:spTgt spid="128"/>
                                        </p:tgtEl>
                                        <p:attrNameLst>
                                          <p:attrName>style.visibility</p:attrName>
                                        </p:attrNameLst>
                                      </p:cBhvr>
                                      <p:to>
                                        <p:strVal val="visible"/>
                                      </p:to>
                                    </p:set>
                                    <p:animEffect transition="out" filter="fade">
                                      <p:cBhvr additive="base">
                                        <p:cTn id="862" dur="316" fill="hold">
                                          <p:stCondLst>
                                            <p:cond delay="2213"/>
                                          </p:stCondLst>
                                        </p:cTn>
                                        <p:tgtEl>
                                          <p:spTgt spid="128"/>
                                        </p:tgtEl>
                                      </p:cBhvr>
                                    </p:animEffect>
                                    <p:animEffect transition="in" filter="fade">
                                      <p:cBhvr additive="base">
                                        <p:cTn id="863" dur="316" fill="hold">
                                          <p:stCondLst>
                                            <p:cond delay="0"/>
                                          </p:stCondLst>
                                        </p:cTn>
                                        <p:tgtEl>
                                          <p:spTgt spid="128"/>
                                        </p:tgtEl>
                                      </p:cBhvr>
                                    </p:animEffect>
                                    <p:set>
                                      <p:cBhvr additive="base">
                                        <p:cTn id="864" dur="1" fill="hold">
                                          <p:stCondLst>
                                            <p:cond delay="2528"/>
                                          </p:stCondLst>
                                        </p:cTn>
                                        <p:tgtEl>
                                          <p:spTgt spid="128"/>
                                        </p:tgtEl>
                                        <p:attrNameLst>
                                          <p:attrName>style.visibility</p:attrName>
                                        </p:attrNameLst>
                                      </p:cBhvr>
                                      <p:to>
                                        <p:strVal val="hidden"/>
                                      </p:to>
                                    </p:set>
                                    <p:set>
                                      <p:cBhvr additive="base">
                                        <p:cTn id="865" dur="2908" fill="hold">
                                          <p:stCondLst>
                                            <p:cond delay="0"/>
                                          </p:stCondLst>
                                        </p:cTn>
                                        <p:tgtEl>
                                          <p:spTgt spid="128"/>
                                        </p:tgtEl>
                                      </p:cBhvr>
                                      <p:to>
                                        <p:strVal val=""/>
                                      </p:to>
                                    </p:set>
                                  </p:childTnLst>
                                </p:cTn>
                              </p:par>
                              <p:par>
                                <p:cTn id="866" presetID="0" presetClass="path" presetSubtype="0" repeatCount="indefinite" fill="hold" grpId="1" nodeType="withEffect">
                                  <p:stCondLst>
                                    <p:cond delay="0"/>
                                  </p:stCondLst>
                                  <p:childTnLst>
                                    <p:animMotion origin="layout" path="M 1.66667E-6 1.85185E-6 C 0.07122 -0.04398 0.06237 -0.16273 0.0901 -0.27847 " pathEditMode="relative" rAng="0" ptsTypes="AA">
                                      <p:cBhvr>
                                        <p:cTn id="867" dur="2714" spd="-100000" fill="hold"/>
                                        <p:tgtEl>
                                          <p:spTgt spid="128"/>
                                        </p:tgtEl>
                                        <p:attrNameLst>
                                          <p:attrName>ppt_x</p:attrName>
                                          <p:attrName>ppt_y</p:attrName>
                                        </p:attrNameLst>
                                      </p:cBhvr>
                                      <p:rCtr x="4505" y="-13935"/>
                                    </p:animMotion>
                                  </p:childTnLst>
                                </p:cTn>
                              </p:par>
                              <p:par>
                                <p:cTn id="868" presetID="10" presetClass="entr" presetSubtype="0" repeatCount="indefinite" fill="hold" grpId="0" nodeType="withEffect">
                                  <p:stCondLst>
                                    <p:cond delay="0"/>
                                  </p:stCondLst>
                                  <p:childTnLst>
                                    <p:set>
                                      <p:cBhvr>
                                        <p:cTn id="869" dur="1" fill="hold">
                                          <p:stCondLst>
                                            <p:cond delay="0"/>
                                          </p:stCondLst>
                                        </p:cTn>
                                        <p:tgtEl>
                                          <p:spTgt spid="130"/>
                                        </p:tgtEl>
                                        <p:attrNameLst>
                                          <p:attrName>style.visibility</p:attrName>
                                        </p:attrNameLst>
                                      </p:cBhvr>
                                      <p:to>
                                        <p:strVal val="visible"/>
                                      </p:to>
                                    </p:set>
                                    <p:animEffect transition="out" filter="fade">
                                      <p:cBhvr additive="base">
                                        <p:cTn id="870" dur="250" fill="hold">
                                          <p:stCondLst>
                                            <p:cond delay="1750"/>
                                          </p:stCondLst>
                                        </p:cTn>
                                        <p:tgtEl>
                                          <p:spTgt spid="130"/>
                                        </p:tgtEl>
                                      </p:cBhvr>
                                    </p:animEffect>
                                    <p:animEffect transition="in" filter="fade">
                                      <p:cBhvr additive="base">
                                        <p:cTn id="871" dur="250" fill="hold">
                                          <p:stCondLst>
                                            <p:cond delay="0"/>
                                          </p:stCondLst>
                                        </p:cTn>
                                        <p:tgtEl>
                                          <p:spTgt spid="130"/>
                                        </p:tgtEl>
                                      </p:cBhvr>
                                    </p:animEffect>
                                    <p:set>
                                      <p:cBhvr additive="base">
                                        <p:cTn id="872" dur="1" fill="hold">
                                          <p:stCondLst>
                                            <p:cond delay="1999"/>
                                          </p:stCondLst>
                                        </p:cTn>
                                        <p:tgtEl>
                                          <p:spTgt spid="130"/>
                                        </p:tgtEl>
                                        <p:attrNameLst>
                                          <p:attrName>style.visibility</p:attrName>
                                        </p:attrNameLst>
                                      </p:cBhvr>
                                      <p:to>
                                        <p:strVal val="hidden"/>
                                      </p:to>
                                    </p:set>
                                    <p:set>
                                      <p:cBhvr additive="base">
                                        <p:cTn id="873" dur="2300" fill="hold">
                                          <p:stCondLst>
                                            <p:cond delay="0"/>
                                          </p:stCondLst>
                                        </p:cTn>
                                        <p:tgtEl>
                                          <p:spTgt spid="130"/>
                                        </p:tgtEl>
                                      </p:cBhvr>
                                      <p:to>
                                        <p:strVal val=""/>
                                      </p:to>
                                    </p:set>
                                  </p:childTnLst>
                                </p:cTn>
                              </p:par>
                              <p:par>
                                <p:cTn id="874" presetID="0" presetClass="path" presetSubtype="0" repeatCount="indefinite" fill="hold" grpId="1" nodeType="withEffect">
                                  <p:stCondLst>
                                    <p:cond delay="0"/>
                                  </p:stCondLst>
                                  <p:childTnLst>
                                    <p:animMotion origin="layout" path="M 4.16667E-7 2.22222E-6 C -0.01133 -0.10579 -0.06198 -0.18449 -0.00768 -0.31459 " pathEditMode="relative" rAng="0" ptsTypes="AA">
                                      <p:cBhvr>
                                        <p:cTn id="875" dur="3409" spd="-100000" fill="hold"/>
                                        <p:tgtEl>
                                          <p:spTgt spid="130"/>
                                        </p:tgtEl>
                                        <p:attrNameLst>
                                          <p:attrName>ppt_x</p:attrName>
                                          <p:attrName>ppt_y</p:attrName>
                                        </p:attrNameLst>
                                      </p:cBhvr>
                                      <p:rCtr x="-1628" y="-15741"/>
                                    </p:animMotion>
                                  </p:childTnLst>
                                </p:cTn>
                              </p:par>
                              <p:par>
                                <p:cTn id="876" presetID="10" presetClass="entr" presetSubtype="0" repeatCount="indefinite" fill="hold" grpId="0" nodeType="withEffect">
                                  <p:stCondLst>
                                    <p:cond delay="0"/>
                                  </p:stCondLst>
                                  <p:childTnLst>
                                    <p:set>
                                      <p:cBhvr>
                                        <p:cTn id="877" dur="1" fill="hold">
                                          <p:stCondLst>
                                            <p:cond delay="0"/>
                                          </p:stCondLst>
                                        </p:cTn>
                                        <p:tgtEl>
                                          <p:spTgt spid="131"/>
                                        </p:tgtEl>
                                        <p:attrNameLst>
                                          <p:attrName>style.visibility</p:attrName>
                                        </p:attrNameLst>
                                      </p:cBhvr>
                                      <p:to>
                                        <p:strVal val="visible"/>
                                      </p:to>
                                    </p:set>
                                    <p:animEffect transition="out" filter="fade">
                                      <p:cBhvr additive="base">
                                        <p:cTn id="878" dur="419" fill="hold">
                                          <p:stCondLst>
                                            <p:cond delay="2935"/>
                                          </p:stCondLst>
                                        </p:cTn>
                                        <p:tgtEl>
                                          <p:spTgt spid="131"/>
                                        </p:tgtEl>
                                      </p:cBhvr>
                                    </p:animEffect>
                                    <p:animEffect transition="in" filter="fade">
                                      <p:cBhvr additive="base">
                                        <p:cTn id="879" dur="419" fill="hold">
                                          <p:stCondLst>
                                            <p:cond delay="0"/>
                                          </p:stCondLst>
                                        </p:cTn>
                                        <p:tgtEl>
                                          <p:spTgt spid="131"/>
                                        </p:tgtEl>
                                      </p:cBhvr>
                                    </p:animEffect>
                                    <p:set>
                                      <p:cBhvr additive="base">
                                        <p:cTn id="880" dur="1" fill="hold">
                                          <p:stCondLst>
                                            <p:cond delay="3353"/>
                                          </p:stCondLst>
                                        </p:cTn>
                                        <p:tgtEl>
                                          <p:spTgt spid="131"/>
                                        </p:tgtEl>
                                        <p:attrNameLst>
                                          <p:attrName>style.visibility</p:attrName>
                                        </p:attrNameLst>
                                      </p:cBhvr>
                                      <p:to>
                                        <p:strVal val="hidden"/>
                                      </p:to>
                                    </p:set>
                                    <p:set>
                                      <p:cBhvr additive="base">
                                        <p:cTn id="881" dur="3858" fill="hold">
                                          <p:stCondLst>
                                            <p:cond delay="0"/>
                                          </p:stCondLst>
                                        </p:cTn>
                                        <p:tgtEl>
                                          <p:spTgt spid="131"/>
                                        </p:tgtEl>
                                      </p:cBhvr>
                                      <p:to>
                                        <p:strVal val=""/>
                                      </p:to>
                                    </p:set>
                                  </p:childTnLst>
                                </p:cTn>
                              </p:par>
                              <p:par>
                                <p:cTn id="882" presetID="0" presetClass="path" presetSubtype="0" repeatCount="indefinite" fill="hold" grpId="1" nodeType="withEffect">
                                  <p:stCondLst>
                                    <p:cond delay="0"/>
                                  </p:stCondLst>
                                  <p:childTnLst>
                                    <p:animMotion origin="layout" path="M -0.00013 -4.07407E-6 C 0.06472 -0.13541 0.07722 -0.05138 0.13164 -0.18125 " pathEditMode="relative" rAng="0" ptsTypes="AA">
                                      <p:cBhvr>
                                        <p:cTn id="883" dur="3060" spd="-100000" fill="hold"/>
                                        <p:tgtEl>
                                          <p:spTgt spid="131"/>
                                        </p:tgtEl>
                                        <p:attrNameLst>
                                          <p:attrName>ppt_x</p:attrName>
                                          <p:attrName>ppt_y</p:attrName>
                                        </p:attrNameLst>
                                      </p:cBhvr>
                                      <p:rCtr x="6589" y="-9074"/>
                                    </p:animMotion>
                                  </p:childTnLst>
                                </p:cTn>
                              </p:par>
                              <p:par>
                                <p:cTn id="884" presetID="10" presetClass="entr" presetSubtype="0" repeatCount="indefinite" fill="hold" grpId="0" nodeType="withEffect">
                                  <p:stCondLst>
                                    <p:cond delay="0"/>
                                  </p:stCondLst>
                                  <p:childTnLst>
                                    <p:set>
                                      <p:cBhvr>
                                        <p:cTn id="885" dur="1" fill="hold">
                                          <p:stCondLst>
                                            <p:cond delay="0"/>
                                          </p:stCondLst>
                                        </p:cTn>
                                        <p:tgtEl>
                                          <p:spTgt spid="132"/>
                                        </p:tgtEl>
                                        <p:attrNameLst>
                                          <p:attrName>style.visibility</p:attrName>
                                        </p:attrNameLst>
                                      </p:cBhvr>
                                      <p:to>
                                        <p:strVal val="visible"/>
                                      </p:to>
                                    </p:set>
                                    <p:animEffect transition="out" filter="fade">
                                      <p:cBhvr additive="base">
                                        <p:cTn id="886" dur="237" fill="hold">
                                          <p:stCondLst>
                                            <p:cond delay="1658"/>
                                          </p:stCondLst>
                                        </p:cTn>
                                        <p:tgtEl>
                                          <p:spTgt spid="132"/>
                                        </p:tgtEl>
                                      </p:cBhvr>
                                    </p:animEffect>
                                    <p:animEffect transition="in" filter="fade">
                                      <p:cBhvr additive="base">
                                        <p:cTn id="887" dur="237" fill="hold">
                                          <p:stCondLst>
                                            <p:cond delay="0"/>
                                          </p:stCondLst>
                                        </p:cTn>
                                        <p:tgtEl>
                                          <p:spTgt spid="132"/>
                                        </p:tgtEl>
                                      </p:cBhvr>
                                    </p:animEffect>
                                    <p:set>
                                      <p:cBhvr additive="base">
                                        <p:cTn id="888" dur="1" fill="hold">
                                          <p:stCondLst>
                                            <p:cond delay="1894"/>
                                          </p:stCondLst>
                                        </p:cTn>
                                        <p:tgtEl>
                                          <p:spTgt spid="132"/>
                                        </p:tgtEl>
                                        <p:attrNameLst>
                                          <p:attrName>style.visibility</p:attrName>
                                        </p:attrNameLst>
                                      </p:cBhvr>
                                      <p:to>
                                        <p:strVal val="hidden"/>
                                      </p:to>
                                    </p:set>
                                    <p:set>
                                      <p:cBhvr additive="base">
                                        <p:cTn id="889" dur="2179" fill="hold">
                                          <p:stCondLst>
                                            <p:cond delay="0"/>
                                          </p:stCondLst>
                                        </p:cTn>
                                        <p:tgtEl>
                                          <p:spTgt spid="132"/>
                                        </p:tgtEl>
                                      </p:cBhvr>
                                      <p:to>
                                        <p:strVal val=""/>
                                      </p:to>
                                    </p:set>
                                  </p:childTnLst>
                                </p:cTn>
                              </p:par>
                              <p:par>
                                <p:cTn id="890" presetID="0" presetClass="path" presetSubtype="0" repeatCount="indefinite" fill="hold" grpId="1" nodeType="withEffect">
                                  <p:stCondLst>
                                    <p:cond delay="0"/>
                                  </p:stCondLst>
                                  <p:childTnLst>
                                    <p:animMotion origin="layout" path="M -3.125E-6 3.7037E-7 C 0.05521 -0.12708 0.00586 -0.14954 0.06198 -0.26921 " pathEditMode="relative" rAng="3840000" ptsTypes="AA">
                                      <p:cBhvr>
                                        <p:cTn id="891" dur="3515" spd="-100000" fill="hold"/>
                                        <p:tgtEl>
                                          <p:spTgt spid="132"/>
                                        </p:tgtEl>
                                        <p:attrNameLst>
                                          <p:attrName>ppt_x</p:attrName>
                                          <p:attrName>ppt_y</p:attrName>
                                        </p:attrNameLst>
                                      </p:cBhvr>
                                      <p:rCtr x="3099" y="-13472"/>
                                    </p:animMotion>
                                  </p:childTnLst>
                                </p:cTn>
                              </p:par>
                              <p:par>
                                <p:cTn id="892" presetID="10" presetClass="entr" presetSubtype="0" repeatCount="indefinite" fill="hold" grpId="0" nodeType="withEffect">
                                  <p:stCondLst>
                                    <p:cond delay="0"/>
                                  </p:stCondLst>
                                  <p:childTnLst>
                                    <p:set>
                                      <p:cBhvr>
                                        <p:cTn id="893" dur="1" fill="hold">
                                          <p:stCondLst>
                                            <p:cond delay="0"/>
                                          </p:stCondLst>
                                        </p:cTn>
                                        <p:tgtEl>
                                          <p:spTgt spid="133"/>
                                        </p:tgtEl>
                                        <p:attrNameLst>
                                          <p:attrName>style.visibility</p:attrName>
                                        </p:attrNameLst>
                                      </p:cBhvr>
                                      <p:to>
                                        <p:strVal val="visible"/>
                                      </p:to>
                                    </p:set>
                                    <p:animEffect transition="out" filter="fade">
                                      <p:cBhvr additive="base">
                                        <p:cTn id="894" dur="305" fill="hold">
                                          <p:stCondLst>
                                            <p:cond delay="2133"/>
                                          </p:stCondLst>
                                        </p:cTn>
                                        <p:tgtEl>
                                          <p:spTgt spid="133"/>
                                        </p:tgtEl>
                                      </p:cBhvr>
                                    </p:animEffect>
                                    <p:animEffect transition="in" filter="fade">
                                      <p:cBhvr additive="base">
                                        <p:cTn id="895" dur="305" fill="hold">
                                          <p:stCondLst>
                                            <p:cond delay="0"/>
                                          </p:stCondLst>
                                        </p:cTn>
                                        <p:tgtEl>
                                          <p:spTgt spid="133"/>
                                        </p:tgtEl>
                                      </p:cBhvr>
                                    </p:animEffect>
                                    <p:set>
                                      <p:cBhvr additive="base">
                                        <p:cTn id="896" dur="1" fill="hold">
                                          <p:stCondLst>
                                            <p:cond delay="2437"/>
                                          </p:stCondLst>
                                        </p:cTn>
                                        <p:tgtEl>
                                          <p:spTgt spid="133"/>
                                        </p:tgtEl>
                                        <p:attrNameLst>
                                          <p:attrName>style.visibility</p:attrName>
                                        </p:attrNameLst>
                                      </p:cBhvr>
                                      <p:to>
                                        <p:strVal val="hidden"/>
                                      </p:to>
                                    </p:set>
                                    <p:set>
                                      <p:cBhvr additive="base">
                                        <p:cTn id="897" dur="2804" fill="hold">
                                          <p:stCondLst>
                                            <p:cond delay="0"/>
                                          </p:stCondLst>
                                        </p:cTn>
                                        <p:tgtEl>
                                          <p:spTgt spid="133"/>
                                        </p:tgtEl>
                                      </p:cBhvr>
                                      <p:to>
                                        <p:strVal val=""/>
                                      </p:to>
                                    </p:set>
                                  </p:childTnLst>
                                </p:cTn>
                              </p:par>
                              <p:par>
                                <p:cTn id="898" presetID="0" presetClass="path" presetSubtype="0" repeatCount="indefinite" fill="hold" grpId="1" nodeType="withEffect">
                                  <p:stCondLst>
                                    <p:cond delay="0"/>
                                  </p:stCondLst>
                                  <p:childTnLst>
                                    <p:animMotion origin="layout" path="M -0.00013 -1.11111E-6 C 0.08373 -0.1206 0.14375 -0.01111 0.19831 -0.14097 " pathEditMode="relative" rAng="0" ptsTypes="AA">
                                      <p:cBhvr>
                                        <p:cTn id="899" dur="2924" spd="-100000" fill="hold"/>
                                        <p:tgtEl>
                                          <p:spTgt spid="133"/>
                                        </p:tgtEl>
                                        <p:attrNameLst>
                                          <p:attrName>ppt_x</p:attrName>
                                          <p:attrName>ppt_y</p:attrName>
                                        </p:attrNameLst>
                                      </p:cBhvr>
                                      <p:rCtr x="9922" y="-7060"/>
                                    </p:animMotion>
                                  </p:childTnLst>
                                </p:cTn>
                              </p:par>
                              <p:par>
                                <p:cTn id="900" presetID="10" presetClass="entr" presetSubtype="0" repeatCount="indefinite" fill="hold" grpId="0" nodeType="withEffect">
                                  <p:stCondLst>
                                    <p:cond delay="0"/>
                                  </p:stCondLst>
                                  <p:childTnLst>
                                    <p:set>
                                      <p:cBhvr>
                                        <p:cTn id="901" dur="1" fill="hold">
                                          <p:stCondLst>
                                            <p:cond delay="0"/>
                                          </p:stCondLst>
                                        </p:cTn>
                                        <p:tgtEl>
                                          <p:spTgt spid="134"/>
                                        </p:tgtEl>
                                        <p:attrNameLst>
                                          <p:attrName>style.visibility</p:attrName>
                                        </p:attrNameLst>
                                      </p:cBhvr>
                                      <p:to>
                                        <p:strVal val="visible"/>
                                      </p:to>
                                    </p:set>
                                    <p:animEffect transition="out" filter="fade">
                                      <p:cBhvr additive="base">
                                        <p:cTn id="902" dur="324" fill="hold">
                                          <p:stCondLst>
                                            <p:cond delay="2271"/>
                                          </p:stCondLst>
                                        </p:cTn>
                                        <p:tgtEl>
                                          <p:spTgt spid="134"/>
                                        </p:tgtEl>
                                      </p:cBhvr>
                                    </p:animEffect>
                                    <p:animEffect transition="in" filter="fade">
                                      <p:cBhvr additive="base">
                                        <p:cTn id="903" dur="324" fill="hold">
                                          <p:stCondLst>
                                            <p:cond delay="0"/>
                                          </p:stCondLst>
                                        </p:cTn>
                                        <p:tgtEl>
                                          <p:spTgt spid="134"/>
                                        </p:tgtEl>
                                      </p:cBhvr>
                                    </p:animEffect>
                                    <p:set>
                                      <p:cBhvr additive="base">
                                        <p:cTn id="904" dur="1" fill="hold">
                                          <p:stCondLst>
                                            <p:cond delay="2594"/>
                                          </p:stCondLst>
                                        </p:cTn>
                                        <p:tgtEl>
                                          <p:spTgt spid="134"/>
                                        </p:tgtEl>
                                        <p:attrNameLst>
                                          <p:attrName>style.visibility</p:attrName>
                                        </p:attrNameLst>
                                      </p:cBhvr>
                                      <p:to>
                                        <p:strVal val="hidden"/>
                                      </p:to>
                                    </p:set>
                                    <p:set>
                                      <p:cBhvr additive="base">
                                        <p:cTn id="905" dur="2984" fill="hold">
                                          <p:stCondLst>
                                            <p:cond delay="0"/>
                                          </p:stCondLst>
                                        </p:cTn>
                                        <p:tgtEl>
                                          <p:spTgt spid="134"/>
                                        </p:tgtEl>
                                      </p:cBhvr>
                                      <p:to>
                                        <p:strVal val=""/>
                                      </p:to>
                                    </p:set>
                                  </p:childTnLst>
                                </p:cTn>
                              </p:par>
                              <p:par>
                                <p:cTn id="906"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907" dur="2415" spd="-100000" fill="hold"/>
                                        <p:tgtEl>
                                          <p:spTgt spid="134"/>
                                        </p:tgtEl>
                                        <p:attrNameLst>
                                          <p:attrName>ppt_x</p:attrName>
                                          <p:attrName>ppt_y</p:attrName>
                                        </p:attrNameLst>
                                      </p:cBhvr>
                                      <p:rCtr x="8138" y="-1852"/>
                                    </p:animMotion>
                                  </p:childTnLst>
                                </p:cTn>
                              </p:par>
                              <p:par>
                                <p:cTn id="908" presetID="10" presetClass="entr" presetSubtype="0" repeatCount="indefinite" fill="hold" grpId="0" nodeType="withEffect">
                                  <p:stCondLst>
                                    <p:cond delay="0"/>
                                  </p:stCondLst>
                                  <p:childTnLst>
                                    <p:set>
                                      <p:cBhvr>
                                        <p:cTn id="909" dur="1" fill="hold">
                                          <p:stCondLst>
                                            <p:cond delay="0"/>
                                          </p:stCondLst>
                                        </p:cTn>
                                        <p:tgtEl>
                                          <p:spTgt spid="135"/>
                                        </p:tgtEl>
                                        <p:attrNameLst>
                                          <p:attrName>style.visibility</p:attrName>
                                        </p:attrNameLst>
                                      </p:cBhvr>
                                      <p:to>
                                        <p:strVal val="visible"/>
                                      </p:to>
                                    </p:set>
                                    <p:animEffect transition="out" filter="fade">
                                      <p:cBhvr additive="base">
                                        <p:cTn id="910" dur="289" fill="hold">
                                          <p:stCondLst>
                                            <p:cond delay="2024"/>
                                          </p:stCondLst>
                                        </p:cTn>
                                        <p:tgtEl>
                                          <p:spTgt spid="135"/>
                                        </p:tgtEl>
                                      </p:cBhvr>
                                    </p:animEffect>
                                    <p:animEffect transition="in" filter="fade">
                                      <p:cBhvr additive="base">
                                        <p:cTn id="911" dur="289" fill="hold">
                                          <p:stCondLst>
                                            <p:cond delay="0"/>
                                          </p:stCondLst>
                                        </p:cTn>
                                        <p:tgtEl>
                                          <p:spTgt spid="135"/>
                                        </p:tgtEl>
                                      </p:cBhvr>
                                    </p:animEffect>
                                    <p:set>
                                      <p:cBhvr additive="base">
                                        <p:cTn id="912" dur="1" fill="hold">
                                          <p:stCondLst>
                                            <p:cond delay="2311"/>
                                          </p:stCondLst>
                                        </p:cTn>
                                        <p:tgtEl>
                                          <p:spTgt spid="135"/>
                                        </p:tgtEl>
                                        <p:attrNameLst>
                                          <p:attrName>style.visibility</p:attrName>
                                        </p:attrNameLst>
                                      </p:cBhvr>
                                      <p:to>
                                        <p:strVal val="hidden"/>
                                      </p:to>
                                    </p:set>
                                    <p:set>
                                      <p:cBhvr additive="base">
                                        <p:cTn id="913" dur="2659" fill="hold">
                                          <p:stCondLst>
                                            <p:cond delay="0"/>
                                          </p:stCondLst>
                                        </p:cTn>
                                        <p:tgtEl>
                                          <p:spTgt spid="135"/>
                                        </p:tgtEl>
                                      </p:cBhvr>
                                      <p:to>
                                        <p:strVal val=""/>
                                      </p:to>
                                    </p:set>
                                  </p:childTnLst>
                                </p:cTn>
                              </p:par>
                              <p:par>
                                <p:cTn id="914" presetID="0" presetClass="path" presetSubtype="0" repeatCount="indefinite" fill="hold" grpId="1" nodeType="withEffect">
                                  <p:stCondLst>
                                    <p:cond delay="0"/>
                                  </p:stCondLst>
                                  <p:childTnLst>
                                    <p:animMotion origin="layout" path="M 1.66667E-6 3.7037E-7 C -0.04024 -0.14421 0.01732 -0.1956 -0.003 -0.34421 " pathEditMode="relative" rAng="0" ptsTypes="AA">
                                      <p:cBhvr>
                                        <p:cTn id="915" dur="2191" spd="-100000" fill="hold"/>
                                        <p:tgtEl>
                                          <p:spTgt spid="135"/>
                                        </p:tgtEl>
                                        <p:attrNameLst>
                                          <p:attrName>ppt_x</p:attrName>
                                          <p:attrName>ppt_y</p:attrName>
                                        </p:attrNameLst>
                                      </p:cBhvr>
                                      <p:rCtr x="-664" y="-17222"/>
                                    </p:animMotion>
                                  </p:childTnLst>
                                </p:cTn>
                              </p:par>
                              <p:par>
                                <p:cTn id="916" presetID="10" presetClass="entr" presetSubtype="0" repeatCount="indefinite" fill="hold" grpId="0" nodeType="withEffect">
                                  <p:stCondLst>
                                    <p:cond delay="0"/>
                                  </p:stCondLst>
                                  <p:childTnLst>
                                    <p:set>
                                      <p:cBhvr>
                                        <p:cTn id="917" dur="1" fill="hold">
                                          <p:stCondLst>
                                            <p:cond delay="0"/>
                                          </p:stCondLst>
                                        </p:cTn>
                                        <p:tgtEl>
                                          <p:spTgt spid="136"/>
                                        </p:tgtEl>
                                        <p:attrNameLst>
                                          <p:attrName>style.visibility</p:attrName>
                                        </p:attrNameLst>
                                      </p:cBhvr>
                                      <p:to>
                                        <p:strVal val="visible"/>
                                      </p:to>
                                    </p:set>
                                    <p:animEffect transition="out" filter="fade">
                                      <p:cBhvr additive="base">
                                        <p:cTn id="918" dur="346" fill="hold">
                                          <p:stCondLst>
                                            <p:cond delay="2419"/>
                                          </p:stCondLst>
                                        </p:cTn>
                                        <p:tgtEl>
                                          <p:spTgt spid="136"/>
                                        </p:tgtEl>
                                      </p:cBhvr>
                                    </p:animEffect>
                                    <p:animEffect transition="in" filter="fade">
                                      <p:cBhvr additive="base">
                                        <p:cTn id="919" dur="346" fill="hold">
                                          <p:stCondLst>
                                            <p:cond delay="0"/>
                                          </p:stCondLst>
                                        </p:cTn>
                                        <p:tgtEl>
                                          <p:spTgt spid="136"/>
                                        </p:tgtEl>
                                      </p:cBhvr>
                                    </p:animEffect>
                                    <p:set>
                                      <p:cBhvr additive="base">
                                        <p:cTn id="920" dur="1" fill="hold">
                                          <p:stCondLst>
                                            <p:cond delay="2763"/>
                                          </p:stCondLst>
                                        </p:cTn>
                                        <p:tgtEl>
                                          <p:spTgt spid="136"/>
                                        </p:tgtEl>
                                        <p:attrNameLst>
                                          <p:attrName>style.visibility</p:attrName>
                                        </p:attrNameLst>
                                      </p:cBhvr>
                                      <p:to>
                                        <p:strVal val="hidden"/>
                                      </p:to>
                                    </p:set>
                                    <p:set>
                                      <p:cBhvr additive="base">
                                        <p:cTn id="921" dur="3180" fill="hold">
                                          <p:stCondLst>
                                            <p:cond delay="0"/>
                                          </p:stCondLst>
                                        </p:cTn>
                                        <p:tgtEl>
                                          <p:spTgt spid="136"/>
                                        </p:tgtEl>
                                      </p:cBhvr>
                                      <p:to>
                                        <p:strVal val=""/>
                                      </p:to>
                                    </p:set>
                                  </p:childTnLst>
                                </p:cTn>
                              </p:par>
                              <p:par>
                                <p:cTn id="922" presetID="0" presetClass="path" presetSubtype="0" repeatCount="indefinite" fill="hold" grpId="1" nodeType="withEffect">
                                  <p:stCondLst>
                                    <p:cond delay="0"/>
                                  </p:stCondLst>
                                  <p:childTnLst>
                                    <p:animMotion origin="layout" path="M 2.5E-6 2.22222E-6 C 0.00377 -0.22477 0.15403 -0.14283 0.13372 -0.29121 " pathEditMode="relative" rAng="0" ptsTypes="AA">
                                      <p:cBhvr>
                                        <p:cTn id="923" dur="2340" spd="-100000" fill="hold"/>
                                        <p:tgtEl>
                                          <p:spTgt spid="136"/>
                                        </p:tgtEl>
                                        <p:attrNameLst>
                                          <p:attrName>ppt_x</p:attrName>
                                          <p:attrName>ppt_y</p:attrName>
                                        </p:attrNameLst>
                                      </p:cBhvr>
                                      <p:rCtr x="6771" y="-14560"/>
                                    </p:animMotion>
                                  </p:childTnLst>
                                </p:cTn>
                              </p:par>
                              <p:par>
                                <p:cTn id="924" presetID="10" presetClass="entr" presetSubtype="0" repeatCount="indefinite" fill="hold" grpId="0" nodeType="withEffect">
                                  <p:stCondLst>
                                    <p:cond delay="0"/>
                                  </p:stCondLst>
                                  <p:childTnLst>
                                    <p:set>
                                      <p:cBhvr>
                                        <p:cTn id="925" dur="1" fill="hold">
                                          <p:stCondLst>
                                            <p:cond delay="0"/>
                                          </p:stCondLst>
                                        </p:cTn>
                                        <p:tgtEl>
                                          <p:spTgt spid="137"/>
                                        </p:tgtEl>
                                        <p:attrNameLst>
                                          <p:attrName>style.visibility</p:attrName>
                                        </p:attrNameLst>
                                      </p:cBhvr>
                                      <p:to>
                                        <p:strVal val="visible"/>
                                      </p:to>
                                    </p:set>
                                    <p:animEffect transition="out" filter="fade">
                                      <p:cBhvr additive="base">
                                        <p:cTn id="926" dur="419" fill="hold">
                                          <p:stCondLst>
                                            <p:cond delay="2933"/>
                                          </p:stCondLst>
                                        </p:cTn>
                                        <p:tgtEl>
                                          <p:spTgt spid="137"/>
                                        </p:tgtEl>
                                      </p:cBhvr>
                                    </p:animEffect>
                                    <p:animEffect transition="in" filter="fade">
                                      <p:cBhvr additive="base">
                                        <p:cTn id="927" dur="419" fill="hold">
                                          <p:stCondLst>
                                            <p:cond delay="0"/>
                                          </p:stCondLst>
                                        </p:cTn>
                                        <p:tgtEl>
                                          <p:spTgt spid="137"/>
                                        </p:tgtEl>
                                      </p:cBhvr>
                                    </p:animEffect>
                                    <p:set>
                                      <p:cBhvr additive="base">
                                        <p:cTn id="928" dur="1" fill="hold">
                                          <p:stCondLst>
                                            <p:cond delay="3351"/>
                                          </p:stCondLst>
                                        </p:cTn>
                                        <p:tgtEl>
                                          <p:spTgt spid="137"/>
                                        </p:tgtEl>
                                        <p:attrNameLst>
                                          <p:attrName>style.visibility</p:attrName>
                                        </p:attrNameLst>
                                      </p:cBhvr>
                                      <p:to>
                                        <p:strVal val="hidden"/>
                                      </p:to>
                                    </p:set>
                                    <p:set>
                                      <p:cBhvr additive="base">
                                        <p:cTn id="929" dur="3855" fill="hold">
                                          <p:stCondLst>
                                            <p:cond delay="0"/>
                                          </p:stCondLst>
                                        </p:cTn>
                                        <p:tgtEl>
                                          <p:spTgt spid="137"/>
                                        </p:tgtEl>
                                      </p:cBhvr>
                                      <p:to>
                                        <p:strVal val=""/>
                                      </p:to>
                                    </p:set>
                                  </p:childTnLst>
                                </p:cTn>
                              </p:par>
                              <p:par>
                                <p:cTn id="930" presetID="0" presetClass="path" presetSubtype="0" repeatCount="indefinite" fill="hold" grpId="1" nodeType="withEffect">
                                  <p:stCondLst>
                                    <p:cond delay="0"/>
                                  </p:stCondLst>
                                  <p:childTnLst>
                                    <p:animMotion origin="layout" path="M 1.04167E-6 7.40741E-7 C 0.03229 -0.19769 0.04193 -0.19838 0.13359 -0.2912 " pathEditMode="relative" rAng="0" ptsTypes="AA">
                                      <p:cBhvr>
                                        <p:cTn id="931" dur="2196" spd="-100000" fill="hold"/>
                                        <p:tgtEl>
                                          <p:spTgt spid="137"/>
                                        </p:tgtEl>
                                        <p:attrNameLst>
                                          <p:attrName>ppt_x</p:attrName>
                                          <p:attrName>ppt_y</p:attrName>
                                        </p:attrNameLst>
                                      </p:cBhvr>
                                      <p:rCtr x="6680" y="-14560"/>
                                    </p:animMotion>
                                  </p:childTnLst>
                                </p:cTn>
                              </p:par>
                              <p:par>
                                <p:cTn id="932" presetID="10" presetClass="entr" presetSubtype="0" repeatCount="indefinite" fill="hold" grpId="0" nodeType="withEffect">
                                  <p:stCondLst>
                                    <p:cond delay="0"/>
                                  </p:stCondLst>
                                  <p:childTnLst>
                                    <p:set>
                                      <p:cBhvr>
                                        <p:cTn id="933" dur="1" fill="hold">
                                          <p:stCondLst>
                                            <p:cond delay="0"/>
                                          </p:stCondLst>
                                        </p:cTn>
                                        <p:tgtEl>
                                          <p:spTgt spid="138"/>
                                        </p:tgtEl>
                                        <p:attrNameLst>
                                          <p:attrName>style.visibility</p:attrName>
                                        </p:attrNameLst>
                                      </p:cBhvr>
                                      <p:to>
                                        <p:strVal val="visible"/>
                                      </p:to>
                                    </p:set>
                                    <p:animEffect transition="out" filter="fade">
                                      <p:cBhvr additive="base">
                                        <p:cTn id="934" dur="314" fill="hold">
                                          <p:stCondLst>
                                            <p:cond delay="2197"/>
                                          </p:stCondLst>
                                        </p:cTn>
                                        <p:tgtEl>
                                          <p:spTgt spid="138"/>
                                        </p:tgtEl>
                                      </p:cBhvr>
                                    </p:animEffect>
                                    <p:animEffect transition="in" filter="fade">
                                      <p:cBhvr additive="base">
                                        <p:cTn id="935" dur="314" fill="hold">
                                          <p:stCondLst>
                                            <p:cond delay="0"/>
                                          </p:stCondLst>
                                        </p:cTn>
                                        <p:tgtEl>
                                          <p:spTgt spid="138"/>
                                        </p:tgtEl>
                                      </p:cBhvr>
                                    </p:animEffect>
                                    <p:set>
                                      <p:cBhvr additive="base">
                                        <p:cTn id="936" dur="1" fill="hold">
                                          <p:stCondLst>
                                            <p:cond delay="2510"/>
                                          </p:stCondLst>
                                        </p:cTn>
                                        <p:tgtEl>
                                          <p:spTgt spid="138"/>
                                        </p:tgtEl>
                                        <p:attrNameLst>
                                          <p:attrName>style.visibility</p:attrName>
                                        </p:attrNameLst>
                                      </p:cBhvr>
                                      <p:to>
                                        <p:strVal val="hidden"/>
                                      </p:to>
                                    </p:set>
                                    <p:set>
                                      <p:cBhvr additive="base">
                                        <p:cTn id="937" dur="2888" fill="hold">
                                          <p:stCondLst>
                                            <p:cond delay="0"/>
                                          </p:stCondLst>
                                        </p:cTn>
                                        <p:tgtEl>
                                          <p:spTgt spid="138"/>
                                        </p:tgtEl>
                                      </p:cBhvr>
                                      <p:to>
                                        <p:strVal val=""/>
                                      </p:to>
                                    </p:set>
                                  </p:childTnLst>
                                </p:cTn>
                              </p:par>
                              <p:par>
                                <p:cTn id="938" presetID="0" presetClass="path" presetSubtype="0" repeatCount="indefinite" fill="hold" grpId="1" nodeType="withEffect">
                                  <p:stCondLst>
                                    <p:cond delay="0"/>
                                  </p:stCondLst>
                                  <p:childTnLst>
                                    <p:animMotion origin="layout" path="M 3.54167E-6 -7.40741E-7 C 0.10703 -0.07315 0.10599 -0.1625 0.13359 -0.2912 " pathEditMode="relative" rAng="0" ptsTypes="AA">
                                      <p:cBhvr>
                                        <p:cTn id="939" dur="2546" spd="-100000" fill="hold"/>
                                        <p:tgtEl>
                                          <p:spTgt spid="138"/>
                                        </p:tgtEl>
                                        <p:attrNameLst>
                                          <p:attrName>ppt_x</p:attrName>
                                          <p:attrName>ppt_y</p:attrName>
                                        </p:attrNameLst>
                                      </p:cBhvr>
                                      <p:rCtr x="6680" y="-14560"/>
                                    </p:animMotion>
                                  </p:childTnLst>
                                </p:cTn>
                              </p:par>
                              <p:par>
                                <p:cTn id="940" presetID="10" presetClass="entr" presetSubtype="0" repeatCount="indefinite" fill="hold" grpId="0" nodeType="withEffect">
                                  <p:stCondLst>
                                    <p:cond delay="0"/>
                                  </p:stCondLst>
                                  <p:childTnLst>
                                    <p:set>
                                      <p:cBhvr>
                                        <p:cTn id="941" dur="1" fill="hold">
                                          <p:stCondLst>
                                            <p:cond delay="0"/>
                                          </p:stCondLst>
                                        </p:cTn>
                                        <p:tgtEl>
                                          <p:spTgt spid="139"/>
                                        </p:tgtEl>
                                        <p:attrNameLst>
                                          <p:attrName>style.visibility</p:attrName>
                                        </p:attrNameLst>
                                      </p:cBhvr>
                                      <p:to>
                                        <p:strVal val="visible"/>
                                      </p:to>
                                    </p:set>
                                    <p:animEffect transition="out" filter="fade">
                                      <p:cBhvr additive="base">
                                        <p:cTn id="942" dur="407" fill="hold">
                                          <p:stCondLst>
                                            <p:cond delay="2850"/>
                                          </p:stCondLst>
                                        </p:cTn>
                                        <p:tgtEl>
                                          <p:spTgt spid="139"/>
                                        </p:tgtEl>
                                      </p:cBhvr>
                                    </p:animEffect>
                                    <p:animEffect transition="in" filter="fade">
                                      <p:cBhvr additive="base">
                                        <p:cTn id="943" dur="407" fill="hold">
                                          <p:stCondLst>
                                            <p:cond delay="0"/>
                                          </p:stCondLst>
                                        </p:cTn>
                                        <p:tgtEl>
                                          <p:spTgt spid="139"/>
                                        </p:tgtEl>
                                      </p:cBhvr>
                                    </p:animEffect>
                                    <p:set>
                                      <p:cBhvr additive="base">
                                        <p:cTn id="944" dur="1" fill="hold">
                                          <p:stCondLst>
                                            <p:cond delay="3255"/>
                                          </p:stCondLst>
                                        </p:cTn>
                                        <p:tgtEl>
                                          <p:spTgt spid="139"/>
                                        </p:tgtEl>
                                        <p:attrNameLst>
                                          <p:attrName>style.visibility</p:attrName>
                                        </p:attrNameLst>
                                      </p:cBhvr>
                                      <p:to>
                                        <p:strVal val="hidden"/>
                                      </p:to>
                                    </p:set>
                                    <p:set>
                                      <p:cBhvr additive="base">
                                        <p:cTn id="945" dur="3745" fill="hold">
                                          <p:stCondLst>
                                            <p:cond delay="0"/>
                                          </p:stCondLst>
                                        </p:cTn>
                                        <p:tgtEl>
                                          <p:spTgt spid="139"/>
                                        </p:tgtEl>
                                      </p:cBhvr>
                                      <p:to>
                                        <p:strVal val=""/>
                                      </p:to>
                                    </p:set>
                                  </p:childTnLst>
                                </p:cTn>
                              </p:par>
                              <p:par>
                                <p:cTn id="946" presetID="0" presetClass="path" presetSubtype="0" repeatCount="indefinite" fill="hold" grpId="1" nodeType="withEffect">
                                  <p:stCondLst>
                                    <p:cond delay="0"/>
                                  </p:stCondLst>
                                  <p:childTnLst>
                                    <p:animMotion origin="layout" path="M 1.04167E-6 1.48148E-6 C 0.00104 -0.11574 -0.11797 -0.13287 -0.09037 -0.26158 " pathEditMode="relative" rAng="0" ptsTypes="AA">
                                      <p:cBhvr>
                                        <p:cTn id="947" dur="3501" spd="-100000" fill="hold"/>
                                        <p:tgtEl>
                                          <p:spTgt spid="139"/>
                                        </p:tgtEl>
                                        <p:attrNameLst>
                                          <p:attrName>ppt_x</p:attrName>
                                          <p:attrName>ppt_y</p:attrName>
                                        </p:attrNameLst>
                                      </p:cBhvr>
                                      <p:rCtr x="-4727" y="-13079"/>
                                    </p:animMotion>
                                  </p:childTnLst>
                                </p:cTn>
                              </p:par>
                              <p:par>
                                <p:cTn id="948" presetID="10" presetClass="entr" presetSubtype="0" repeatCount="indefinite" fill="hold" grpId="0" nodeType="withEffect">
                                  <p:stCondLst>
                                    <p:cond delay="0"/>
                                  </p:stCondLst>
                                  <p:childTnLst>
                                    <p:set>
                                      <p:cBhvr>
                                        <p:cTn id="949" dur="1" fill="hold">
                                          <p:stCondLst>
                                            <p:cond delay="0"/>
                                          </p:stCondLst>
                                        </p:cTn>
                                        <p:tgtEl>
                                          <p:spTgt spid="129"/>
                                        </p:tgtEl>
                                        <p:attrNameLst>
                                          <p:attrName>style.visibility</p:attrName>
                                        </p:attrNameLst>
                                      </p:cBhvr>
                                      <p:to>
                                        <p:strVal val="visible"/>
                                      </p:to>
                                    </p:set>
                                    <p:animEffect transition="out" filter="fade">
                                      <p:cBhvr additive="base">
                                        <p:cTn id="950" dur="277" fill="hold">
                                          <p:stCondLst>
                                            <p:cond delay="1937"/>
                                          </p:stCondLst>
                                        </p:cTn>
                                        <p:tgtEl>
                                          <p:spTgt spid="129"/>
                                        </p:tgtEl>
                                      </p:cBhvr>
                                    </p:animEffect>
                                    <p:animEffect transition="in" filter="fade">
                                      <p:cBhvr additive="base">
                                        <p:cTn id="951" dur="277" fill="hold">
                                          <p:stCondLst>
                                            <p:cond delay="0"/>
                                          </p:stCondLst>
                                        </p:cTn>
                                        <p:tgtEl>
                                          <p:spTgt spid="129"/>
                                        </p:tgtEl>
                                      </p:cBhvr>
                                    </p:animEffect>
                                    <p:set>
                                      <p:cBhvr additive="base">
                                        <p:cTn id="952" dur="1" fill="hold">
                                          <p:stCondLst>
                                            <p:cond delay="2213"/>
                                          </p:stCondLst>
                                        </p:cTn>
                                        <p:tgtEl>
                                          <p:spTgt spid="129"/>
                                        </p:tgtEl>
                                        <p:attrNameLst>
                                          <p:attrName>style.visibility</p:attrName>
                                        </p:attrNameLst>
                                      </p:cBhvr>
                                      <p:to>
                                        <p:strVal val="hidden"/>
                                      </p:to>
                                    </p:set>
                                    <p:set>
                                      <p:cBhvr additive="base">
                                        <p:cTn id="953" dur="2546" fill="hold">
                                          <p:stCondLst>
                                            <p:cond delay="0"/>
                                          </p:stCondLst>
                                        </p:cTn>
                                        <p:tgtEl>
                                          <p:spTgt spid="129"/>
                                        </p:tgtEl>
                                      </p:cBhvr>
                                      <p:to>
                                        <p:strVal val=""/>
                                      </p:to>
                                    </p:set>
                                  </p:childTnLst>
                                </p:cTn>
                              </p:par>
                              <p:par>
                                <p:cTn id="954" presetID="0" presetClass="path" presetSubtype="0" repeatCount="indefinite" fill="hold" grpId="1" nodeType="withEffect">
                                  <p:stCondLst>
                                    <p:cond delay="0"/>
                                  </p:stCondLst>
                                  <p:childTnLst>
                                    <p:animMotion origin="layout" path="M -1.04167E-6 2.96296E-6 C 0.07604 -0.05301 0.06667 -0.19607 0.09636 -0.33519 " pathEditMode="relative" rAng="0" ptsTypes="AA">
                                      <p:cBhvr>
                                        <p:cTn id="955" dur="3347" spd="-100000" fill="hold"/>
                                        <p:tgtEl>
                                          <p:spTgt spid="129"/>
                                        </p:tgtEl>
                                        <p:attrNameLst>
                                          <p:attrName>ppt_x</p:attrName>
                                          <p:attrName>ppt_y</p:attrName>
                                        </p:attrNameLst>
                                      </p:cBhvr>
                                      <p:rCtr x="4818" y="-16759"/>
                                    </p:animMotion>
                                  </p:childTnLst>
                                </p:cTn>
                              </p:par>
                              <p:par>
                                <p:cTn id="956" presetID="10" presetClass="entr" presetSubtype="0" repeatCount="indefinite" fill="hold" grpId="0" nodeType="withEffect">
                                  <p:stCondLst>
                                    <p:cond delay="0"/>
                                  </p:stCondLst>
                                  <p:childTnLst>
                                    <p:set>
                                      <p:cBhvr>
                                        <p:cTn id="957" dur="1" fill="hold">
                                          <p:stCondLst>
                                            <p:cond delay="0"/>
                                          </p:stCondLst>
                                        </p:cTn>
                                        <p:tgtEl>
                                          <p:spTgt spid="140"/>
                                        </p:tgtEl>
                                        <p:attrNameLst>
                                          <p:attrName>style.visibility</p:attrName>
                                        </p:attrNameLst>
                                      </p:cBhvr>
                                      <p:to>
                                        <p:strVal val="visible"/>
                                      </p:to>
                                    </p:set>
                                    <p:animEffect transition="out" filter="fade">
                                      <p:cBhvr additive="base">
                                        <p:cTn id="958" dur="273" fill="hold">
                                          <p:stCondLst>
                                            <p:cond delay="1912"/>
                                          </p:stCondLst>
                                        </p:cTn>
                                        <p:tgtEl>
                                          <p:spTgt spid="140"/>
                                        </p:tgtEl>
                                      </p:cBhvr>
                                    </p:animEffect>
                                    <p:animEffect transition="in" filter="fade">
                                      <p:cBhvr additive="base">
                                        <p:cTn id="959" dur="273" fill="hold">
                                          <p:stCondLst>
                                            <p:cond delay="0"/>
                                          </p:stCondLst>
                                        </p:cTn>
                                        <p:tgtEl>
                                          <p:spTgt spid="140"/>
                                        </p:tgtEl>
                                      </p:cBhvr>
                                    </p:animEffect>
                                    <p:set>
                                      <p:cBhvr additive="base">
                                        <p:cTn id="960" dur="1" fill="hold">
                                          <p:stCondLst>
                                            <p:cond delay="2184"/>
                                          </p:stCondLst>
                                        </p:cTn>
                                        <p:tgtEl>
                                          <p:spTgt spid="140"/>
                                        </p:tgtEl>
                                        <p:attrNameLst>
                                          <p:attrName>style.visibility</p:attrName>
                                        </p:attrNameLst>
                                      </p:cBhvr>
                                      <p:to>
                                        <p:strVal val="hidden"/>
                                      </p:to>
                                    </p:set>
                                    <p:set>
                                      <p:cBhvr additive="base">
                                        <p:cTn id="961" dur="2513" fill="hold">
                                          <p:stCondLst>
                                            <p:cond delay="0"/>
                                          </p:stCondLst>
                                        </p:cTn>
                                        <p:tgtEl>
                                          <p:spTgt spid="140"/>
                                        </p:tgtEl>
                                      </p:cBhvr>
                                      <p:to>
                                        <p:strVal val=""/>
                                      </p:to>
                                    </p:set>
                                  </p:childTnLst>
                                </p:cTn>
                              </p:par>
                              <p:par>
                                <p:cTn id="962" presetID="0" presetClass="path" presetSubtype="0" repeatCount="indefinite" fill="hold" grpId="1" nodeType="withEffect">
                                  <p:stCondLst>
                                    <p:cond delay="0"/>
                                  </p:stCondLst>
                                  <p:childTnLst>
                                    <p:animMotion origin="layout" path="M -1.66667E-6 -3.7037E-7 C 0.06432 -0.17315 0.07669 -0.06574 0.13086 -0.23171 " pathEditMode="relative" rAng="0" ptsTypes="AA">
                                      <p:cBhvr>
                                        <p:cTn id="963" dur="2180" spd="-100000" fill="hold"/>
                                        <p:tgtEl>
                                          <p:spTgt spid="140"/>
                                        </p:tgtEl>
                                        <p:attrNameLst>
                                          <p:attrName>ppt_x</p:attrName>
                                          <p:attrName>ppt_y</p:attrName>
                                        </p:attrNameLst>
                                      </p:cBhvr>
                                      <p:rCtr x="6536" y="-11597"/>
                                    </p:animMotion>
                                  </p:childTnLst>
                                </p:cTn>
                              </p:par>
                              <p:par>
                                <p:cTn id="964" presetID="10" presetClass="entr" presetSubtype="0" repeatCount="indefinite" fill="hold" grpId="0" nodeType="withEffect">
                                  <p:stCondLst>
                                    <p:cond delay="0"/>
                                  </p:stCondLst>
                                  <p:childTnLst>
                                    <p:set>
                                      <p:cBhvr>
                                        <p:cTn id="965" dur="1" fill="hold">
                                          <p:stCondLst>
                                            <p:cond delay="0"/>
                                          </p:stCondLst>
                                        </p:cTn>
                                        <p:tgtEl>
                                          <p:spTgt spid="141"/>
                                        </p:tgtEl>
                                        <p:attrNameLst>
                                          <p:attrName>style.visibility</p:attrName>
                                        </p:attrNameLst>
                                      </p:cBhvr>
                                      <p:to>
                                        <p:strVal val="visible"/>
                                      </p:to>
                                    </p:set>
                                    <p:animEffect transition="out" filter="fade">
                                      <p:cBhvr additive="base">
                                        <p:cTn id="966" dur="224" fill="hold">
                                          <p:stCondLst>
                                            <p:cond delay="1569"/>
                                          </p:stCondLst>
                                        </p:cTn>
                                        <p:tgtEl>
                                          <p:spTgt spid="141"/>
                                        </p:tgtEl>
                                      </p:cBhvr>
                                    </p:animEffect>
                                    <p:animEffect transition="in" filter="fade">
                                      <p:cBhvr additive="base">
                                        <p:cTn id="967" dur="224" fill="hold">
                                          <p:stCondLst>
                                            <p:cond delay="0"/>
                                          </p:stCondLst>
                                        </p:cTn>
                                        <p:tgtEl>
                                          <p:spTgt spid="141"/>
                                        </p:tgtEl>
                                      </p:cBhvr>
                                    </p:animEffect>
                                    <p:set>
                                      <p:cBhvr additive="base">
                                        <p:cTn id="968" dur="1" fill="hold">
                                          <p:stCondLst>
                                            <p:cond delay="1792"/>
                                          </p:stCondLst>
                                        </p:cTn>
                                        <p:tgtEl>
                                          <p:spTgt spid="141"/>
                                        </p:tgtEl>
                                        <p:attrNameLst>
                                          <p:attrName>style.visibility</p:attrName>
                                        </p:attrNameLst>
                                      </p:cBhvr>
                                      <p:to>
                                        <p:strVal val="hidden"/>
                                      </p:to>
                                    </p:set>
                                    <p:set>
                                      <p:cBhvr additive="base">
                                        <p:cTn id="969" dur="2062" fill="hold">
                                          <p:stCondLst>
                                            <p:cond delay="0"/>
                                          </p:stCondLst>
                                        </p:cTn>
                                        <p:tgtEl>
                                          <p:spTgt spid="141"/>
                                        </p:tgtEl>
                                      </p:cBhvr>
                                      <p:to>
                                        <p:strVal val=""/>
                                      </p:to>
                                    </p:set>
                                  </p:childTnLst>
                                </p:cTn>
                              </p:par>
                              <p:par>
                                <p:cTn id="970" presetID="0" presetClass="path" presetSubtype="0" repeatCount="indefinite" fill="hold" grpId="1" nodeType="withEffect">
                                  <p:stCondLst>
                                    <p:cond delay="0"/>
                                  </p:stCondLst>
                                  <p:childTnLst>
                                    <p:animMotion origin="layout" path="M -8.33333E-7 -2.22222E-6 C -0.01471 -0.12338 -0.08021 -0.21551 -0.01003 -0.36713 " pathEditMode="relative" rAng="0" ptsTypes="AA">
                                      <p:cBhvr>
                                        <p:cTn id="971" dur="2645" spd="-100000" fill="hold"/>
                                        <p:tgtEl>
                                          <p:spTgt spid="141"/>
                                        </p:tgtEl>
                                        <p:attrNameLst>
                                          <p:attrName>ppt_x</p:attrName>
                                          <p:attrName>ppt_y</p:attrName>
                                        </p:attrNameLst>
                                      </p:cBhvr>
                                      <p:rCtr x="-2096" y="-18356"/>
                                    </p:animMotion>
                                  </p:childTnLst>
                                </p:cTn>
                              </p:par>
                              <p:par>
                                <p:cTn id="972" presetID="10" presetClass="entr" presetSubtype="0" repeatCount="indefinite" fill="hold" grpId="0" nodeType="withEffect">
                                  <p:stCondLst>
                                    <p:cond delay="0"/>
                                  </p:stCondLst>
                                  <p:childTnLst>
                                    <p:set>
                                      <p:cBhvr>
                                        <p:cTn id="973" dur="1" fill="hold">
                                          <p:stCondLst>
                                            <p:cond delay="0"/>
                                          </p:stCondLst>
                                        </p:cTn>
                                        <p:tgtEl>
                                          <p:spTgt spid="142"/>
                                        </p:tgtEl>
                                        <p:attrNameLst>
                                          <p:attrName>style.visibility</p:attrName>
                                        </p:attrNameLst>
                                      </p:cBhvr>
                                      <p:to>
                                        <p:strVal val="visible"/>
                                      </p:to>
                                    </p:set>
                                    <p:animEffect transition="out" filter="fade">
                                      <p:cBhvr additive="base">
                                        <p:cTn id="974" dur="389" fill="hold">
                                          <p:stCondLst>
                                            <p:cond delay="2724"/>
                                          </p:stCondLst>
                                        </p:cTn>
                                        <p:tgtEl>
                                          <p:spTgt spid="142"/>
                                        </p:tgtEl>
                                      </p:cBhvr>
                                    </p:animEffect>
                                    <p:animEffect transition="in" filter="fade">
                                      <p:cBhvr additive="base">
                                        <p:cTn id="975" dur="389" fill="hold">
                                          <p:stCondLst>
                                            <p:cond delay="0"/>
                                          </p:stCondLst>
                                        </p:cTn>
                                        <p:tgtEl>
                                          <p:spTgt spid="142"/>
                                        </p:tgtEl>
                                      </p:cBhvr>
                                    </p:animEffect>
                                    <p:set>
                                      <p:cBhvr additive="base">
                                        <p:cTn id="976" dur="1" fill="hold">
                                          <p:stCondLst>
                                            <p:cond delay="3112"/>
                                          </p:stCondLst>
                                        </p:cTn>
                                        <p:tgtEl>
                                          <p:spTgt spid="142"/>
                                        </p:tgtEl>
                                        <p:attrNameLst>
                                          <p:attrName>style.visibility</p:attrName>
                                        </p:attrNameLst>
                                      </p:cBhvr>
                                      <p:to>
                                        <p:strVal val="hidden"/>
                                      </p:to>
                                    </p:set>
                                    <p:set>
                                      <p:cBhvr additive="base">
                                        <p:cTn id="977" dur="3580" fill="hold">
                                          <p:stCondLst>
                                            <p:cond delay="0"/>
                                          </p:stCondLst>
                                        </p:cTn>
                                        <p:tgtEl>
                                          <p:spTgt spid="142"/>
                                        </p:tgtEl>
                                      </p:cBhvr>
                                      <p:to>
                                        <p:strVal val=""/>
                                      </p:to>
                                    </p:set>
                                  </p:childTnLst>
                                </p:cTn>
                              </p:par>
                              <p:par>
                                <p:cTn id="978" presetID="0" presetClass="path" presetSubtype="0" repeatCount="indefinite" fill="hold" grpId="1" nodeType="withEffect">
                                  <p:stCondLst>
                                    <p:cond delay="0"/>
                                  </p:stCondLst>
                                  <p:childTnLst>
                                    <p:animMotion origin="layout" path="M -1.66667E-6 4.07407E-6 C 0.00287 -0.24885 0.12018 -0.15834 0.10443 -0.32223 " pathEditMode="relative" rAng="0" ptsTypes="AA">
                                      <p:cBhvr>
                                        <p:cTn id="979" dur="2595" spd="-100000" fill="hold"/>
                                        <p:tgtEl>
                                          <p:spTgt spid="142"/>
                                        </p:tgtEl>
                                        <p:attrNameLst>
                                          <p:attrName>ppt_x</p:attrName>
                                          <p:attrName>ppt_y</p:attrName>
                                        </p:attrNameLst>
                                      </p:cBhvr>
                                      <p:rCtr x="5286" y="-16111"/>
                                    </p:animMotion>
                                  </p:childTnLst>
                                </p:cTn>
                              </p:par>
                              <p:par>
                                <p:cTn id="980" presetID="10" presetClass="entr" presetSubtype="0" repeatCount="indefinite" fill="hold" grpId="0" nodeType="withEffect">
                                  <p:stCondLst>
                                    <p:cond delay="0"/>
                                  </p:stCondLst>
                                  <p:childTnLst>
                                    <p:set>
                                      <p:cBhvr>
                                        <p:cTn id="981" dur="1" fill="hold">
                                          <p:stCondLst>
                                            <p:cond delay="0"/>
                                          </p:stCondLst>
                                        </p:cTn>
                                        <p:tgtEl>
                                          <p:spTgt spid="143"/>
                                        </p:tgtEl>
                                        <p:attrNameLst>
                                          <p:attrName>style.visibility</p:attrName>
                                        </p:attrNameLst>
                                      </p:cBhvr>
                                      <p:to>
                                        <p:strVal val="visible"/>
                                      </p:to>
                                    </p:set>
                                    <p:animEffect transition="out" filter="fade">
                                      <p:cBhvr additive="base">
                                        <p:cTn id="982" dur="269" fill="hold">
                                          <p:stCondLst>
                                            <p:cond delay="1880"/>
                                          </p:stCondLst>
                                        </p:cTn>
                                        <p:tgtEl>
                                          <p:spTgt spid="143"/>
                                        </p:tgtEl>
                                      </p:cBhvr>
                                    </p:animEffect>
                                    <p:animEffect transition="in" filter="fade">
                                      <p:cBhvr additive="base">
                                        <p:cTn id="983" dur="269" fill="hold">
                                          <p:stCondLst>
                                            <p:cond delay="0"/>
                                          </p:stCondLst>
                                        </p:cTn>
                                        <p:tgtEl>
                                          <p:spTgt spid="143"/>
                                        </p:tgtEl>
                                      </p:cBhvr>
                                    </p:animEffect>
                                    <p:set>
                                      <p:cBhvr additive="base">
                                        <p:cTn id="984" dur="1" fill="hold">
                                          <p:stCondLst>
                                            <p:cond delay="2147"/>
                                          </p:stCondLst>
                                        </p:cTn>
                                        <p:tgtEl>
                                          <p:spTgt spid="143"/>
                                        </p:tgtEl>
                                        <p:attrNameLst>
                                          <p:attrName>style.visibility</p:attrName>
                                        </p:attrNameLst>
                                      </p:cBhvr>
                                      <p:to>
                                        <p:strVal val="hidden"/>
                                      </p:to>
                                    </p:set>
                                    <p:set>
                                      <p:cBhvr additive="base">
                                        <p:cTn id="985" dur="2471" fill="hold">
                                          <p:stCondLst>
                                            <p:cond delay="0"/>
                                          </p:stCondLst>
                                        </p:cTn>
                                        <p:tgtEl>
                                          <p:spTgt spid="143"/>
                                        </p:tgtEl>
                                      </p:cBhvr>
                                      <p:to>
                                        <p:strVal val=""/>
                                      </p:to>
                                    </p:set>
                                  </p:childTnLst>
                                </p:cTn>
                              </p:par>
                              <p:par>
                                <p:cTn id="986" presetID="0" presetClass="path" presetSubtype="0" repeatCount="indefinite" fill="hold" grpId="1" nodeType="withEffect">
                                  <p:stCondLst>
                                    <p:cond delay="0"/>
                                  </p:stCondLst>
                                  <p:childTnLst>
                                    <p:animMotion origin="layout" path="M -0.00026 3.7037E-6 C 0.05547 0.15463 0.08659 0.06782 0.1375 0.22152 " pathEditMode="relative" rAng="10380000" ptsTypes="AA">
                                      <p:cBhvr>
                                        <p:cTn id="987" dur="2961" spd="-100000" fill="hold"/>
                                        <p:tgtEl>
                                          <p:spTgt spid="143"/>
                                        </p:tgtEl>
                                        <p:attrNameLst>
                                          <p:attrName>ppt_x</p:attrName>
                                          <p:attrName>ppt_y</p:attrName>
                                        </p:attrNameLst>
                                      </p:cBhvr>
                                      <p:rCtr x="6888" y="11088"/>
                                    </p:animMotion>
                                  </p:childTnLst>
                                </p:cTn>
                              </p:par>
                              <p:par>
                                <p:cTn id="988" presetID="10" presetClass="entr" presetSubtype="0" repeatCount="indefinite" fill="hold" grpId="0" nodeType="withEffect">
                                  <p:stCondLst>
                                    <p:cond delay="0"/>
                                  </p:stCondLst>
                                  <p:childTnLst>
                                    <p:set>
                                      <p:cBhvr>
                                        <p:cTn id="989" dur="1" fill="hold">
                                          <p:stCondLst>
                                            <p:cond delay="0"/>
                                          </p:stCondLst>
                                        </p:cTn>
                                        <p:tgtEl>
                                          <p:spTgt spid="144"/>
                                        </p:tgtEl>
                                        <p:attrNameLst>
                                          <p:attrName>style.visibility</p:attrName>
                                        </p:attrNameLst>
                                      </p:cBhvr>
                                      <p:to>
                                        <p:strVal val="visible"/>
                                      </p:to>
                                    </p:set>
                                    <p:animEffect transition="out" filter="fade">
                                      <p:cBhvr additive="base">
                                        <p:cTn id="990" dur="273" fill="hold">
                                          <p:stCondLst>
                                            <p:cond delay="1909"/>
                                          </p:stCondLst>
                                        </p:cTn>
                                        <p:tgtEl>
                                          <p:spTgt spid="144"/>
                                        </p:tgtEl>
                                      </p:cBhvr>
                                    </p:animEffect>
                                    <p:animEffect transition="in" filter="fade">
                                      <p:cBhvr additive="base">
                                        <p:cTn id="991" dur="273" fill="hold">
                                          <p:stCondLst>
                                            <p:cond delay="0"/>
                                          </p:stCondLst>
                                        </p:cTn>
                                        <p:tgtEl>
                                          <p:spTgt spid="144"/>
                                        </p:tgtEl>
                                      </p:cBhvr>
                                    </p:animEffect>
                                    <p:set>
                                      <p:cBhvr additive="base">
                                        <p:cTn id="992" dur="1" fill="hold">
                                          <p:stCondLst>
                                            <p:cond delay="2181"/>
                                          </p:stCondLst>
                                        </p:cTn>
                                        <p:tgtEl>
                                          <p:spTgt spid="144"/>
                                        </p:tgtEl>
                                        <p:attrNameLst>
                                          <p:attrName>style.visibility</p:attrName>
                                        </p:attrNameLst>
                                      </p:cBhvr>
                                      <p:to>
                                        <p:strVal val="hidden"/>
                                      </p:to>
                                    </p:set>
                                    <p:set>
                                      <p:cBhvr additive="base">
                                        <p:cTn id="993" dur="2509" fill="hold">
                                          <p:stCondLst>
                                            <p:cond delay="0"/>
                                          </p:stCondLst>
                                        </p:cTn>
                                        <p:tgtEl>
                                          <p:spTgt spid="144"/>
                                        </p:tgtEl>
                                      </p:cBhvr>
                                      <p:to>
                                        <p:strVal val=""/>
                                      </p:to>
                                    </p:set>
                                  </p:childTnLst>
                                </p:cTn>
                              </p:par>
                              <p:par>
                                <p:cTn id="994" presetID="0" presetClass="path" presetSubtype="0" repeatCount="indefinite" fill="hold" grpId="1" nodeType="withEffect">
                                  <p:stCondLst>
                                    <p:cond delay="0"/>
                                  </p:stCondLst>
                                  <p:childTnLst>
                                    <p:animMotion origin="layout" path="M 0.00013 -3.7037E-7 C -0.07162 -0.28356 0.12161 -0.16806 0.11159 -0.39653 " pathEditMode="relative" rAng="1740000" ptsTypes="AA">
                                      <p:cBhvr>
                                        <p:cTn id="995" dur="2681" spd="-100000" fill="hold"/>
                                        <p:tgtEl>
                                          <p:spTgt spid="144"/>
                                        </p:tgtEl>
                                        <p:attrNameLst>
                                          <p:attrName>ppt_x</p:attrName>
                                          <p:attrName>ppt_y</p:attrName>
                                        </p:attrNameLst>
                                      </p:cBhvr>
                                      <p:rCtr x="4023" y="-21366"/>
                                    </p:animMotion>
                                  </p:childTnLst>
                                </p:cTn>
                              </p:par>
                              <p:par>
                                <p:cTn id="996" presetID="10" presetClass="entr" presetSubtype="0" repeatCount="indefinite" fill="hold" grpId="0" nodeType="withEffect">
                                  <p:stCondLst>
                                    <p:cond delay="0"/>
                                  </p:stCondLst>
                                  <p:childTnLst>
                                    <p:set>
                                      <p:cBhvr>
                                        <p:cTn id="997" dur="1" fill="hold">
                                          <p:stCondLst>
                                            <p:cond delay="0"/>
                                          </p:stCondLst>
                                        </p:cTn>
                                        <p:tgtEl>
                                          <p:spTgt spid="145"/>
                                        </p:tgtEl>
                                        <p:attrNameLst>
                                          <p:attrName>style.visibility</p:attrName>
                                        </p:attrNameLst>
                                      </p:cBhvr>
                                      <p:to>
                                        <p:strVal val="visible"/>
                                      </p:to>
                                    </p:set>
                                    <p:animEffect transition="out" filter="fade">
                                      <p:cBhvr additive="base">
                                        <p:cTn id="998" dur="227" fill="hold">
                                          <p:stCondLst>
                                            <p:cond delay="1590"/>
                                          </p:stCondLst>
                                        </p:cTn>
                                        <p:tgtEl>
                                          <p:spTgt spid="145"/>
                                        </p:tgtEl>
                                      </p:cBhvr>
                                    </p:animEffect>
                                    <p:animEffect transition="in" filter="fade">
                                      <p:cBhvr additive="base">
                                        <p:cTn id="999" dur="227" fill="hold">
                                          <p:stCondLst>
                                            <p:cond delay="0"/>
                                          </p:stCondLst>
                                        </p:cTn>
                                        <p:tgtEl>
                                          <p:spTgt spid="145"/>
                                        </p:tgtEl>
                                      </p:cBhvr>
                                    </p:animEffect>
                                    <p:set>
                                      <p:cBhvr additive="base">
                                        <p:cTn id="1000" dur="1" fill="hold">
                                          <p:stCondLst>
                                            <p:cond delay="1816"/>
                                          </p:stCondLst>
                                        </p:cTn>
                                        <p:tgtEl>
                                          <p:spTgt spid="145"/>
                                        </p:tgtEl>
                                        <p:attrNameLst>
                                          <p:attrName>style.visibility</p:attrName>
                                        </p:attrNameLst>
                                      </p:cBhvr>
                                      <p:to>
                                        <p:strVal val="hidden"/>
                                      </p:to>
                                    </p:set>
                                    <p:set>
                                      <p:cBhvr additive="base">
                                        <p:cTn id="1001" dur="2090" fill="hold">
                                          <p:stCondLst>
                                            <p:cond delay="0"/>
                                          </p:stCondLst>
                                        </p:cTn>
                                        <p:tgtEl>
                                          <p:spTgt spid="145"/>
                                        </p:tgtEl>
                                      </p:cBhvr>
                                      <p:to>
                                        <p:strVal val=""/>
                                      </p:to>
                                    </p:set>
                                  </p:childTnLst>
                                </p:cTn>
                              </p:par>
                              <p:par>
                                <p:cTn id="1002" presetID="0" presetClass="path" presetSubtype="0" repeatCount="indefinite" fill="hold" grpId="1" nodeType="withEffect">
                                  <p:stCondLst>
                                    <p:cond delay="0"/>
                                  </p:stCondLst>
                                  <p:childTnLst>
                                    <p:animMotion origin="layout" path="M -0.00013 3.33333E-6 C 0.10482 -0.20695 0.17995 -0.01922 0.24831 -0.2419 " pathEditMode="relative" rAng="0" ptsTypes="AA">
                                      <p:cBhvr>
                                        <p:cTn id="1003" dur="2965" spd="-100000" fill="hold"/>
                                        <p:tgtEl>
                                          <p:spTgt spid="145"/>
                                        </p:tgtEl>
                                        <p:attrNameLst>
                                          <p:attrName>ppt_x</p:attrName>
                                          <p:attrName>ppt_y</p:attrName>
                                        </p:attrNameLst>
                                      </p:cBhvr>
                                      <p:rCtr x="12422" y="-12106"/>
                                    </p:animMotion>
                                  </p:childTnLst>
                                </p:cTn>
                              </p:par>
                              <p:par>
                                <p:cTn id="1004" presetID="10" presetClass="entr" presetSubtype="0" repeatCount="indefinite" fill="hold" grpId="0" nodeType="withEffect">
                                  <p:stCondLst>
                                    <p:cond delay="0"/>
                                  </p:stCondLst>
                                  <p:childTnLst>
                                    <p:set>
                                      <p:cBhvr>
                                        <p:cTn id="1005" dur="1" fill="hold">
                                          <p:stCondLst>
                                            <p:cond delay="0"/>
                                          </p:stCondLst>
                                        </p:cTn>
                                        <p:tgtEl>
                                          <p:spTgt spid="146"/>
                                        </p:tgtEl>
                                        <p:attrNameLst>
                                          <p:attrName>style.visibility</p:attrName>
                                        </p:attrNameLst>
                                      </p:cBhvr>
                                      <p:to>
                                        <p:strVal val="visible"/>
                                      </p:to>
                                    </p:set>
                                    <p:animEffect transition="out" filter="fade">
                                      <p:cBhvr additive="base">
                                        <p:cTn id="1006" dur="262" fill="hold">
                                          <p:stCondLst>
                                            <p:cond delay="1835"/>
                                          </p:stCondLst>
                                        </p:cTn>
                                        <p:tgtEl>
                                          <p:spTgt spid="146"/>
                                        </p:tgtEl>
                                      </p:cBhvr>
                                    </p:animEffect>
                                    <p:animEffect transition="in" filter="fade">
                                      <p:cBhvr additive="base">
                                        <p:cTn id="1007" dur="262" fill="hold">
                                          <p:stCondLst>
                                            <p:cond delay="0"/>
                                          </p:stCondLst>
                                        </p:cTn>
                                        <p:tgtEl>
                                          <p:spTgt spid="146"/>
                                        </p:tgtEl>
                                      </p:cBhvr>
                                    </p:animEffect>
                                    <p:set>
                                      <p:cBhvr additive="base">
                                        <p:cTn id="1008" dur="1" fill="hold">
                                          <p:stCondLst>
                                            <p:cond delay="2096"/>
                                          </p:stCondLst>
                                        </p:cTn>
                                        <p:tgtEl>
                                          <p:spTgt spid="146"/>
                                        </p:tgtEl>
                                        <p:attrNameLst>
                                          <p:attrName>style.visibility</p:attrName>
                                        </p:attrNameLst>
                                      </p:cBhvr>
                                      <p:to>
                                        <p:strVal val="hidden"/>
                                      </p:to>
                                    </p:set>
                                    <p:set>
                                      <p:cBhvr additive="base">
                                        <p:cTn id="1009" dur="2412" fill="hold">
                                          <p:stCondLst>
                                            <p:cond delay="0"/>
                                          </p:stCondLst>
                                        </p:cTn>
                                        <p:tgtEl>
                                          <p:spTgt spid="146"/>
                                        </p:tgtEl>
                                      </p:cBhvr>
                                      <p:to>
                                        <p:strVal val=""/>
                                      </p:to>
                                    </p:set>
                                  </p:childTnLst>
                                </p:cTn>
                              </p:par>
                              <p:par>
                                <p:cTn id="1010"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1011" dur="3729" spd="-100000" fill="hold"/>
                                        <p:tgtEl>
                                          <p:spTgt spid="146"/>
                                        </p:tgtEl>
                                        <p:attrNameLst>
                                          <p:attrName>ppt_x</p:attrName>
                                          <p:attrName>ppt_y</p:attrName>
                                        </p:attrNameLst>
                                      </p:cBhvr>
                                      <p:rCtr x="8138" y="-1852"/>
                                    </p:animMotion>
                                  </p:childTnLst>
                                </p:cTn>
                              </p:par>
                              <p:par>
                                <p:cTn id="1012" presetID="10" presetClass="entr" presetSubtype="0" repeatCount="indefinite" fill="hold" grpId="0" nodeType="withEffect">
                                  <p:stCondLst>
                                    <p:cond delay="0"/>
                                  </p:stCondLst>
                                  <p:childTnLst>
                                    <p:set>
                                      <p:cBhvr>
                                        <p:cTn id="1013" dur="1" fill="hold">
                                          <p:stCondLst>
                                            <p:cond delay="0"/>
                                          </p:stCondLst>
                                        </p:cTn>
                                        <p:tgtEl>
                                          <p:spTgt spid="147"/>
                                        </p:tgtEl>
                                        <p:attrNameLst>
                                          <p:attrName>style.visibility</p:attrName>
                                        </p:attrNameLst>
                                      </p:cBhvr>
                                      <p:to>
                                        <p:strVal val="visible"/>
                                      </p:to>
                                    </p:set>
                                    <p:animEffect transition="out" filter="fade">
                                      <p:cBhvr additive="base">
                                        <p:cTn id="1014" dur="345" fill="hold">
                                          <p:stCondLst>
                                            <p:cond delay="2417"/>
                                          </p:stCondLst>
                                        </p:cTn>
                                        <p:tgtEl>
                                          <p:spTgt spid="147"/>
                                        </p:tgtEl>
                                      </p:cBhvr>
                                    </p:animEffect>
                                    <p:animEffect transition="in" filter="fade">
                                      <p:cBhvr additive="base">
                                        <p:cTn id="1015" dur="345" fill="hold">
                                          <p:stCondLst>
                                            <p:cond delay="0"/>
                                          </p:stCondLst>
                                        </p:cTn>
                                        <p:tgtEl>
                                          <p:spTgt spid="147"/>
                                        </p:tgtEl>
                                      </p:cBhvr>
                                    </p:animEffect>
                                    <p:set>
                                      <p:cBhvr additive="base">
                                        <p:cTn id="1016" dur="1" fill="hold">
                                          <p:stCondLst>
                                            <p:cond delay="2761"/>
                                          </p:stCondLst>
                                        </p:cTn>
                                        <p:tgtEl>
                                          <p:spTgt spid="147"/>
                                        </p:tgtEl>
                                        <p:attrNameLst>
                                          <p:attrName>style.visibility</p:attrName>
                                        </p:attrNameLst>
                                      </p:cBhvr>
                                      <p:to>
                                        <p:strVal val="hidden"/>
                                      </p:to>
                                    </p:set>
                                    <p:set>
                                      <p:cBhvr additive="base">
                                        <p:cTn id="1017" dur="3177" fill="hold">
                                          <p:stCondLst>
                                            <p:cond delay="0"/>
                                          </p:stCondLst>
                                        </p:cTn>
                                        <p:tgtEl>
                                          <p:spTgt spid="147"/>
                                        </p:tgtEl>
                                      </p:cBhvr>
                                      <p:to>
                                        <p:strVal val=""/>
                                      </p:to>
                                    </p:set>
                                  </p:childTnLst>
                                </p:cTn>
                              </p:par>
                              <p:par>
                                <p:cTn id="1018" presetID="0" presetClass="path" presetSubtype="0" repeatCount="indefinite" fill="hold" grpId="1" nodeType="withEffect">
                                  <p:stCondLst>
                                    <p:cond delay="0"/>
                                  </p:stCondLst>
                                  <p:childTnLst>
                                    <p:animMotion origin="layout" path="M -2.08333E-6 4.81481E-6 C 0.03321 -0.23588 0.0431 -0.23704 0.13763 -0.34769 " pathEditMode="relative" rAng="0" ptsTypes="AA">
                                      <p:cBhvr>
                                        <p:cTn id="1019" dur="3510" spd="-100000" fill="hold"/>
                                        <p:tgtEl>
                                          <p:spTgt spid="147"/>
                                        </p:tgtEl>
                                        <p:attrNameLst>
                                          <p:attrName>ppt_x</p:attrName>
                                          <p:attrName>ppt_y</p:attrName>
                                        </p:attrNameLst>
                                      </p:cBhvr>
                                      <p:rCtr x="6875" y="-17384"/>
                                    </p:animMotion>
                                  </p:childTnLst>
                                </p:cTn>
                              </p:par>
                              <p:par>
                                <p:cTn id="1020" presetID="10" presetClass="entr" presetSubtype="0" repeatCount="indefinite" fill="hold" grpId="0" nodeType="withEffect">
                                  <p:stCondLst>
                                    <p:cond delay="0"/>
                                  </p:stCondLst>
                                  <p:childTnLst>
                                    <p:set>
                                      <p:cBhvr>
                                        <p:cTn id="1021" dur="1" fill="hold">
                                          <p:stCondLst>
                                            <p:cond delay="0"/>
                                          </p:stCondLst>
                                        </p:cTn>
                                        <p:tgtEl>
                                          <p:spTgt spid="148"/>
                                        </p:tgtEl>
                                        <p:attrNameLst>
                                          <p:attrName>style.visibility</p:attrName>
                                        </p:attrNameLst>
                                      </p:cBhvr>
                                      <p:to>
                                        <p:strVal val="visible"/>
                                      </p:to>
                                    </p:set>
                                    <p:animEffect transition="out" filter="fade">
                                      <p:cBhvr additive="base">
                                        <p:cTn id="1022" dur="419" fill="hold">
                                          <p:stCondLst>
                                            <p:cond delay="2934"/>
                                          </p:stCondLst>
                                        </p:cTn>
                                        <p:tgtEl>
                                          <p:spTgt spid="148"/>
                                        </p:tgtEl>
                                      </p:cBhvr>
                                    </p:animEffect>
                                    <p:animEffect transition="in" filter="fade">
                                      <p:cBhvr additive="base">
                                        <p:cTn id="1023" dur="419" fill="hold">
                                          <p:stCondLst>
                                            <p:cond delay="0"/>
                                          </p:stCondLst>
                                        </p:cTn>
                                        <p:tgtEl>
                                          <p:spTgt spid="148"/>
                                        </p:tgtEl>
                                      </p:cBhvr>
                                    </p:animEffect>
                                    <p:set>
                                      <p:cBhvr additive="base">
                                        <p:cTn id="1024" dur="1" fill="hold">
                                          <p:stCondLst>
                                            <p:cond delay="3351"/>
                                          </p:stCondLst>
                                        </p:cTn>
                                        <p:tgtEl>
                                          <p:spTgt spid="148"/>
                                        </p:tgtEl>
                                        <p:attrNameLst>
                                          <p:attrName>style.visibility</p:attrName>
                                        </p:attrNameLst>
                                      </p:cBhvr>
                                      <p:to>
                                        <p:strVal val="hidden"/>
                                      </p:to>
                                    </p:set>
                                    <p:set>
                                      <p:cBhvr additive="base">
                                        <p:cTn id="1025" dur="3856" fill="hold">
                                          <p:stCondLst>
                                            <p:cond delay="0"/>
                                          </p:stCondLst>
                                        </p:cTn>
                                        <p:tgtEl>
                                          <p:spTgt spid="148"/>
                                        </p:tgtEl>
                                      </p:cBhvr>
                                      <p:to>
                                        <p:strVal val=""/>
                                      </p:to>
                                    </p:set>
                                  </p:childTnLst>
                                </p:cTn>
                              </p:par>
                              <p:par>
                                <p:cTn id="1026" presetID="0" presetClass="path" presetSubtype="0" repeatCount="indefinite" fill="hold" grpId="1" nodeType="withEffect">
                                  <p:stCondLst>
                                    <p:cond delay="0"/>
                                  </p:stCondLst>
                                  <p:childTnLst>
                                    <p:animMotion origin="layout" path="M 4.79167E-6 1.11111E-6 C 0.07317 0.08403 0.17187 -0.1537 0.23307 -0.00486 " pathEditMode="relative" rAng="7320000" ptsTypes="AA">
                                      <p:cBhvr>
                                        <p:cTn id="1027" dur="2662" spd="-100000" fill="hold"/>
                                        <p:tgtEl>
                                          <p:spTgt spid="148"/>
                                        </p:tgtEl>
                                        <p:attrNameLst>
                                          <p:attrName>ppt_x</p:attrName>
                                          <p:attrName>ppt_y</p:attrName>
                                        </p:attrNameLst>
                                      </p:cBhvr>
                                      <p:rCtr x="11823" y="-694"/>
                                    </p:animMotion>
                                  </p:childTnLst>
                                </p:cTn>
                              </p:par>
                              <p:par>
                                <p:cTn id="1028" presetID="10" presetClass="entr" presetSubtype="0" repeatCount="indefinite" fill="hold" grpId="0" nodeType="withEffect">
                                  <p:stCondLst>
                                    <p:cond delay="0"/>
                                  </p:stCondLst>
                                  <p:childTnLst>
                                    <p:set>
                                      <p:cBhvr>
                                        <p:cTn id="1029" dur="1" fill="hold">
                                          <p:stCondLst>
                                            <p:cond delay="0"/>
                                          </p:stCondLst>
                                        </p:cTn>
                                        <p:tgtEl>
                                          <p:spTgt spid="149"/>
                                        </p:tgtEl>
                                        <p:attrNameLst>
                                          <p:attrName>style.visibility</p:attrName>
                                        </p:attrNameLst>
                                      </p:cBhvr>
                                      <p:to>
                                        <p:strVal val="visible"/>
                                      </p:to>
                                    </p:set>
                                    <p:animEffect transition="out" filter="fade">
                                      <p:cBhvr additive="base">
                                        <p:cTn id="1030" dur="335" fill="hold">
                                          <p:stCondLst>
                                            <p:cond delay="2348"/>
                                          </p:stCondLst>
                                        </p:cTn>
                                        <p:tgtEl>
                                          <p:spTgt spid="149"/>
                                        </p:tgtEl>
                                      </p:cBhvr>
                                    </p:animEffect>
                                    <p:animEffect transition="in" filter="fade">
                                      <p:cBhvr additive="base">
                                        <p:cTn id="1031" dur="335" fill="hold">
                                          <p:stCondLst>
                                            <p:cond delay="0"/>
                                          </p:stCondLst>
                                        </p:cTn>
                                        <p:tgtEl>
                                          <p:spTgt spid="149"/>
                                        </p:tgtEl>
                                      </p:cBhvr>
                                    </p:animEffect>
                                    <p:set>
                                      <p:cBhvr additive="base">
                                        <p:cTn id="1032" dur="1" fill="hold">
                                          <p:stCondLst>
                                            <p:cond delay="2682"/>
                                          </p:stCondLst>
                                        </p:cTn>
                                        <p:tgtEl>
                                          <p:spTgt spid="149"/>
                                        </p:tgtEl>
                                        <p:attrNameLst>
                                          <p:attrName>style.visibility</p:attrName>
                                        </p:attrNameLst>
                                      </p:cBhvr>
                                      <p:to>
                                        <p:strVal val="hidden"/>
                                      </p:to>
                                    </p:set>
                                    <p:set>
                                      <p:cBhvr additive="base">
                                        <p:cTn id="1033" dur="3086" fill="hold">
                                          <p:stCondLst>
                                            <p:cond delay="0"/>
                                          </p:stCondLst>
                                        </p:cTn>
                                        <p:tgtEl>
                                          <p:spTgt spid="149"/>
                                        </p:tgtEl>
                                      </p:cBhvr>
                                      <p:to>
                                        <p:strVal val=""/>
                                      </p:to>
                                    </p:set>
                                  </p:childTnLst>
                                </p:cTn>
                              </p:par>
                              <p:par>
                                <p:cTn id="1034" presetID="0" presetClass="path" presetSubtype="0" repeatCount="indefinite" fill="hold" grpId="1" nodeType="withEffect">
                                  <p:stCondLst>
                                    <p:cond delay="0"/>
                                  </p:stCondLst>
                                  <p:childTnLst>
                                    <p:animMotion origin="layout" path="M -1.25E-6 -0.00023 C 0.11016 -0.09722 0.10912 -0.21551 0.13763 -0.38565 " pathEditMode="relative" rAng="0" ptsTypes="AA">
                                      <p:cBhvr>
                                        <p:cTn id="1035" dur="2161" spd="-100000" fill="hold"/>
                                        <p:tgtEl>
                                          <p:spTgt spid="149"/>
                                        </p:tgtEl>
                                        <p:attrNameLst>
                                          <p:attrName>ppt_x</p:attrName>
                                          <p:attrName>ppt_y</p:attrName>
                                        </p:attrNameLst>
                                      </p:cBhvr>
                                      <p:rCtr x="6875" y="-19259"/>
                                    </p:animMotion>
                                  </p:childTnLst>
                                </p:cTn>
                              </p:par>
                              <p:par>
                                <p:cTn id="1036" presetID="10" presetClass="entr" presetSubtype="0" repeatCount="indefinite" fill="hold" grpId="0" nodeType="withEffect">
                                  <p:stCondLst>
                                    <p:cond delay="0"/>
                                  </p:stCondLst>
                                  <p:childTnLst>
                                    <p:set>
                                      <p:cBhvr>
                                        <p:cTn id="1037" dur="1" fill="hold">
                                          <p:stCondLst>
                                            <p:cond delay="0"/>
                                          </p:stCondLst>
                                        </p:cTn>
                                        <p:tgtEl>
                                          <p:spTgt spid="127"/>
                                        </p:tgtEl>
                                        <p:attrNameLst>
                                          <p:attrName>style.visibility</p:attrName>
                                        </p:attrNameLst>
                                      </p:cBhvr>
                                      <p:to>
                                        <p:strVal val="visible"/>
                                      </p:to>
                                    </p:set>
                                    <p:animEffect transition="out" filter="fade">
                                      <p:cBhvr additive="base">
                                        <p:cTn id="1038" dur="355" fill="hold">
                                          <p:stCondLst>
                                            <p:cond delay="2487"/>
                                          </p:stCondLst>
                                        </p:cTn>
                                        <p:tgtEl>
                                          <p:spTgt spid="127"/>
                                        </p:tgtEl>
                                      </p:cBhvr>
                                    </p:animEffect>
                                    <p:animEffect transition="in" filter="fade">
                                      <p:cBhvr additive="base">
                                        <p:cTn id="1039" dur="355" fill="hold">
                                          <p:stCondLst>
                                            <p:cond delay="0"/>
                                          </p:stCondLst>
                                        </p:cTn>
                                        <p:tgtEl>
                                          <p:spTgt spid="127"/>
                                        </p:tgtEl>
                                      </p:cBhvr>
                                    </p:animEffect>
                                    <p:set>
                                      <p:cBhvr additive="base">
                                        <p:cTn id="1040" dur="1" fill="hold">
                                          <p:stCondLst>
                                            <p:cond delay="2841"/>
                                          </p:stCondLst>
                                        </p:cTn>
                                        <p:tgtEl>
                                          <p:spTgt spid="127"/>
                                        </p:tgtEl>
                                        <p:attrNameLst>
                                          <p:attrName>style.visibility</p:attrName>
                                        </p:attrNameLst>
                                      </p:cBhvr>
                                      <p:to>
                                        <p:strVal val="hidden"/>
                                      </p:to>
                                    </p:set>
                                    <p:set>
                                      <p:cBhvr additive="base">
                                        <p:cTn id="1041" dur="3269" fill="hold">
                                          <p:stCondLst>
                                            <p:cond delay="0"/>
                                          </p:stCondLst>
                                        </p:cTn>
                                        <p:tgtEl>
                                          <p:spTgt spid="127"/>
                                        </p:tgtEl>
                                      </p:cBhvr>
                                      <p:to>
                                        <p:strVal val=""/>
                                      </p:to>
                                    </p:set>
                                  </p:childTnLst>
                                </p:cTn>
                              </p:par>
                              <p:par>
                                <p:cTn id="1042" presetID="0" presetClass="path" presetSubtype="0" repeatCount="indefinite" fill="hold" grpId="1" nodeType="withEffect">
                                  <p:stCondLst>
                                    <p:cond delay="0"/>
                                  </p:stCondLst>
                                  <p:childTnLst>
                                    <p:animMotion origin="layout" path="M -1.25E-6 2.59259E-6 C 0.07123 -0.04398 0.06237 -0.16273 0.09011 -0.27847 " pathEditMode="relative" rAng="0" ptsTypes="AA">
                                      <p:cBhvr>
                                        <p:cTn id="1043" dur="2820" spd="-100000" fill="hold"/>
                                        <p:tgtEl>
                                          <p:spTgt spid="127"/>
                                        </p:tgtEl>
                                        <p:attrNameLst>
                                          <p:attrName>ppt_x</p:attrName>
                                          <p:attrName>ppt_y</p:attrName>
                                        </p:attrNameLst>
                                      </p:cBhvr>
                                      <p:rCtr x="4505" y="-13912"/>
                                    </p:animMotion>
                                  </p:childTnLst>
                                </p:cTn>
                              </p:par>
                              <p:par>
                                <p:cTn id="1044" presetID="10" presetClass="entr" presetSubtype="0" repeatCount="indefinite" fill="hold" grpId="0" nodeType="withEffect">
                                  <p:stCondLst>
                                    <p:cond delay="0"/>
                                  </p:stCondLst>
                                  <p:childTnLst>
                                    <p:set>
                                      <p:cBhvr>
                                        <p:cTn id="1045" dur="1" fill="hold">
                                          <p:stCondLst>
                                            <p:cond delay="0"/>
                                          </p:stCondLst>
                                        </p:cTn>
                                        <p:tgtEl>
                                          <p:spTgt spid="150"/>
                                        </p:tgtEl>
                                        <p:attrNameLst>
                                          <p:attrName>style.visibility</p:attrName>
                                        </p:attrNameLst>
                                      </p:cBhvr>
                                      <p:to>
                                        <p:strVal val="visible"/>
                                      </p:to>
                                    </p:set>
                                    <p:animEffect transition="out" filter="fade">
                                      <p:cBhvr additive="base">
                                        <p:cTn id="1046" dur="426" fill="hold">
                                          <p:stCondLst>
                                            <p:cond delay="2983"/>
                                          </p:stCondLst>
                                        </p:cTn>
                                        <p:tgtEl>
                                          <p:spTgt spid="150"/>
                                        </p:tgtEl>
                                      </p:cBhvr>
                                    </p:animEffect>
                                    <p:animEffect transition="in" filter="fade">
                                      <p:cBhvr additive="base">
                                        <p:cTn id="1047" dur="426" fill="hold">
                                          <p:stCondLst>
                                            <p:cond delay="0"/>
                                          </p:stCondLst>
                                        </p:cTn>
                                        <p:tgtEl>
                                          <p:spTgt spid="150"/>
                                        </p:tgtEl>
                                      </p:cBhvr>
                                    </p:animEffect>
                                    <p:set>
                                      <p:cBhvr additive="base">
                                        <p:cTn id="1048" dur="1" fill="hold">
                                          <p:stCondLst>
                                            <p:cond delay="3408"/>
                                          </p:stCondLst>
                                        </p:cTn>
                                        <p:tgtEl>
                                          <p:spTgt spid="150"/>
                                        </p:tgtEl>
                                        <p:attrNameLst>
                                          <p:attrName>style.visibility</p:attrName>
                                        </p:attrNameLst>
                                      </p:cBhvr>
                                      <p:to>
                                        <p:strVal val="hidden"/>
                                      </p:to>
                                    </p:set>
                                    <p:set>
                                      <p:cBhvr additive="base">
                                        <p:cTn id="1049" dur="3921" fill="hold">
                                          <p:stCondLst>
                                            <p:cond delay="0"/>
                                          </p:stCondLst>
                                        </p:cTn>
                                        <p:tgtEl>
                                          <p:spTgt spid="150"/>
                                        </p:tgtEl>
                                      </p:cBhvr>
                                      <p:to>
                                        <p:strVal val=""/>
                                      </p:to>
                                    </p:set>
                                  </p:childTnLst>
                                </p:cTn>
                              </p:par>
                              <p:par>
                                <p:cTn id="1050" presetID="0" presetClass="path" presetSubtype="0" repeatCount="indefinite" fill="hold" grpId="1" nodeType="withEffect">
                                  <p:stCondLst>
                                    <p:cond delay="0"/>
                                  </p:stCondLst>
                                  <p:childTnLst>
                                    <p:animMotion origin="layout" path="M -8.33333E-7 4.07407E-6 C 0.09414 -0.05973 0.08112 0.02407 0.16497 -0.04005 " pathEditMode="relative" rAng="1800000" ptsTypes="AA">
                                      <p:cBhvr>
                                        <p:cTn id="1051" dur="2229" spd="-100000" fill="hold"/>
                                        <p:tgtEl>
                                          <p:spTgt spid="150"/>
                                        </p:tgtEl>
                                        <p:attrNameLst>
                                          <p:attrName>ppt_x</p:attrName>
                                          <p:attrName>ppt_y</p:attrName>
                                        </p:attrNameLst>
                                      </p:cBhvr>
                                      <p:rCtr x="8242" y="-2014"/>
                                    </p:animMotion>
                                  </p:childTnLst>
                                </p:cTn>
                              </p:par>
                              <p:par>
                                <p:cTn id="1052" presetID="10" presetClass="entr" presetSubtype="0" repeatCount="indefinite" fill="hold" grpId="0" nodeType="withEffect">
                                  <p:stCondLst>
                                    <p:cond delay="0"/>
                                  </p:stCondLst>
                                  <p:childTnLst>
                                    <p:set>
                                      <p:cBhvr>
                                        <p:cTn id="1053" dur="1" fill="hold">
                                          <p:stCondLst>
                                            <p:cond delay="0"/>
                                          </p:stCondLst>
                                        </p:cTn>
                                        <p:tgtEl>
                                          <p:spTgt spid="151"/>
                                        </p:tgtEl>
                                        <p:attrNameLst>
                                          <p:attrName>style.visibility</p:attrName>
                                        </p:attrNameLst>
                                      </p:cBhvr>
                                      <p:to>
                                        <p:strVal val="visible"/>
                                      </p:to>
                                    </p:set>
                                    <p:animEffect transition="out" filter="fade">
                                      <p:cBhvr additive="base">
                                        <p:cTn id="1054" dur="418" fill="hold">
                                          <p:stCondLst>
                                            <p:cond delay="2927"/>
                                          </p:stCondLst>
                                        </p:cTn>
                                        <p:tgtEl>
                                          <p:spTgt spid="151"/>
                                        </p:tgtEl>
                                      </p:cBhvr>
                                    </p:animEffect>
                                    <p:animEffect transition="in" filter="fade">
                                      <p:cBhvr additive="base">
                                        <p:cTn id="1055" dur="418" fill="hold">
                                          <p:stCondLst>
                                            <p:cond delay="0"/>
                                          </p:stCondLst>
                                        </p:cTn>
                                        <p:tgtEl>
                                          <p:spTgt spid="151"/>
                                        </p:tgtEl>
                                      </p:cBhvr>
                                    </p:animEffect>
                                    <p:set>
                                      <p:cBhvr additive="base">
                                        <p:cTn id="1056" dur="1" fill="hold">
                                          <p:stCondLst>
                                            <p:cond delay="3343"/>
                                          </p:stCondLst>
                                        </p:cTn>
                                        <p:tgtEl>
                                          <p:spTgt spid="151"/>
                                        </p:tgtEl>
                                        <p:attrNameLst>
                                          <p:attrName>style.visibility</p:attrName>
                                        </p:attrNameLst>
                                      </p:cBhvr>
                                      <p:to>
                                        <p:strVal val="hidden"/>
                                      </p:to>
                                    </p:set>
                                    <p:set>
                                      <p:cBhvr additive="base">
                                        <p:cTn id="1057" dur="3847" fill="hold">
                                          <p:stCondLst>
                                            <p:cond delay="0"/>
                                          </p:stCondLst>
                                        </p:cTn>
                                        <p:tgtEl>
                                          <p:spTgt spid="151"/>
                                        </p:tgtEl>
                                      </p:cBhvr>
                                      <p:to>
                                        <p:strVal val=""/>
                                      </p:to>
                                    </p:set>
                                  </p:childTnLst>
                                </p:cTn>
                              </p:par>
                              <p:par>
                                <p:cTn id="1058" presetID="0" presetClass="path" presetSubtype="0" repeatCount="indefinite" fill="hold" grpId="1" nodeType="withEffect">
                                  <p:stCondLst>
                                    <p:cond delay="0"/>
                                  </p:stCondLst>
                                  <p:childTnLst>
                                    <p:animMotion origin="layout" path="M 4.16667E-6 4.81481E-6 C -0.01133 -0.10579 -0.06198 -0.1845 -0.00769 -0.31459 " pathEditMode="relative" rAng="0" ptsTypes="AA">
                                      <p:cBhvr>
                                        <p:cTn id="1059" dur="3240" spd="-100000" fill="hold"/>
                                        <p:tgtEl>
                                          <p:spTgt spid="151"/>
                                        </p:tgtEl>
                                        <p:attrNameLst>
                                          <p:attrName>ppt_x</p:attrName>
                                          <p:attrName>ppt_y</p:attrName>
                                        </p:attrNameLst>
                                      </p:cBhvr>
                                      <p:rCtr x="-1628" y="-15741"/>
                                    </p:animMotion>
                                  </p:childTnLst>
                                </p:cTn>
                              </p:par>
                              <p:par>
                                <p:cTn id="1060" presetID="10" presetClass="entr" presetSubtype="0" repeatCount="indefinite" fill="hold" grpId="0" nodeType="withEffect">
                                  <p:stCondLst>
                                    <p:cond delay="0"/>
                                  </p:stCondLst>
                                  <p:childTnLst>
                                    <p:set>
                                      <p:cBhvr>
                                        <p:cTn id="1061" dur="1" fill="hold">
                                          <p:stCondLst>
                                            <p:cond delay="0"/>
                                          </p:stCondLst>
                                        </p:cTn>
                                        <p:tgtEl>
                                          <p:spTgt spid="152"/>
                                        </p:tgtEl>
                                        <p:attrNameLst>
                                          <p:attrName>style.visibility</p:attrName>
                                        </p:attrNameLst>
                                      </p:cBhvr>
                                      <p:to>
                                        <p:strVal val="visible"/>
                                      </p:to>
                                    </p:set>
                                    <p:animEffect transition="out" filter="fade">
                                      <p:cBhvr additive="base">
                                        <p:cTn id="1062" dur="293" fill="hold">
                                          <p:stCondLst>
                                            <p:cond delay="2051"/>
                                          </p:stCondLst>
                                        </p:cTn>
                                        <p:tgtEl>
                                          <p:spTgt spid="152"/>
                                        </p:tgtEl>
                                      </p:cBhvr>
                                    </p:animEffect>
                                    <p:animEffect transition="in" filter="fade">
                                      <p:cBhvr additive="base">
                                        <p:cTn id="1063" dur="293" fill="hold">
                                          <p:stCondLst>
                                            <p:cond delay="0"/>
                                          </p:stCondLst>
                                        </p:cTn>
                                        <p:tgtEl>
                                          <p:spTgt spid="152"/>
                                        </p:tgtEl>
                                      </p:cBhvr>
                                    </p:animEffect>
                                    <p:set>
                                      <p:cBhvr additive="base">
                                        <p:cTn id="1064" dur="1" fill="hold">
                                          <p:stCondLst>
                                            <p:cond delay="2343"/>
                                          </p:stCondLst>
                                        </p:cTn>
                                        <p:tgtEl>
                                          <p:spTgt spid="152"/>
                                        </p:tgtEl>
                                        <p:attrNameLst>
                                          <p:attrName>style.visibility</p:attrName>
                                        </p:attrNameLst>
                                      </p:cBhvr>
                                      <p:to>
                                        <p:strVal val="hidden"/>
                                      </p:to>
                                    </p:set>
                                    <p:set>
                                      <p:cBhvr additive="base">
                                        <p:cTn id="1065" dur="2695" fill="hold">
                                          <p:stCondLst>
                                            <p:cond delay="0"/>
                                          </p:stCondLst>
                                        </p:cTn>
                                        <p:tgtEl>
                                          <p:spTgt spid="152"/>
                                        </p:tgtEl>
                                      </p:cBhvr>
                                      <p:to>
                                        <p:strVal val=""/>
                                      </p:to>
                                    </p:set>
                                  </p:childTnLst>
                                </p:cTn>
                              </p:par>
                              <p:par>
                                <p:cTn id="1066" presetID="0" presetClass="path" presetSubtype="0" repeatCount="indefinite" fill="hold" grpId="1" nodeType="withEffect">
                                  <p:stCondLst>
                                    <p:cond delay="0"/>
                                  </p:stCondLst>
                                  <p:childTnLst>
                                    <p:animMotion origin="layout" path="M 4.16667E-7 -1.11111E-6 C 0.00378 -0.22477 0.15404 -0.14305 0.13372 -0.2912 " pathEditMode="relative" rAng="0" ptsTypes="AA">
                                      <p:cBhvr>
                                        <p:cTn id="1067" dur="2298" spd="-100000" fill="hold"/>
                                        <p:tgtEl>
                                          <p:spTgt spid="152"/>
                                        </p:tgtEl>
                                        <p:attrNameLst>
                                          <p:attrName>ppt_x</p:attrName>
                                          <p:attrName>ppt_y</p:attrName>
                                        </p:attrNameLst>
                                      </p:cBhvr>
                                      <p:rCtr x="6771" y="-14560"/>
                                    </p:animMotion>
                                  </p:childTnLst>
                                </p:cTn>
                              </p:par>
                              <p:par>
                                <p:cTn id="1068" presetID="10" presetClass="entr" presetSubtype="0" repeatCount="indefinite" fill="hold" grpId="0" nodeType="withEffect">
                                  <p:stCondLst>
                                    <p:cond delay="0"/>
                                  </p:stCondLst>
                                  <p:childTnLst>
                                    <p:set>
                                      <p:cBhvr>
                                        <p:cTn id="1069" dur="1" fill="hold">
                                          <p:stCondLst>
                                            <p:cond delay="0"/>
                                          </p:stCondLst>
                                        </p:cTn>
                                        <p:tgtEl>
                                          <p:spTgt spid="153"/>
                                        </p:tgtEl>
                                        <p:attrNameLst>
                                          <p:attrName>style.visibility</p:attrName>
                                        </p:attrNameLst>
                                      </p:cBhvr>
                                      <p:to>
                                        <p:strVal val="visible"/>
                                      </p:to>
                                    </p:set>
                                    <p:animEffect transition="out" filter="fade">
                                      <p:cBhvr additive="base">
                                        <p:cTn id="1070" dur="322" fill="hold">
                                          <p:stCondLst>
                                            <p:cond delay="2252"/>
                                          </p:stCondLst>
                                        </p:cTn>
                                        <p:tgtEl>
                                          <p:spTgt spid="153"/>
                                        </p:tgtEl>
                                      </p:cBhvr>
                                    </p:animEffect>
                                    <p:animEffect transition="in" filter="fade">
                                      <p:cBhvr additive="base">
                                        <p:cTn id="1071" dur="322" fill="hold">
                                          <p:stCondLst>
                                            <p:cond delay="0"/>
                                          </p:stCondLst>
                                        </p:cTn>
                                        <p:tgtEl>
                                          <p:spTgt spid="153"/>
                                        </p:tgtEl>
                                      </p:cBhvr>
                                    </p:animEffect>
                                    <p:set>
                                      <p:cBhvr additive="base">
                                        <p:cTn id="1072" dur="1" fill="hold">
                                          <p:stCondLst>
                                            <p:cond delay="2573"/>
                                          </p:stCondLst>
                                        </p:cTn>
                                        <p:tgtEl>
                                          <p:spTgt spid="153"/>
                                        </p:tgtEl>
                                        <p:attrNameLst>
                                          <p:attrName>style.visibility</p:attrName>
                                        </p:attrNameLst>
                                      </p:cBhvr>
                                      <p:to>
                                        <p:strVal val="hidden"/>
                                      </p:to>
                                    </p:set>
                                    <p:set>
                                      <p:cBhvr additive="base">
                                        <p:cTn id="1073" dur="2960" fill="hold">
                                          <p:stCondLst>
                                            <p:cond delay="0"/>
                                          </p:stCondLst>
                                        </p:cTn>
                                        <p:tgtEl>
                                          <p:spTgt spid="153"/>
                                        </p:tgtEl>
                                      </p:cBhvr>
                                      <p:to>
                                        <p:strVal val=""/>
                                      </p:to>
                                    </p:set>
                                  </p:childTnLst>
                                </p:cTn>
                              </p:par>
                              <p:par>
                                <p:cTn id="1074" presetID="0" presetClass="path" presetSubtype="0" repeatCount="indefinite" fill="hold" grpId="1" nodeType="withEffect">
                                  <p:stCondLst>
                                    <p:cond delay="0"/>
                                  </p:stCondLst>
                                  <p:childTnLst>
                                    <p:animMotion origin="layout" path="M 1.25E-6 2.59259E-6 C -0.04011 -0.14375 -0.07305 -0.07477 -0.10899 -0.21713 " pathEditMode="relative" rAng="0" ptsTypes="AA">
                                      <p:cBhvr>
                                        <p:cTn id="1075" dur="2439" spd="-100000" fill="hold"/>
                                        <p:tgtEl>
                                          <p:spTgt spid="153"/>
                                        </p:tgtEl>
                                        <p:attrNameLst>
                                          <p:attrName>ppt_x</p:attrName>
                                          <p:attrName>ppt_y</p:attrName>
                                        </p:attrNameLst>
                                      </p:cBhvr>
                                      <p:rCtr x="-5456" y="-10856"/>
                                    </p:animMotion>
                                  </p:childTnLst>
                                </p:cTn>
                              </p:par>
                              <p:par>
                                <p:cTn id="1076" presetID="10" presetClass="entr" presetSubtype="0" repeatCount="indefinite" fill="hold" grpId="0" nodeType="withEffect">
                                  <p:stCondLst>
                                    <p:cond delay="0"/>
                                  </p:stCondLst>
                                  <p:childTnLst>
                                    <p:set>
                                      <p:cBhvr>
                                        <p:cTn id="1077" dur="1" fill="hold">
                                          <p:stCondLst>
                                            <p:cond delay="0"/>
                                          </p:stCondLst>
                                        </p:cTn>
                                        <p:tgtEl>
                                          <p:spTgt spid="154"/>
                                        </p:tgtEl>
                                        <p:attrNameLst>
                                          <p:attrName>style.visibility</p:attrName>
                                        </p:attrNameLst>
                                      </p:cBhvr>
                                      <p:to>
                                        <p:strVal val="visible"/>
                                      </p:to>
                                    </p:set>
                                    <p:animEffect transition="out" filter="fade">
                                      <p:cBhvr additive="base">
                                        <p:cTn id="1078" dur="433" fill="hold">
                                          <p:stCondLst>
                                            <p:cond delay="3034"/>
                                          </p:stCondLst>
                                        </p:cTn>
                                        <p:tgtEl>
                                          <p:spTgt spid="154"/>
                                        </p:tgtEl>
                                      </p:cBhvr>
                                    </p:animEffect>
                                    <p:animEffect transition="in" filter="fade">
                                      <p:cBhvr additive="base">
                                        <p:cTn id="1079" dur="433" fill="hold">
                                          <p:stCondLst>
                                            <p:cond delay="0"/>
                                          </p:stCondLst>
                                        </p:cTn>
                                        <p:tgtEl>
                                          <p:spTgt spid="154"/>
                                        </p:tgtEl>
                                      </p:cBhvr>
                                    </p:animEffect>
                                    <p:set>
                                      <p:cBhvr additive="base">
                                        <p:cTn id="1080" dur="1" fill="hold">
                                          <p:stCondLst>
                                            <p:cond delay="3466"/>
                                          </p:stCondLst>
                                        </p:cTn>
                                        <p:tgtEl>
                                          <p:spTgt spid="154"/>
                                        </p:tgtEl>
                                        <p:attrNameLst>
                                          <p:attrName>style.visibility</p:attrName>
                                        </p:attrNameLst>
                                      </p:cBhvr>
                                      <p:to>
                                        <p:strVal val="hidden"/>
                                      </p:to>
                                    </p:set>
                                    <p:set>
                                      <p:cBhvr additive="base">
                                        <p:cTn id="1081" dur="3987" fill="hold">
                                          <p:stCondLst>
                                            <p:cond delay="0"/>
                                          </p:stCondLst>
                                        </p:cTn>
                                        <p:tgtEl>
                                          <p:spTgt spid="154"/>
                                        </p:tgtEl>
                                      </p:cBhvr>
                                      <p:to>
                                        <p:strVal val=""/>
                                      </p:to>
                                    </p:set>
                                  </p:childTnLst>
                                </p:cTn>
                              </p:par>
                              <p:par>
                                <p:cTn id="1082" presetID="0" presetClass="path" presetSubtype="0" repeatCount="indefinite" fill="hold" grpId="1" nodeType="withEffect">
                                  <p:stCondLst>
                                    <p:cond delay="0"/>
                                  </p:stCondLst>
                                  <p:childTnLst>
                                    <p:animMotion origin="layout" path="M 0.00013 -1.11111E-6 C -0.04062 -0.14421 0.01771 -0.1956 -0.00286 -0.34421 " pathEditMode="relative" rAng="0" ptsTypes="AA">
                                      <p:cBhvr>
                                        <p:cTn id="1083" dur="2261" spd="-100000" fill="hold"/>
                                        <p:tgtEl>
                                          <p:spTgt spid="154"/>
                                        </p:tgtEl>
                                        <p:attrNameLst>
                                          <p:attrName>ppt_x</p:attrName>
                                          <p:attrName>ppt_y</p:attrName>
                                        </p:attrNameLst>
                                      </p:cBhvr>
                                      <p:rCtr x="-677" y="-17222"/>
                                    </p:animMotion>
                                  </p:childTnLst>
                                </p:cTn>
                              </p:par>
                              <p:par>
                                <p:cTn id="1084" presetID="10" presetClass="entr" presetSubtype="0" repeatCount="indefinite" fill="hold" grpId="0" nodeType="withEffect">
                                  <p:stCondLst>
                                    <p:cond delay="0"/>
                                  </p:stCondLst>
                                  <p:childTnLst>
                                    <p:set>
                                      <p:cBhvr>
                                        <p:cTn id="1085" dur="1" fill="hold">
                                          <p:stCondLst>
                                            <p:cond delay="0"/>
                                          </p:stCondLst>
                                        </p:cTn>
                                        <p:tgtEl>
                                          <p:spTgt spid="155"/>
                                        </p:tgtEl>
                                        <p:attrNameLst>
                                          <p:attrName>style.visibility</p:attrName>
                                        </p:attrNameLst>
                                      </p:cBhvr>
                                      <p:to>
                                        <p:strVal val="visible"/>
                                      </p:to>
                                    </p:set>
                                    <p:animEffect transition="out" filter="fade">
                                      <p:cBhvr additive="base">
                                        <p:cTn id="1086" dur="224" fill="hold">
                                          <p:stCondLst>
                                            <p:cond delay="1566"/>
                                          </p:stCondLst>
                                        </p:cTn>
                                        <p:tgtEl>
                                          <p:spTgt spid="155"/>
                                        </p:tgtEl>
                                      </p:cBhvr>
                                    </p:animEffect>
                                    <p:animEffect transition="in" filter="fade">
                                      <p:cBhvr additive="base">
                                        <p:cTn id="1087" dur="224" fill="hold">
                                          <p:stCondLst>
                                            <p:cond delay="0"/>
                                          </p:stCondLst>
                                        </p:cTn>
                                        <p:tgtEl>
                                          <p:spTgt spid="155"/>
                                        </p:tgtEl>
                                      </p:cBhvr>
                                    </p:animEffect>
                                    <p:set>
                                      <p:cBhvr additive="base">
                                        <p:cTn id="1088" dur="1" fill="hold">
                                          <p:stCondLst>
                                            <p:cond delay="1788"/>
                                          </p:stCondLst>
                                        </p:cTn>
                                        <p:tgtEl>
                                          <p:spTgt spid="155"/>
                                        </p:tgtEl>
                                        <p:attrNameLst>
                                          <p:attrName>style.visibility</p:attrName>
                                        </p:attrNameLst>
                                      </p:cBhvr>
                                      <p:to>
                                        <p:strVal val="hidden"/>
                                      </p:to>
                                    </p:set>
                                    <p:set>
                                      <p:cBhvr additive="base">
                                        <p:cTn id="1089" dur="2058" fill="hold">
                                          <p:stCondLst>
                                            <p:cond delay="0"/>
                                          </p:stCondLst>
                                        </p:cTn>
                                        <p:tgtEl>
                                          <p:spTgt spid="155"/>
                                        </p:tgtEl>
                                      </p:cBhvr>
                                      <p:to>
                                        <p:strVal val=""/>
                                      </p:to>
                                    </p:set>
                                  </p:childTnLst>
                                </p:cTn>
                              </p:par>
                              <p:par>
                                <p:cTn id="1090" presetID="0" presetClass="path" presetSubtype="0" repeatCount="indefinite" fill="hold" grpId="1" nodeType="withEffect">
                                  <p:stCondLst>
                                    <p:cond delay="0"/>
                                  </p:stCondLst>
                                  <p:childTnLst>
                                    <p:animMotion origin="layout" path="M -0.00013 2.22222E-6 C 0.08373 -0.1206 0.14375 -0.01111 0.19831 -0.14097 " pathEditMode="relative" rAng="0" ptsTypes="AA">
                                      <p:cBhvr>
                                        <p:cTn id="1091" dur="2691" spd="-100000" fill="hold"/>
                                        <p:tgtEl>
                                          <p:spTgt spid="155"/>
                                        </p:tgtEl>
                                        <p:attrNameLst>
                                          <p:attrName>ppt_x</p:attrName>
                                          <p:attrName>ppt_y</p:attrName>
                                        </p:attrNameLst>
                                      </p:cBhvr>
                                      <p:rCtr x="9922" y="-7060"/>
                                    </p:animMotion>
                                  </p:childTnLst>
                                </p:cTn>
                              </p:par>
                              <p:par>
                                <p:cTn id="1092" presetID="10" presetClass="entr" presetSubtype="0" repeatCount="indefinite" fill="hold" grpId="0" nodeType="withEffect">
                                  <p:stCondLst>
                                    <p:cond delay="0"/>
                                  </p:stCondLst>
                                  <p:childTnLst>
                                    <p:set>
                                      <p:cBhvr>
                                        <p:cTn id="1093" dur="1" fill="hold">
                                          <p:stCondLst>
                                            <p:cond delay="0"/>
                                          </p:stCondLst>
                                        </p:cTn>
                                        <p:tgtEl>
                                          <p:spTgt spid="156"/>
                                        </p:tgtEl>
                                        <p:attrNameLst>
                                          <p:attrName>style.visibility</p:attrName>
                                        </p:attrNameLst>
                                      </p:cBhvr>
                                      <p:to>
                                        <p:strVal val="visible"/>
                                      </p:to>
                                    </p:set>
                                    <p:animEffect transition="out" filter="fade">
                                      <p:cBhvr additive="base">
                                        <p:cTn id="1094" dur="336" fill="hold">
                                          <p:stCondLst>
                                            <p:cond delay="2355"/>
                                          </p:stCondLst>
                                        </p:cTn>
                                        <p:tgtEl>
                                          <p:spTgt spid="156"/>
                                        </p:tgtEl>
                                      </p:cBhvr>
                                    </p:animEffect>
                                    <p:animEffect transition="in" filter="fade">
                                      <p:cBhvr additive="base">
                                        <p:cTn id="1095" dur="336" fill="hold">
                                          <p:stCondLst>
                                            <p:cond delay="0"/>
                                          </p:stCondLst>
                                        </p:cTn>
                                        <p:tgtEl>
                                          <p:spTgt spid="156"/>
                                        </p:tgtEl>
                                      </p:cBhvr>
                                    </p:animEffect>
                                    <p:set>
                                      <p:cBhvr additive="base">
                                        <p:cTn id="1096" dur="1" fill="hold">
                                          <p:stCondLst>
                                            <p:cond delay="2690"/>
                                          </p:stCondLst>
                                        </p:cTn>
                                        <p:tgtEl>
                                          <p:spTgt spid="156"/>
                                        </p:tgtEl>
                                        <p:attrNameLst>
                                          <p:attrName>style.visibility</p:attrName>
                                        </p:attrNameLst>
                                      </p:cBhvr>
                                      <p:to>
                                        <p:strVal val="hidden"/>
                                      </p:to>
                                    </p:set>
                                    <p:set>
                                      <p:cBhvr additive="base">
                                        <p:cTn id="1097" dur="3095" fill="hold">
                                          <p:stCondLst>
                                            <p:cond delay="0"/>
                                          </p:stCondLst>
                                        </p:cTn>
                                        <p:tgtEl>
                                          <p:spTgt spid="156"/>
                                        </p:tgtEl>
                                      </p:cBhvr>
                                      <p:to>
                                        <p:strVal val=""/>
                                      </p:to>
                                    </p:set>
                                  </p:childTnLst>
                                </p:cTn>
                              </p:par>
                              <p:par>
                                <p:cTn id="1098"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1099" dur="3846" spd="-100000" fill="hold"/>
                                        <p:tgtEl>
                                          <p:spTgt spid="156"/>
                                        </p:tgtEl>
                                        <p:attrNameLst>
                                          <p:attrName>ppt_x</p:attrName>
                                          <p:attrName>ppt_y</p:attrName>
                                        </p:attrNameLst>
                                      </p:cBhvr>
                                      <p:rCtr x="8138" y="-1852"/>
                                    </p:animMotion>
                                  </p:childTnLst>
                                </p:cTn>
                              </p:par>
                              <p:par>
                                <p:cTn id="1100" presetID="10" presetClass="entr" presetSubtype="0" repeatCount="indefinite" fill="hold" grpId="0" nodeType="withEffect">
                                  <p:stCondLst>
                                    <p:cond delay="0"/>
                                  </p:stCondLst>
                                  <p:childTnLst>
                                    <p:set>
                                      <p:cBhvr>
                                        <p:cTn id="1101" dur="1" fill="hold">
                                          <p:stCondLst>
                                            <p:cond delay="0"/>
                                          </p:stCondLst>
                                        </p:cTn>
                                        <p:tgtEl>
                                          <p:spTgt spid="157"/>
                                        </p:tgtEl>
                                        <p:attrNameLst>
                                          <p:attrName>style.visibility</p:attrName>
                                        </p:attrNameLst>
                                      </p:cBhvr>
                                      <p:to>
                                        <p:strVal val="visible"/>
                                      </p:to>
                                    </p:set>
                                    <p:animEffect transition="out" filter="fade">
                                      <p:cBhvr additive="base">
                                        <p:cTn id="1102" dur="334" fill="hold">
                                          <p:stCondLst>
                                            <p:cond delay="2341"/>
                                          </p:stCondLst>
                                        </p:cTn>
                                        <p:tgtEl>
                                          <p:spTgt spid="157"/>
                                        </p:tgtEl>
                                      </p:cBhvr>
                                    </p:animEffect>
                                    <p:animEffect transition="in" filter="fade">
                                      <p:cBhvr additive="base">
                                        <p:cTn id="1103" dur="334" fill="hold">
                                          <p:stCondLst>
                                            <p:cond delay="0"/>
                                          </p:stCondLst>
                                        </p:cTn>
                                        <p:tgtEl>
                                          <p:spTgt spid="157"/>
                                        </p:tgtEl>
                                      </p:cBhvr>
                                    </p:animEffect>
                                    <p:set>
                                      <p:cBhvr additive="base">
                                        <p:cTn id="1104" dur="1" fill="hold">
                                          <p:stCondLst>
                                            <p:cond delay="2674"/>
                                          </p:stCondLst>
                                        </p:cTn>
                                        <p:tgtEl>
                                          <p:spTgt spid="157"/>
                                        </p:tgtEl>
                                        <p:attrNameLst>
                                          <p:attrName>style.visibility</p:attrName>
                                        </p:attrNameLst>
                                      </p:cBhvr>
                                      <p:to>
                                        <p:strVal val="hidden"/>
                                      </p:to>
                                    </p:set>
                                    <p:set>
                                      <p:cBhvr additive="base">
                                        <p:cTn id="1105" dur="3076" fill="hold">
                                          <p:stCondLst>
                                            <p:cond delay="0"/>
                                          </p:stCondLst>
                                        </p:cTn>
                                        <p:tgtEl>
                                          <p:spTgt spid="157"/>
                                        </p:tgtEl>
                                      </p:cBhvr>
                                      <p:to>
                                        <p:strVal val=""/>
                                      </p:to>
                                    </p:set>
                                  </p:childTnLst>
                                </p:cTn>
                              </p:par>
                              <p:par>
                                <p:cTn id="1106" presetID="0" presetClass="path" presetSubtype="0" repeatCount="indefinite" fill="hold" grpId="1" nodeType="withEffect">
                                  <p:stCondLst>
                                    <p:cond delay="0"/>
                                  </p:stCondLst>
                                  <p:childTnLst>
                                    <p:animMotion origin="layout" path="M 1.45833E-6 -2.22222E-6 C 0.03229 -0.19768 0.04193 -0.19838 0.13359 -0.2912 " pathEditMode="relative" rAng="0" ptsTypes="AA">
                                      <p:cBhvr>
                                        <p:cTn id="1107" dur="2813" spd="-100000" fill="hold"/>
                                        <p:tgtEl>
                                          <p:spTgt spid="157"/>
                                        </p:tgtEl>
                                        <p:attrNameLst>
                                          <p:attrName>ppt_x</p:attrName>
                                          <p:attrName>ppt_y</p:attrName>
                                        </p:attrNameLst>
                                      </p:cBhvr>
                                      <p:rCtr x="6680" y="-14560"/>
                                    </p:animMotion>
                                  </p:childTnLst>
                                </p:cTn>
                              </p:par>
                              <p:par>
                                <p:cTn id="1108" presetID="10" presetClass="entr" presetSubtype="0" repeatCount="indefinite" fill="hold" grpId="0" nodeType="withEffect">
                                  <p:stCondLst>
                                    <p:cond delay="0"/>
                                  </p:stCondLst>
                                  <p:childTnLst>
                                    <p:set>
                                      <p:cBhvr>
                                        <p:cTn id="1109" dur="1" fill="hold">
                                          <p:stCondLst>
                                            <p:cond delay="0"/>
                                          </p:stCondLst>
                                        </p:cTn>
                                        <p:tgtEl>
                                          <p:spTgt spid="158"/>
                                        </p:tgtEl>
                                        <p:attrNameLst>
                                          <p:attrName>style.visibility</p:attrName>
                                        </p:attrNameLst>
                                      </p:cBhvr>
                                      <p:to>
                                        <p:strVal val="visible"/>
                                      </p:to>
                                    </p:set>
                                    <p:animEffect transition="out" filter="fade">
                                      <p:cBhvr additive="base">
                                        <p:cTn id="1110" dur="402" fill="hold">
                                          <p:stCondLst>
                                            <p:cond delay="2811"/>
                                          </p:stCondLst>
                                        </p:cTn>
                                        <p:tgtEl>
                                          <p:spTgt spid="158"/>
                                        </p:tgtEl>
                                      </p:cBhvr>
                                    </p:animEffect>
                                    <p:animEffect transition="in" filter="fade">
                                      <p:cBhvr additive="base">
                                        <p:cTn id="1111" dur="402" fill="hold">
                                          <p:stCondLst>
                                            <p:cond delay="0"/>
                                          </p:stCondLst>
                                        </p:cTn>
                                        <p:tgtEl>
                                          <p:spTgt spid="158"/>
                                        </p:tgtEl>
                                      </p:cBhvr>
                                    </p:animEffect>
                                    <p:set>
                                      <p:cBhvr additive="base">
                                        <p:cTn id="1112" dur="1" fill="hold">
                                          <p:stCondLst>
                                            <p:cond delay="3211"/>
                                          </p:stCondLst>
                                        </p:cTn>
                                        <p:tgtEl>
                                          <p:spTgt spid="158"/>
                                        </p:tgtEl>
                                        <p:attrNameLst>
                                          <p:attrName>style.visibility</p:attrName>
                                        </p:attrNameLst>
                                      </p:cBhvr>
                                      <p:to>
                                        <p:strVal val="hidden"/>
                                      </p:to>
                                    </p:set>
                                    <p:set>
                                      <p:cBhvr additive="base">
                                        <p:cTn id="1113" dur="3694" fill="hold">
                                          <p:stCondLst>
                                            <p:cond delay="0"/>
                                          </p:stCondLst>
                                        </p:cTn>
                                        <p:tgtEl>
                                          <p:spTgt spid="158"/>
                                        </p:tgtEl>
                                      </p:cBhvr>
                                      <p:to>
                                        <p:strVal val=""/>
                                      </p:to>
                                    </p:set>
                                  </p:childTnLst>
                                </p:cTn>
                              </p:par>
                              <p:par>
                                <p:cTn id="1114" presetID="0" presetClass="path" presetSubtype="0" repeatCount="indefinite" fill="hold" grpId="1" nodeType="withEffect">
                                  <p:stCondLst>
                                    <p:cond delay="0"/>
                                  </p:stCondLst>
                                  <p:childTnLst>
                                    <p:animMotion origin="layout" path="M -2.70833E-6 1.48148E-6 C 0.00104 -0.11574 -0.11797 -0.13287 -0.09036 -0.26158 " pathEditMode="relative" rAng="0" ptsTypes="AA">
                                      <p:cBhvr>
                                        <p:cTn id="1115" dur="3652" spd="-100000" fill="hold"/>
                                        <p:tgtEl>
                                          <p:spTgt spid="158"/>
                                        </p:tgtEl>
                                        <p:attrNameLst>
                                          <p:attrName>ppt_x</p:attrName>
                                          <p:attrName>ppt_y</p:attrName>
                                        </p:attrNameLst>
                                      </p:cBhvr>
                                      <p:rCtr x="-4727" y="-13079"/>
                                    </p:animMotion>
                                  </p:childTnLst>
                                </p:cTn>
                              </p:par>
                              <p:par>
                                <p:cTn id="1116" presetID="10" presetClass="entr" presetSubtype="0" repeatCount="indefinite" fill="hold" grpId="0" nodeType="withEffect">
                                  <p:stCondLst>
                                    <p:cond delay="0"/>
                                  </p:stCondLst>
                                  <p:childTnLst>
                                    <p:set>
                                      <p:cBhvr>
                                        <p:cTn id="1117" dur="1" fill="hold">
                                          <p:stCondLst>
                                            <p:cond delay="0"/>
                                          </p:stCondLst>
                                        </p:cTn>
                                        <p:tgtEl>
                                          <p:spTgt spid="159"/>
                                        </p:tgtEl>
                                        <p:attrNameLst>
                                          <p:attrName>style.visibility</p:attrName>
                                        </p:attrNameLst>
                                      </p:cBhvr>
                                      <p:to>
                                        <p:strVal val="visible"/>
                                      </p:to>
                                    </p:set>
                                    <p:animEffect transition="out" filter="fade">
                                      <p:cBhvr additive="base">
                                        <p:cTn id="1118" dur="364" fill="hold">
                                          <p:stCondLst>
                                            <p:cond delay="2545"/>
                                          </p:stCondLst>
                                        </p:cTn>
                                        <p:tgtEl>
                                          <p:spTgt spid="159"/>
                                        </p:tgtEl>
                                      </p:cBhvr>
                                    </p:animEffect>
                                    <p:animEffect transition="in" filter="fade">
                                      <p:cBhvr additive="base">
                                        <p:cTn id="1119" dur="364" fill="hold">
                                          <p:stCondLst>
                                            <p:cond delay="0"/>
                                          </p:stCondLst>
                                        </p:cTn>
                                        <p:tgtEl>
                                          <p:spTgt spid="159"/>
                                        </p:tgtEl>
                                      </p:cBhvr>
                                    </p:animEffect>
                                    <p:set>
                                      <p:cBhvr additive="base">
                                        <p:cTn id="1120" dur="1" fill="hold">
                                          <p:stCondLst>
                                            <p:cond delay="2907"/>
                                          </p:stCondLst>
                                        </p:cTn>
                                        <p:tgtEl>
                                          <p:spTgt spid="159"/>
                                        </p:tgtEl>
                                        <p:attrNameLst>
                                          <p:attrName>style.visibility</p:attrName>
                                        </p:attrNameLst>
                                      </p:cBhvr>
                                      <p:to>
                                        <p:strVal val="hidden"/>
                                      </p:to>
                                    </p:set>
                                    <p:set>
                                      <p:cBhvr additive="base">
                                        <p:cTn id="1121" dur="3345" fill="hold">
                                          <p:stCondLst>
                                            <p:cond delay="0"/>
                                          </p:stCondLst>
                                        </p:cTn>
                                        <p:tgtEl>
                                          <p:spTgt spid="159"/>
                                        </p:tgtEl>
                                      </p:cBhvr>
                                      <p:to>
                                        <p:strVal val=""/>
                                      </p:to>
                                    </p:set>
                                  </p:childTnLst>
                                </p:cTn>
                              </p:par>
                              <p:par>
                                <p:cTn id="1122" presetID="0" presetClass="path" presetSubtype="0" repeatCount="indefinite" fill="hold" grpId="1" nodeType="withEffect">
                                  <p:stCondLst>
                                    <p:cond delay="0"/>
                                  </p:stCondLst>
                                  <p:childTnLst>
                                    <p:animMotion origin="layout" path="M -3.33333E-6 2.96296E-6 C 0.1069 -0.07315 0.10586 -0.1625 0.1336 -0.29121 " pathEditMode="relative" rAng="0" ptsTypes="AA">
                                      <p:cBhvr>
                                        <p:cTn id="1123" dur="3444" spd="-100000" fill="hold"/>
                                        <p:tgtEl>
                                          <p:spTgt spid="159"/>
                                        </p:tgtEl>
                                        <p:attrNameLst>
                                          <p:attrName>ppt_x</p:attrName>
                                          <p:attrName>ppt_y</p:attrName>
                                        </p:attrNameLst>
                                      </p:cBhvr>
                                      <p:rCtr x="6680" y="-14560"/>
                                    </p:animMotion>
                                  </p:childTnLst>
                                </p:cTn>
                              </p:par>
                              <p:par>
                                <p:cTn id="1124" presetID="10" presetClass="entr" presetSubtype="0" repeatCount="indefinite" fill="hold" grpId="0" nodeType="withEffect">
                                  <p:stCondLst>
                                    <p:cond delay="0"/>
                                  </p:stCondLst>
                                  <p:childTnLst>
                                    <p:set>
                                      <p:cBhvr>
                                        <p:cTn id="1125" dur="1" fill="hold">
                                          <p:stCondLst>
                                            <p:cond delay="0"/>
                                          </p:stCondLst>
                                        </p:cTn>
                                        <p:tgtEl>
                                          <p:spTgt spid="160"/>
                                        </p:tgtEl>
                                        <p:attrNameLst>
                                          <p:attrName>style.visibility</p:attrName>
                                        </p:attrNameLst>
                                      </p:cBhvr>
                                      <p:to>
                                        <p:strVal val="visible"/>
                                      </p:to>
                                    </p:set>
                                    <p:animEffect transition="out" filter="fade">
                                      <p:cBhvr additive="base">
                                        <p:cTn id="1126" dur="316" fill="hold">
                                          <p:stCondLst>
                                            <p:cond delay="2213"/>
                                          </p:stCondLst>
                                        </p:cTn>
                                        <p:tgtEl>
                                          <p:spTgt spid="160"/>
                                        </p:tgtEl>
                                      </p:cBhvr>
                                    </p:animEffect>
                                    <p:animEffect transition="in" filter="fade">
                                      <p:cBhvr additive="base">
                                        <p:cTn id="1127" dur="316" fill="hold">
                                          <p:stCondLst>
                                            <p:cond delay="0"/>
                                          </p:stCondLst>
                                        </p:cTn>
                                        <p:tgtEl>
                                          <p:spTgt spid="160"/>
                                        </p:tgtEl>
                                      </p:cBhvr>
                                    </p:animEffect>
                                    <p:set>
                                      <p:cBhvr additive="base">
                                        <p:cTn id="1128" dur="1" fill="hold">
                                          <p:stCondLst>
                                            <p:cond delay="2528"/>
                                          </p:stCondLst>
                                        </p:cTn>
                                        <p:tgtEl>
                                          <p:spTgt spid="160"/>
                                        </p:tgtEl>
                                        <p:attrNameLst>
                                          <p:attrName>style.visibility</p:attrName>
                                        </p:attrNameLst>
                                      </p:cBhvr>
                                      <p:to>
                                        <p:strVal val="hidden"/>
                                      </p:to>
                                    </p:set>
                                    <p:set>
                                      <p:cBhvr additive="base">
                                        <p:cTn id="1129" dur="2908" fill="hold">
                                          <p:stCondLst>
                                            <p:cond delay="0"/>
                                          </p:stCondLst>
                                        </p:cTn>
                                        <p:tgtEl>
                                          <p:spTgt spid="160"/>
                                        </p:tgtEl>
                                      </p:cBhvr>
                                      <p:to>
                                        <p:strVal val=""/>
                                      </p:to>
                                    </p:set>
                                  </p:childTnLst>
                                </p:cTn>
                              </p:par>
                              <p:par>
                                <p:cTn id="1130" presetID="0" presetClass="path" presetSubtype="0" repeatCount="indefinite" fill="hold" grpId="1" nodeType="withEffect">
                                  <p:stCondLst>
                                    <p:cond delay="0"/>
                                  </p:stCondLst>
                                  <p:childTnLst>
                                    <p:animMotion origin="layout" path="M -2.70833E-6 2.22222E-6 C 0.07123 -0.04398 0.06237 -0.16273 0.09011 -0.27847 " pathEditMode="relative" rAng="0" ptsTypes="AA">
                                      <p:cBhvr>
                                        <p:cTn id="1131" dur="2714" spd="-100000" fill="hold"/>
                                        <p:tgtEl>
                                          <p:spTgt spid="160"/>
                                        </p:tgtEl>
                                        <p:attrNameLst>
                                          <p:attrName>ppt_x</p:attrName>
                                          <p:attrName>ppt_y</p:attrName>
                                        </p:attrNameLst>
                                      </p:cBhvr>
                                      <p:rCtr x="4505" y="-13935"/>
                                    </p:animMotion>
                                  </p:childTnLst>
                                </p:cTn>
                              </p:par>
                              <p:par>
                                <p:cTn id="1132" presetID="10" presetClass="entr" presetSubtype="0" repeatCount="indefinite" fill="hold" grpId="0" nodeType="withEffect">
                                  <p:stCondLst>
                                    <p:cond delay="0"/>
                                  </p:stCondLst>
                                  <p:childTnLst>
                                    <p:set>
                                      <p:cBhvr>
                                        <p:cTn id="1133" dur="1" fill="hold">
                                          <p:stCondLst>
                                            <p:cond delay="0"/>
                                          </p:stCondLst>
                                        </p:cTn>
                                        <p:tgtEl>
                                          <p:spTgt spid="162"/>
                                        </p:tgtEl>
                                        <p:attrNameLst>
                                          <p:attrName>style.visibility</p:attrName>
                                        </p:attrNameLst>
                                      </p:cBhvr>
                                      <p:to>
                                        <p:strVal val="visible"/>
                                      </p:to>
                                    </p:set>
                                    <p:animEffect transition="out" filter="fade">
                                      <p:cBhvr additive="base">
                                        <p:cTn id="1134" dur="305" fill="hold">
                                          <p:stCondLst>
                                            <p:cond delay="2133"/>
                                          </p:stCondLst>
                                        </p:cTn>
                                        <p:tgtEl>
                                          <p:spTgt spid="162"/>
                                        </p:tgtEl>
                                      </p:cBhvr>
                                    </p:animEffect>
                                    <p:animEffect transition="in" filter="fade">
                                      <p:cBhvr additive="base">
                                        <p:cTn id="1135" dur="305" fill="hold">
                                          <p:stCondLst>
                                            <p:cond delay="0"/>
                                          </p:stCondLst>
                                        </p:cTn>
                                        <p:tgtEl>
                                          <p:spTgt spid="162"/>
                                        </p:tgtEl>
                                      </p:cBhvr>
                                    </p:animEffect>
                                    <p:set>
                                      <p:cBhvr additive="base">
                                        <p:cTn id="1136" dur="1" fill="hold">
                                          <p:stCondLst>
                                            <p:cond delay="2437"/>
                                          </p:stCondLst>
                                        </p:cTn>
                                        <p:tgtEl>
                                          <p:spTgt spid="162"/>
                                        </p:tgtEl>
                                        <p:attrNameLst>
                                          <p:attrName>style.visibility</p:attrName>
                                        </p:attrNameLst>
                                      </p:cBhvr>
                                      <p:to>
                                        <p:strVal val="hidden"/>
                                      </p:to>
                                    </p:set>
                                    <p:set>
                                      <p:cBhvr additive="base">
                                        <p:cTn id="1137" dur="2804" fill="hold">
                                          <p:stCondLst>
                                            <p:cond delay="0"/>
                                          </p:stCondLst>
                                        </p:cTn>
                                        <p:tgtEl>
                                          <p:spTgt spid="162"/>
                                        </p:tgtEl>
                                      </p:cBhvr>
                                      <p:to>
                                        <p:strVal val=""/>
                                      </p:to>
                                    </p:set>
                                  </p:childTnLst>
                                </p:cTn>
                              </p:par>
                              <p:par>
                                <p:cTn id="1138" presetID="0" presetClass="path" presetSubtype="0" repeatCount="indefinite" fill="hold" grpId="1" nodeType="withEffect">
                                  <p:stCondLst>
                                    <p:cond delay="0"/>
                                  </p:stCondLst>
                                  <p:childTnLst>
                                    <p:animMotion origin="layout" path="M -0.00013 -1.85185E-6 C 0.08373 -0.1206 0.14375 -0.01111 0.19831 -0.14097 " pathEditMode="relative" rAng="0" ptsTypes="AA">
                                      <p:cBhvr>
                                        <p:cTn id="1139" dur="2924" spd="-100000" fill="hold"/>
                                        <p:tgtEl>
                                          <p:spTgt spid="162"/>
                                        </p:tgtEl>
                                        <p:attrNameLst>
                                          <p:attrName>ppt_x</p:attrName>
                                          <p:attrName>ppt_y</p:attrName>
                                        </p:attrNameLst>
                                      </p:cBhvr>
                                      <p:rCtr x="9922" y="-7060"/>
                                    </p:animMotion>
                                  </p:childTnLst>
                                </p:cTn>
                              </p:par>
                              <p:par>
                                <p:cTn id="1140" presetID="10" presetClass="entr" presetSubtype="0" repeatCount="indefinite" fill="hold" grpId="0" nodeType="withEffect">
                                  <p:stCondLst>
                                    <p:cond delay="0"/>
                                  </p:stCondLst>
                                  <p:childTnLst>
                                    <p:set>
                                      <p:cBhvr>
                                        <p:cTn id="1141" dur="1" fill="hold">
                                          <p:stCondLst>
                                            <p:cond delay="0"/>
                                          </p:stCondLst>
                                        </p:cTn>
                                        <p:tgtEl>
                                          <p:spTgt spid="161"/>
                                        </p:tgtEl>
                                        <p:attrNameLst>
                                          <p:attrName>style.visibility</p:attrName>
                                        </p:attrNameLst>
                                      </p:cBhvr>
                                      <p:to>
                                        <p:strVal val="visible"/>
                                      </p:to>
                                    </p:set>
                                    <p:animEffect transition="out" filter="fade">
                                      <p:cBhvr additive="base">
                                        <p:cTn id="1142" dur="277" fill="hold">
                                          <p:stCondLst>
                                            <p:cond delay="1937"/>
                                          </p:stCondLst>
                                        </p:cTn>
                                        <p:tgtEl>
                                          <p:spTgt spid="161"/>
                                        </p:tgtEl>
                                      </p:cBhvr>
                                    </p:animEffect>
                                    <p:animEffect transition="in" filter="fade">
                                      <p:cBhvr additive="base">
                                        <p:cTn id="1143" dur="277" fill="hold">
                                          <p:stCondLst>
                                            <p:cond delay="0"/>
                                          </p:stCondLst>
                                        </p:cTn>
                                        <p:tgtEl>
                                          <p:spTgt spid="161"/>
                                        </p:tgtEl>
                                      </p:cBhvr>
                                    </p:animEffect>
                                    <p:set>
                                      <p:cBhvr additive="base">
                                        <p:cTn id="1144" dur="1" fill="hold">
                                          <p:stCondLst>
                                            <p:cond delay="2213"/>
                                          </p:stCondLst>
                                        </p:cTn>
                                        <p:tgtEl>
                                          <p:spTgt spid="161"/>
                                        </p:tgtEl>
                                        <p:attrNameLst>
                                          <p:attrName>style.visibility</p:attrName>
                                        </p:attrNameLst>
                                      </p:cBhvr>
                                      <p:to>
                                        <p:strVal val="hidden"/>
                                      </p:to>
                                    </p:set>
                                    <p:set>
                                      <p:cBhvr additive="base">
                                        <p:cTn id="1145" dur="2546" fill="hold">
                                          <p:stCondLst>
                                            <p:cond delay="0"/>
                                          </p:stCondLst>
                                        </p:cTn>
                                        <p:tgtEl>
                                          <p:spTgt spid="161"/>
                                        </p:tgtEl>
                                      </p:cBhvr>
                                      <p:to>
                                        <p:strVal val=""/>
                                      </p:to>
                                    </p:set>
                                  </p:childTnLst>
                                </p:cTn>
                              </p:par>
                              <p:par>
                                <p:cTn id="1146" presetID="0" presetClass="path" presetSubtype="0" repeatCount="indefinite" fill="hold" grpId="1" nodeType="withEffect">
                                  <p:stCondLst>
                                    <p:cond delay="0"/>
                                  </p:stCondLst>
                                  <p:childTnLst>
                                    <p:animMotion origin="layout" path="M 1.04167E-6 -1.48148E-6 C 0.07604 -0.05301 0.06667 -0.19606 0.09635 -0.33518 " pathEditMode="relative" rAng="0" ptsTypes="AA">
                                      <p:cBhvr>
                                        <p:cTn id="1147" dur="3347" spd="-100000" fill="hold"/>
                                        <p:tgtEl>
                                          <p:spTgt spid="161"/>
                                        </p:tgtEl>
                                        <p:attrNameLst>
                                          <p:attrName>ppt_x</p:attrName>
                                          <p:attrName>ppt_y</p:attrName>
                                        </p:attrNameLst>
                                      </p:cBhvr>
                                      <p:rCtr x="4818" y="-16759"/>
                                    </p:animMotion>
                                  </p:childTnLst>
                                </p:cTn>
                              </p:par>
                              <p:par>
                                <p:cTn id="1148" presetID="10" presetClass="entr" presetSubtype="0" repeatCount="indefinite" fill="hold" grpId="0" nodeType="withEffect">
                                  <p:stCondLst>
                                    <p:cond delay="0"/>
                                  </p:stCondLst>
                                  <p:childTnLst>
                                    <p:set>
                                      <p:cBhvr>
                                        <p:cTn id="1149" dur="1" fill="hold">
                                          <p:stCondLst>
                                            <p:cond delay="0"/>
                                          </p:stCondLst>
                                        </p:cTn>
                                        <p:tgtEl>
                                          <p:spTgt spid="163"/>
                                        </p:tgtEl>
                                        <p:attrNameLst>
                                          <p:attrName>style.visibility</p:attrName>
                                        </p:attrNameLst>
                                      </p:cBhvr>
                                      <p:to>
                                        <p:strVal val="visible"/>
                                      </p:to>
                                    </p:set>
                                    <p:animEffect transition="out" filter="fade">
                                      <p:cBhvr additive="base">
                                        <p:cTn id="1150" dur="345" fill="hold">
                                          <p:stCondLst>
                                            <p:cond delay="2417"/>
                                          </p:stCondLst>
                                        </p:cTn>
                                        <p:tgtEl>
                                          <p:spTgt spid="163"/>
                                        </p:tgtEl>
                                      </p:cBhvr>
                                    </p:animEffect>
                                    <p:animEffect transition="in" filter="fade">
                                      <p:cBhvr additive="base">
                                        <p:cTn id="1151" dur="345" fill="hold">
                                          <p:stCondLst>
                                            <p:cond delay="0"/>
                                          </p:stCondLst>
                                        </p:cTn>
                                        <p:tgtEl>
                                          <p:spTgt spid="163"/>
                                        </p:tgtEl>
                                      </p:cBhvr>
                                    </p:animEffect>
                                    <p:set>
                                      <p:cBhvr additive="base">
                                        <p:cTn id="1152" dur="1" fill="hold">
                                          <p:stCondLst>
                                            <p:cond delay="2761"/>
                                          </p:stCondLst>
                                        </p:cTn>
                                        <p:tgtEl>
                                          <p:spTgt spid="163"/>
                                        </p:tgtEl>
                                        <p:attrNameLst>
                                          <p:attrName>style.visibility</p:attrName>
                                        </p:attrNameLst>
                                      </p:cBhvr>
                                      <p:to>
                                        <p:strVal val="hidden"/>
                                      </p:to>
                                    </p:set>
                                    <p:set>
                                      <p:cBhvr additive="base">
                                        <p:cTn id="1153" dur="3177" fill="hold">
                                          <p:stCondLst>
                                            <p:cond delay="0"/>
                                          </p:stCondLst>
                                        </p:cTn>
                                        <p:tgtEl>
                                          <p:spTgt spid="163"/>
                                        </p:tgtEl>
                                      </p:cBhvr>
                                      <p:to>
                                        <p:strVal val=""/>
                                      </p:to>
                                    </p:set>
                                  </p:childTnLst>
                                </p:cTn>
                              </p:par>
                              <p:par>
                                <p:cTn id="1154" presetID="0" presetClass="path" presetSubtype="0" repeatCount="indefinite" fill="hold" grpId="1" nodeType="withEffect">
                                  <p:stCondLst>
                                    <p:cond delay="0"/>
                                  </p:stCondLst>
                                  <p:childTnLst>
                                    <p:animMotion origin="layout" path="M -1.45833E-6 1.48148E-6 C 0.0332 -0.23611 0.0431 -0.23704 0.13763 -0.34769 " pathEditMode="relative" rAng="0" ptsTypes="AA">
                                      <p:cBhvr>
                                        <p:cTn id="1155" dur="3510" spd="-100000" fill="hold"/>
                                        <p:tgtEl>
                                          <p:spTgt spid="163"/>
                                        </p:tgtEl>
                                        <p:attrNameLst>
                                          <p:attrName>ppt_x</p:attrName>
                                          <p:attrName>ppt_y</p:attrName>
                                        </p:attrNameLst>
                                      </p:cBhvr>
                                      <p:rCtr x="6875" y="-17384"/>
                                    </p:animMotion>
                                  </p:childTnLst>
                                </p:cTn>
                              </p:par>
                              <p:par>
                                <p:cTn id="1156" presetID="10" presetClass="entr" presetSubtype="0" repeatCount="indefinite" fill="hold" grpId="0" nodeType="withEffect">
                                  <p:stCondLst>
                                    <p:cond delay="0"/>
                                  </p:stCondLst>
                                  <p:childTnLst>
                                    <p:set>
                                      <p:cBhvr>
                                        <p:cTn id="1157" dur="1" fill="hold">
                                          <p:stCondLst>
                                            <p:cond delay="0"/>
                                          </p:stCondLst>
                                        </p:cTn>
                                        <p:tgtEl>
                                          <p:spTgt spid="164"/>
                                        </p:tgtEl>
                                        <p:attrNameLst>
                                          <p:attrName>style.visibility</p:attrName>
                                        </p:attrNameLst>
                                      </p:cBhvr>
                                      <p:to>
                                        <p:strVal val="visible"/>
                                      </p:to>
                                    </p:set>
                                    <p:animEffect transition="out" filter="fade">
                                      <p:cBhvr additive="base">
                                        <p:cTn id="1158" dur="419" fill="hold">
                                          <p:stCondLst>
                                            <p:cond delay="2934"/>
                                          </p:stCondLst>
                                        </p:cTn>
                                        <p:tgtEl>
                                          <p:spTgt spid="164"/>
                                        </p:tgtEl>
                                      </p:cBhvr>
                                    </p:animEffect>
                                    <p:animEffect transition="in" filter="fade">
                                      <p:cBhvr additive="base">
                                        <p:cTn id="1159" dur="419" fill="hold">
                                          <p:stCondLst>
                                            <p:cond delay="0"/>
                                          </p:stCondLst>
                                        </p:cTn>
                                        <p:tgtEl>
                                          <p:spTgt spid="164"/>
                                        </p:tgtEl>
                                      </p:cBhvr>
                                    </p:animEffect>
                                    <p:set>
                                      <p:cBhvr additive="base">
                                        <p:cTn id="1160" dur="1" fill="hold">
                                          <p:stCondLst>
                                            <p:cond delay="3351"/>
                                          </p:stCondLst>
                                        </p:cTn>
                                        <p:tgtEl>
                                          <p:spTgt spid="164"/>
                                        </p:tgtEl>
                                        <p:attrNameLst>
                                          <p:attrName>style.visibility</p:attrName>
                                        </p:attrNameLst>
                                      </p:cBhvr>
                                      <p:to>
                                        <p:strVal val="hidden"/>
                                      </p:to>
                                    </p:set>
                                    <p:set>
                                      <p:cBhvr additive="base">
                                        <p:cTn id="1161" dur="3856" fill="hold">
                                          <p:stCondLst>
                                            <p:cond delay="0"/>
                                          </p:stCondLst>
                                        </p:cTn>
                                        <p:tgtEl>
                                          <p:spTgt spid="164"/>
                                        </p:tgtEl>
                                      </p:cBhvr>
                                      <p:to>
                                        <p:strVal val=""/>
                                      </p:to>
                                    </p:set>
                                  </p:childTnLst>
                                </p:cTn>
                              </p:par>
                              <p:par>
                                <p:cTn id="1162" presetID="0" presetClass="path" presetSubtype="0" repeatCount="indefinite" fill="hold" grpId="1" nodeType="withEffect">
                                  <p:stCondLst>
                                    <p:cond delay="0"/>
                                  </p:stCondLst>
                                  <p:childTnLst>
                                    <p:animMotion origin="layout" path="M -8.33333E-7 3.7037E-7 C 0.00143 -0.15486 -0.16406 -0.17778 -0.12565 -0.34954 " pathEditMode="relative" rAng="0" ptsTypes="AA">
                                      <p:cBhvr>
                                        <p:cTn id="1163" dur="2662" spd="-100000" fill="hold"/>
                                        <p:tgtEl>
                                          <p:spTgt spid="164"/>
                                        </p:tgtEl>
                                        <p:attrNameLst>
                                          <p:attrName>ppt_x</p:attrName>
                                          <p:attrName>ppt_y</p:attrName>
                                        </p:attrNameLst>
                                      </p:cBhvr>
                                      <p:rCtr x="-6576" y="-17477"/>
                                    </p:animMotion>
                                  </p:childTnLst>
                                </p:cTn>
                              </p:par>
                              <p:par>
                                <p:cTn id="1164" presetID="10" presetClass="entr" presetSubtype="0" repeatCount="indefinite" fill="hold" grpId="0" nodeType="withEffect">
                                  <p:stCondLst>
                                    <p:cond delay="0"/>
                                  </p:stCondLst>
                                  <p:childTnLst>
                                    <p:set>
                                      <p:cBhvr>
                                        <p:cTn id="1165" dur="1" fill="hold">
                                          <p:stCondLst>
                                            <p:cond delay="0"/>
                                          </p:stCondLst>
                                        </p:cTn>
                                        <p:tgtEl>
                                          <p:spTgt spid="165"/>
                                        </p:tgtEl>
                                        <p:attrNameLst>
                                          <p:attrName>style.visibility</p:attrName>
                                        </p:attrNameLst>
                                      </p:cBhvr>
                                      <p:to>
                                        <p:strVal val="visible"/>
                                      </p:to>
                                    </p:set>
                                    <p:animEffect transition="out" filter="fade">
                                      <p:cBhvr additive="base">
                                        <p:cTn id="1166" dur="426" fill="hold">
                                          <p:stCondLst>
                                            <p:cond delay="2983"/>
                                          </p:stCondLst>
                                        </p:cTn>
                                        <p:tgtEl>
                                          <p:spTgt spid="165"/>
                                        </p:tgtEl>
                                      </p:cBhvr>
                                    </p:animEffect>
                                    <p:animEffect transition="in" filter="fade">
                                      <p:cBhvr additive="base">
                                        <p:cTn id="1167" dur="426" fill="hold">
                                          <p:stCondLst>
                                            <p:cond delay="0"/>
                                          </p:stCondLst>
                                        </p:cTn>
                                        <p:tgtEl>
                                          <p:spTgt spid="165"/>
                                        </p:tgtEl>
                                      </p:cBhvr>
                                    </p:animEffect>
                                    <p:set>
                                      <p:cBhvr additive="base">
                                        <p:cTn id="1168" dur="1" fill="hold">
                                          <p:stCondLst>
                                            <p:cond delay="3408"/>
                                          </p:stCondLst>
                                        </p:cTn>
                                        <p:tgtEl>
                                          <p:spTgt spid="165"/>
                                        </p:tgtEl>
                                        <p:attrNameLst>
                                          <p:attrName>style.visibility</p:attrName>
                                        </p:attrNameLst>
                                      </p:cBhvr>
                                      <p:to>
                                        <p:strVal val="hidden"/>
                                      </p:to>
                                    </p:set>
                                    <p:set>
                                      <p:cBhvr additive="base">
                                        <p:cTn id="1169" dur="3921" fill="hold">
                                          <p:stCondLst>
                                            <p:cond delay="0"/>
                                          </p:stCondLst>
                                        </p:cTn>
                                        <p:tgtEl>
                                          <p:spTgt spid="165"/>
                                        </p:tgtEl>
                                      </p:cBhvr>
                                      <p:to>
                                        <p:strVal val=""/>
                                      </p:to>
                                    </p:set>
                                  </p:childTnLst>
                                </p:cTn>
                              </p:par>
                              <p:par>
                                <p:cTn id="1170" presetID="0" presetClass="path" presetSubtype="0" repeatCount="indefinite" fill="hold" grpId="1" nodeType="withEffect">
                                  <p:stCondLst>
                                    <p:cond delay="0"/>
                                  </p:stCondLst>
                                  <p:childTnLst>
                                    <p:animMotion origin="layout" path="M -0.00013 3.33333E-6 C 0.06471 -0.13519 0.07708 -0.05139 0.13151 -0.18125 " pathEditMode="relative" rAng="0" ptsTypes="AA">
                                      <p:cBhvr>
                                        <p:cTn id="1171" dur="2229" spd="-100000" fill="hold"/>
                                        <p:tgtEl>
                                          <p:spTgt spid="165"/>
                                        </p:tgtEl>
                                        <p:attrNameLst>
                                          <p:attrName>ppt_x</p:attrName>
                                          <p:attrName>ppt_y</p:attrName>
                                        </p:attrNameLst>
                                      </p:cBhvr>
                                      <p:rCtr x="6576" y="-9074"/>
                                    </p:animMotion>
                                  </p:childTnLst>
                                </p:cTn>
                              </p:par>
                              <p:par>
                                <p:cTn id="1172" presetID="10" presetClass="entr" presetSubtype="0" repeatCount="indefinite" fill="hold" grpId="0" nodeType="withEffect">
                                  <p:stCondLst>
                                    <p:cond delay="0"/>
                                  </p:stCondLst>
                                  <p:childTnLst>
                                    <p:set>
                                      <p:cBhvr>
                                        <p:cTn id="1173" dur="1" fill="hold">
                                          <p:stCondLst>
                                            <p:cond delay="0"/>
                                          </p:stCondLst>
                                        </p:cTn>
                                        <p:tgtEl>
                                          <p:spTgt spid="166"/>
                                        </p:tgtEl>
                                        <p:attrNameLst>
                                          <p:attrName>style.visibility</p:attrName>
                                        </p:attrNameLst>
                                      </p:cBhvr>
                                      <p:to>
                                        <p:strVal val="visible"/>
                                      </p:to>
                                    </p:set>
                                    <p:animEffect transition="out" filter="fade">
                                      <p:cBhvr additive="base">
                                        <p:cTn id="1174" dur="433" fill="hold">
                                          <p:stCondLst>
                                            <p:cond delay="3034"/>
                                          </p:stCondLst>
                                        </p:cTn>
                                        <p:tgtEl>
                                          <p:spTgt spid="166"/>
                                        </p:tgtEl>
                                      </p:cBhvr>
                                    </p:animEffect>
                                    <p:animEffect transition="in" filter="fade">
                                      <p:cBhvr additive="base">
                                        <p:cTn id="1175" dur="433" fill="hold">
                                          <p:stCondLst>
                                            <p:cond delay="0"/>
                                          </p:stCondLst>
                                        </p:cTn>
                                        <p:tgtEl>
                                          <p:spTgt spid="166"/>
                                        </p:tgtEl>
                                      </p:cBhvr>
                                    </p:animEffect>
                                    <p:set>
                                      <p:cBhvr additive="base">
                                        <p:cTn id="1176" dur="1" fill="hold">
                                          <p:stCondLst>
                                            <p:cond delay="3466"/>
                                          </p:stCondLst>
                                        </p:cTn>
                                        <p:tgtEl>
                                          <p:spTgt spid="166"/>
                                        </p:tgtEl>
                                        <p:attrNameLst>
                                          <p:attrName>style.visibility</p:attrName>
                                        </p:attrNameLst>
                                      </p:cBhvr>
                                      <p:to>
                                        <p:strVal val="hidden"/>
                                      </p:to>
                                    </p:set>
                                    <p:set>
                                      <p:cBhvr additive="base">
                                        <p:cTn id="1177" dur="3987" fill="hold">
                                          <p:stCondLst>
                                            <p:cond delay="0"/>
                                          </p:stCondLst>
                                        </p:cTn>
                                        <p:tgtEl>
                                          <p:spTgt spid="166"/>
                                        </p:tgtEl>
                                      </p:cBhvr>
                                      <p:to>
                                        <p:strVal val=""/>
                                      </p:to>
                                    </p:set>
                                  </p:childTnLst>
                                </p:cTn>
                              </p:par>
                              <p:par>
                                <p:cTn id="1178" presetID="0" presetClass="path" presetSubtype="0" repeatCount="indefinite" fill="hold" grpId="1" nodeType="withEffect">
                                  <p:stCondLst>
                                    <p:cond delay="0"/>
                                  </p:stCondLst>
                                  <p:childTnLst>
                                    <p:animMotion origin="layout" path="M 0.00013 2.22222E-6 C -0.04036 -0.14422 0.01758 -0.1956 -0.00286 -0.34422 " pathEditMode="relative" rAng="0" ptsTypes="AA">
                                      <p:cBhvr>
                                        <p:cTn id="1179" dur="2261" spd="-100000" fill="hold"/>
                                        <p:tgtEl>
                                          <p:spTgt spid="166"/>
                                        </p:tgtEl>
                                        <p:attrNameLst>
                                          <p:attrName>ppt_x</p:attrName>
                                          <p:attrName>ppt_y</p:attrName>
                                        </p:attrNameLst>
                                      </p:cBhvr>
                                      <p:rCtr x="-677" y="-17222"/>
                                    </p:animMotion>
                                  </p:childTnLst>
                                </p:cTn>
                              </p:par>
                              <p:par>
                                <p:cTn id="1180" presetID="10" presetClass="entr" presetSubtype="0" repeatCount="indefinite" fill="hold" grpId="0" nodeType="withEffect">
                                  <p:stCondLst>
                                    <p:cond delay="0"/>
                                  </p:stCondLst>
                                  <p:childTnLst>
                                    <p:set>
                                      <p:cBhvr>
                                        <p:cTn id="1181" dur="1" fill="hold">
                                          <p:stCondLst>
                                            <p:cond delay="0"/>
                                          </p:stCondLst>
                                        </p:cTn>
                                        <p:tgtEl>
                                          <p:spTgt spid="167"/>
                                        </p:tgtEl>
                                        <p:attrNameLst>
                                          <p:attrName>style.visibility</p:attrName>
                                        </p:attrNameLst>
                                      </p:cBhvr>
                                      <p:to>
                                        <p:strVal val="visible"/>
                                      </p:to>
                                    </p:set>
                                    <p:animEffect transition="out" filter="fade">
                                      <p:cBhvr additive="base">
                                        <p:cTn id="1182" dur="336" fill="hold">
                                          <p:stCondLst>
                                            <p:cond delay="2355"/>
                                          </p:stCondLst>
                                        </p:cTn>
                                        <p:tgtEl>
                                          <p:spTgt spid="167"/>
                                        </p:tgtEl>
                                      </p:cBhvr>
                                    </p:animEffect>
                                    <p:animEffect transition="in" filter="fade">
                                      <p:cBhvr additive="base">
                                        <p:cTn id="1183" dur="336" fill="hold">
                                          <p:stCondLst>
                                            <p:cond delay="0"/>
                                          </p:stCondLst>
                                        </p:cTn>
                                        <p:tgtEl>
                                          <p:spTgt spid="167"/>
                                        </p:tgtEl>
                                      </p:cBhvr>
                                    </p:animEffect>
                                    <p:set>
                                      <p:cBhvr additive="base">
                                        <p:cTn id="1184" dur="1" fill="hold">
                                          <p:stCondLst>
                                            <p:cond delay="2690"/>
                                          </p:stCondLst>
                                        </p:cTn>
                                        <p:tgtEl>
                                          <p:spTgt spid="167"/>
                                        </p:tgtEl>
                                        <p:attrNameLst>
                                          <p:attrName>style.visibility</p:attrName>
                                        </p:attrNameLst>
                                      </p:cBhvr>
                                      <p:to>
                                        <p:strVal val="hidden"/>
                                      </p:to>
                                    </p:set>
                                    <p:set>
                                      <p:cBhvr additive="base">
                                        <p:cTn id="1185" dur="3095" fill="hold">
                                          <p:stCondLst>
                                            <p:cond delay="0"/>
                                          </p:stCondLst>
                                        </p:cTn>
                                        <p:tgtEl>
                                          <p:spTgt spid="167"/>
                                        </p:tgtEl>
                                      </p:cBhvr>
                                      <p:to>
                                        <p:strVal val=""/>
                                      </p:to>
                                    </p:set>
                                  </p:childTnLst>
                                </p:cTn>
                              </p:par>
                              <p:par>
                                <p:cTn id="1186"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1187" dur="3846" spd="-100000" fill="hold"/>
                                        <p:tgtEl>
                                          <p:spTgt spid="167"/>
                                        </p:tgtEl>
                                        <p:attrNameLst>
                                          <p:attrName>ppt_x</p:attrName>
                                          <p:attrName>ppt_y</p:attrName>
                                        </p:attrNameLst>
                                      </p:cBhvr>
                                      <p:rCtr x="8138" y="-1852"/>
                                    </p:animMotion>
                                  </p:childTnLst>
                                </p:cTn>
                              </p:par>
                              <p:par>
                                <p:cTn id="1188" presetID="10" presetClass="entr" presetSubtype="0" repeatCount="indefinite" fill="hold" grpId="0" nodeType="withEffect">
                                  <p:stCondLst>
                                    <p:cond delay="0"/>
                                  </p:stCondLst>
                                  <p:childTnLst>
                                    <p:set>
                                      <p:cBhvr>
                                        <p:cTn id="1189" dur="1" fill="hold">
                                          <p:stCondLst>
                                            <p:cond delay="0"/>
                                          </p:stCondLst>
                                        </p:cTn>
                                        <p:tgtEl>
                                          <p:spTgt spid="168"/>
                                        </p:tgtEl>
                                        <p:attrNameLst>
                                          <p:attrName>style.visibility</p:attrName>
                                        </p:attrNameLst>
                                      </p:cBhvr>
                                      <p:to>
                                        <p:strVal val="visible"/>
                                      </p:to>
                                    </p:set>
                                    <p:animEffect transition="out" filter="fade">
                                      <p:cBhvr additive="base">
                                        <p:cTn id="1190" dur="364" fill="hold">
                                          <p:stCondLst>
                                            <p:cond delay="2545"/>
                                          </p:stCondLst>
                                        </p:cTn>
                                        <p:tgtEl>
                                          <p:spTgt spid="168"/>
                                        </p:tgtEl>
                                      </p:cBhvr>
                                    </p:animEffect>
                                    <p:animEffect transition="in" filter="fade">
                                      <p:cBhvr additive="base">
                                        <p:cTn id="1191" dur="364" fill="hold">
                                          <p:stCondLst>
                                            <p:cond delay="0"/>
                                          </p:stCondLst>
                                        </p:cTn>
                                        <p:tgtEl>
                                          <p:spTgt spid="168"/>
                                        </p:tgtEl>
                                      </p:cBhvr>
                                    </p:animEffect>
                                    <p:set>
                                      <p:cBhvr additive="base">
                                        <p:cTn id="1192" dur="1" fill="hold">
                                          <p:stCondLst>
                                            <p:cond delay="2907"/>
                                          </p:stCondLst>
                                        </p:cTn>
                                        <p:tgtEl>
                                          <p:spTgt spid="168"/>
                                        </p:tgtEl>
                                        <p:attrNameLst>
                                          <p:attrName>style.visibility</p:attrName>
                                        </p:attrNameLst>
                                      </p:cBhvr>
                                      <p:to>
                                        <p:strVal val="hidden"/>
                                      </p:to>
                                    </p:set>
                                    <p:set>
                                      <p:cBhvr additive="base">
                                        <p:cTn id="1193" dur="3345" fill="hold">
                                          <p:stCondLst>
                                            <p:cond delay="0"/>
                                          </p:stCondLst>
                                        </p:cTn>
                                        <p:tgtEl>
                                          <p:spTgt spid="168"/>
                                        </p:tgtEl>
                                      </p:cBhvr>
                                      <p:to>
                                        <p:strVal val=""/>
                                      </p:to>
                                    </p:set>
                                  </p:childTnLst>
                                </p:cTn>
                              </p:par>
                              <p:par>
                                <p:cTn id="1194" presetID="0" presetClass="path" presetSubtype="0" repeatCount="indefinite" fill="hold" grpId="1" nodeType="withEffect">
                                  <p:stCondLst>
                                    <p:cond delay="0"/>
                                  </p:stCondLst>
                                  <p:childTnLst>
                                    <p:animMotion origin="layout" path="M 1.875E-6 5.55112E-17 C 0.1069 -0.07315 0.10586 -0.1625 0.13359 -0.2912 " pathEditMode="relative" rAng="0" ptsTypes="AA">
                                      <p:cBhvr>
                                        <p:cTn id="1195" dur="3444" spd="-100000" fill="hold"/>
                                        <p:tgtEl>
                                          <p:spTgt spid="168"/>
                                        </p:tgtEl>
                                        <p:attrNameLst>
                                          <p:attrName>ppt_x</p:attrName>
                                          <p:attrName>ppt_y</p:attrName>
                                        </p:attrNameLst>
                                      </p:cBhvr>
                                      <p:rCtr x="6680" y="-14560"/>
                                    </p:animMotion>
                                  </p:childTnLst>
                                </p:cTn>
                              </p:par>
                              <p:par>
                                <p:cTn id="1196" presetID="10" presetClass="entr" presetSubtype="0" repeatCount="indefinite" fill="hold" grpId="0" nodeType="withEffect">
                                  <p:stCondLst>
                                    <p:cond delay="0"/>
                                  </p:stCondLst>
                                  <p:childTnLst>
                                    <p:set>
                                      <p:cBhvr>
                                        <p:cTn id="1197" dur="1" fill="hold">
                                          <p:stCondLst>
                                            <p:cond delay="0"/>
                                          </p:stCondLst>
                                        </p:cTn>
                                        <p:tgtEl>
                                          <p:spTgt spid="169"/>
                                        </p:tgtEl>
                                        <p:attrNameLst>
                                          <p:attrName>style.visibility</p:attrName>
                                        </p:attrNameLst>
                                      </p:cBhvr>
                                      <p:to>
                                        <p:strVal val="visible"/>
                                      </p:to>
                                    </p:set>
                                    <p:animEffect transition="out" filter="fade">
                                      <p:cBhvr additive="base">
                                        <p:cTn id="1198" dur="250" fill="hold">
                                          <p:stCondLst>
                                            <p:cond delay="1750"/>
                                          </p:stCondLst>
                                        </p:cTn>
                                        <p:tgtEl>
                                          <p:spTgt spid="169"/>
                                        </p:tgtEl>
                                      </p:cBhvr>
                                    </p:animEffect>
                                    <p:animEffect transition="in" filter="fade">
                                      <p:cBhvr additive="base">
                                        <p:cTn id="1199" dur="250" fill="hold">
                                          <p:stCondLst>
                                            <p:cond delay="0"/>
                                          </p:stCondLst>
                                        </p:cTn>
                                        <p:tgtEl>
                                          <p:spTgt spid="169"/>
                                        </p:tgtEl>
                                      </p:cBhvr>
                                    </p:animEffect>
                                    <p:set>
                                      <p:cBhvr additive="base">
                                        <p:cTn id="1200" dur="1" fill="hold">
                                          <p:stCondLst>
                                            <p:cond delay="1999"/>
                                          </p:stCondLst>
                                        </p:cTn>
                                        <p:tgtEl>
                                          <p:spTgt spid="169"/>
                                        </p:tgtEl>
                                        <p:attrNameLst>
                                          <p:attrName>style.visibility</p:attrName>
                                        </p:attrNameLst>
                                      </p:cBhvr>
                                      <p:to>
                                        <p:strVal val="hidden"/>
                                      </p:to>
                                    </p:set>
                                    <p:set>
                                      <p:cBhvr additive="base">
                                        <p:cTn id="1201" dur="2300" fill="hold">
                                          <p:stCondLst>
                                            <p:cond delay="0"/>
                                          </p:stCondLst>
                                        </p:cTn>
                                        <p:tgtEl>
                                          <p:spTgt spid="169"/>
                                        </p:tgtEl>
                                      </p:cBhvr>
                                      <p:to>
                                        <p:strVal val=""/>
                                      </p:to>
                                    </p:set>
                                  </p:childTnLst>
                                </p:cTn>
                              </p:par>
                              <p:par>
                                <p:cTn id="1202" presetID="0" presetClass="path" presetSubtype="0" repeatCount="indefinite" fill="hold" grpId="1" nodeType="withEffect">
                                  <p:stCondLst>
                                    <p:cond delay="0"/>
                                  </p:stCondLst>
                                  <p:childTnLst>
                                    <p:animMotion origin="layout" path="M 0 -3.33333E-6 C 0.07122 -0.04398 0.06237 -0.16273 0.0901 -0.27847 " pathEditMode="relative" rAng="0" ptsTypes="AA">
                                      <p:cBhvr>
                                        <p:cTn id="1203" dur="2300" spd="-100000" fill="hold"/>
                                        <p:tgtEl>
                                          <p:spTgt spid="169"/>
                                        </p:tgtEl>
                                        <p:attrNameLst>
                                          <p:attrName>ppt_x</p:attrName>
                                          <p:attrName>ppt_y</p:attrName>
                                        </p:attrNameLst>
                                      </p:cBhvr>
                                      <p:rCtr x="4505" y="-13912"/>
                                    </p:animMotion>
                                  </p:childTnLst>
                                </p:cTn>
                              </p:par>
                              <p:par>
                                <p:cTn id="1204" presetID="10" presetClass="entr" presetSubtype="0" repeatCount="indefinite" fill="hold" grpId="0" nodeType="withEffect">
                                  <p:stCondLst>
                                    <p:cond delay="0"/>
                                  </p:stCondLst>
                                  <p:childTnLst>
                                    <p:set>
                                      <p:cBhvr>
                                        <p:cTn id="1205" dur="1" fill="hold">
                                          <p:stCondLst>
                                            <p:cond delay="0"/>
                                          </p:stCondLst>
                                        </p:cTn>
                                        <p:tgtEl>
                                          <p:spTgt spid="170"/>
                                        </p:tgtEl>
                                        <p:attrNameLst>
                                          <p:attrName>style.visibility</p:attrName>
                                        </p:attrNameLst>
                                      </p:cBhvr>
                                      <p:to>
                                        <p:strVal val="visible"/>
                                      </p:to>
                                    </p:set>
                                    <p:animEffect transition="out" filter="fade">
                                      <p:cBhvr additive="base">
                                        <p:cTn id="1206" dur="250" fill="hold">
                                          <p:stCondLst>
                                            <p:cond delay="1750"/>
                                          </p:stCondLst>
                                        </p:cTn>
                                        <p:tgtEl>
                                          <p:spTgt spid="170"/>
                                        </p:tgtEl>
                                      </p:cBhvr>
                                    </p:animEffect>
                                    <p:animEffect transition="in" filter="fade">
                                      <p:cBhvr additive="base">
                                        <p:cTn id="1207" dur="250" fill="hold">
                                          <p:stCondLst>
                                            <p:cond delay="0"/>
                                          </p:stCondLst>
                                        </p:cTn>
                                        <p:tgtEl>
                                          <p:spTgt spid="170"/>
                                        </p:tgtEl>
                                      </p:cBhvr>
                                    </p:animEffect>
                                    <p:set>
                                      <p:cBhvr additive="base">
                                        <p:cTn id="1208" dur="1" fill="hold">
                                          <p:stCondLst>
                                            <p:cond delay="1999"/>
                                          </p:stCondLst>
                                        </p:cTn>
                                        <p:tgtEl>
                                          <p:spTgt spid="170"/>
                                        </p:tgtEl>
                                        <p:attrNameLst>
                                          <p:attrName>style.visibility</p:attrName>
                                        </p:attrNameLst>
                                      </p:cBhvr>
                                      <p:to>
                                        <p:strVal val="hidden"/>
                                      </p:to>
                                    </p:set>
                                    <p:set>
                                      <p:cBhvr additive="base">
                                        <p:cTn id="1209" dur="2300" fill="hold">
                                          <p:stCondLst>
                                            <p:cond delay="0"/>
                                          </p:stCondLst>
                                        </p:cTn>
                                        <p:tgtEl>
                                          <p:spTgt spid="170"/>
                                        </p:tgtEl>
                                      </p:cBhvr>
                                      <p:to>
                                        <p:strVal val=""/>
                                      </p:to>
                                    </p:set>
                                  </p:childTnLst>
                                </p:cTn>
                              </p:par>
                              <p:par>
                                <p:cTn id="1210" presetID="0" presetClass="path" presetSubtype="0" repeatCount="indefinite" fill="hold" grpId="1" nodeType="withEffect">
                                  <p:stCondLst>
                                    <p:cond delay="0"/>
                                  </p:stCondLst>
                                  <p:childTnLst>
                                    <p:animMotion origin="layout" path="M 1.45833E-6 -3.33333E-6 C -0.01133 -0.10578 -0.06198 -0.18449 -0.00768 -0.31458 " pathEditMode="relative" rAng="0" ptsTypes="AA">
                                      <p:cBhvr>
                                        <p:cTn id="1211" dur="2300" spd="-100000" fill="hold"/>
                                        <p:tgtEl>
                                          <p:spTgt spid="170"/>
                                        </p:tgtEl>
                                        <p:attrNameLst>
                                          <p:attrName>ppt_x</p:attrName>
                                          <p:attrName>ppt_y</p:attrName>
                                        </p:attrNameLst>
                                      </p:cBhvr>
                                      <p:rCtr x="-1628" y="-15741"/>
                                    </p:animMotion>
                                  </p:childTnLst>
                                </p:cTn>
                              </p:par>
                              <p:par>
                                <p:cTn id="1212" presetID="10" presetClass="entr" presetSubtype="0" repeatCount="indefinite" fill="hold" grpId="0" nodeType="withEffect">
                                  <p:stCondLst>
                                    <p:cond delay="0"/>
                                  </p:stCondLst>
                                  <p:childTnLst>
                                    <p:set>
                                      <p:cBhvr>
                                        <p:cTn id="1213" dur="1" fill="hold">
                                          <p:stCondLst>
                                            <p:cond delay="0"/>
                                          </p:stCondLst>
                                        </p:cTn>
                                        <p:tgtEl>
                                          <p:spTgt spid="171"/>
                                        </p:tgtEl>
                                        <p:attrNameLst>
                                          <p:attrName>style.visibility</p:attrName>
                                        </p:attrNameLst>
                                      </p:cBhvr>
                                      <p:to>
                                        <p:strVal val="visible"/>
                                      </p:to>
                                    </p:set>
                                    <p:animEffect transition="out" filter="fade">
                                      <p:cBhvr additive="base">
                                        <p:cTn id="1214" dur="250" fill="hold">
                                          <p:stCondLst>
                                            <p:cond delay="1750"/>
                                          </p:stCondLst>
                                        </p:cTn>
                                        <p:tgtEl>
                                          <p:spTgt spid="171"/>
                                        </p:tgtEl>
                                      </p:cBhvr>
                                    </p:animEffect>
                                    <p:animEffect transition="in" filter="fade">
                                      <p:cBhvr additive="base">
                                        <p:cTn id="1215" dur="250" fill="hold">
                                          <p:stCondLst>
                                            <p:cond delay="0"/>
                                          </p:stCondLst>
                                        </p:cTn>
                                        <p:tgtEl>
                                          <p:spTgt spid="171"/>
                                        </p:tgtEl>
                                      </p:cBhvr>
                                    </p:animEffect>
                                    <p:set>
                                      <p:cBhvr additive="base">
                                        <p:cTn id="1216" dur="1" fill="hold">
                                          <p:stCondLst>
                                            <p:cond delay="1999"/>
                                          </p:stCondLst>
                                        </p:cTn>
                                        <p:tgtEl>
                                          <p:spTgt spid="171"/>
                                        </p:tgtEl>
                                        <p:attrNameLst>
                                          <p:attrName>style.visibility</p:attrName>
                                        </p:attrNameLst>
                                      </p:cBhvr>
                                      <p:to>
                                        <p:strVal val="hidden"/>
                                      </p:to>
                                    </p:set>
                                    <p:set>
                                      <p:cBhvr additive="base">
                                        <p:cTn id="1217" dur="2300" fill="hold">
                                          <p:stCondLst>
                                            <p:cond delay="0"/>
                                          </p:stCondLst>
                                        </p:cTn>
                                        <p:tgtEl>
                                          <p:spTgt spid="171"/>
                                        </p:tgtEl>
                                      </p:cBhvr>
                                      <p:to>
                                        <p:strVal val=""/>
                                      </p:to>
                                    </p:set>
                                  </p:childTnLst>
                                </p:cTn>
                              </p:par>
                              <p:par>
                                <p:cTn id="1218" presetID="0" presetClass="path" presetSubtype="0" repeatCount="indefinite" fill="hold" grpId="1" nodeType="withEffect">
                                  <p:stCondLst>
                                    <p:cond delay="0"/>
                                  </p:stCondLst>
                                  <p:childTnLst>
                                    <p:animMotion origin="layout" path="M -0.00013 -2.59259E-6 C 0.06471 -0.13518 0.07708 -0.05139 0.13151 -0.18125 " pathEditMode="relative" rAng="0" ptsTypes="AA">
                                      <p:cBhvr>
                                        <p:cTn id="1219" dur="2300" spd="-100000" fill="hold"/>
                                        <p:tgtEl>
                                          <p:spTgt spid="171"/>
                                        </p:tgtEl>
                                        <p:attrNameLst>
                                          <p:attrName>ppt_x</p:attrName>
                                          <p:attrName>ppt_y</p:attrName>
                                        </p:attrNameLst>
                                      </p:cBhvr>
                                      <p:rCtr x="6576" y="-9074"/>
                                    </p:animMotion>
                                  </p:childTnLst>
                                </p:cTn>
                              </p:par>
                              <p:par>
                                <p:cTn id="1220" presetID="10" presetClass="entr" presetSubtype="0" repeatCount="indefinite" fill="hold" grpId="0" nodeType="withEffect">
                                  <p:stCondLst>
                                    <p:cond delay="0"/>
                                  </p:stCondLst>
                                  <p:childTnLst>
                                    <p:set>
                                      <p:cBhvr>
                                        <p:cTn id="1221" dur="1" fill="hold">
                                          <p:stCondLst>
                                            <p:cond delay="0"/>
                                          </p:stCondLst>
                                        </p:cTn>
                                        <p:tgtEl>
                                          <p:spTgt spid="172"/>
                                        </p:tgtEl>
                                        <p:attrNameLst>
                                          <p:attrName>style.visibility</p:attrName>
                                        </p:attrNameLst>
                                      </p:cBhvr>
                                      <p:to>
                                        <p:strVal val="visible"/>
                                      </p:to>
                                    </p:set>
                                    <p:animEffect transition="out" filter="fade">
                                      <p:cBhvr additive="base">
                                        <p:cTn id="1222" dur="250" fill="hold">
                                          <p:stCondLst>
                                            <p:cond delay="1750"/>
                                          </p:stCondLst>
                                        </p:cTn>
                                        <p:tgtEl>
                                          <p:spTgt spid="172"/>
                                        </p:tgtEl>
                                      </p:cBhvr>
                                    </p:animEffect>
                                    <p:animEffect transition="in" filter="fade">
                                      <p:cBhvr additive="base">
                                        <p:cTn id="1223" dur="250" fill="hold">
                                          <p:stCondLst>
                                            <p:cond delay="0"/>
                                          </p:stCondLst>
                                        </p:cTn>
                                        <p:tgtEl>
                                          <p:spTgt spid="172"/>
                                        </p:tgtEl>
                                      </p:cBhvr>
                                    </p:animEffect>
                                    <p:set>
                                      <p:cBhvr additive="base">
                                        <p:cTn id="1224" dur="1" fill="hold">
                                          <p:stCondLst>
                                            <p:cond delay="1999"/>
                                          </p:stCondLst>
                                        </p:cTn>
                                        <p:tgtEl>
                                          <p:spTgt spid="172"/>
                                        </p:tgtEl>
                                        <p:attrNameLst>
                                          <p:attrName>style.visibility</p:attrName>
                                        </p:attrNameLst>
                                      </p:cBhvr>
                                      <p:to>
                                        <p:strVal val="hidden"/>
                                      </p:to>
                                    </p:set>
                                    <p:set>
                                      <p:cBhvr additive="base">
                                        <p:cTn id="1225" dur="2300" fill="hold">
                                          <p:stCondLst>
                                            <p:cond delay="0"/>
                                          </p:stCondLst>
                                        </p:cTn>
                                        <p:tgtEl>
                                          <p:spTgt spid="172"/>
                                        </p:tgtEl>
                                      </p:cBhvr>
                                      <p:to>
                                        <p:strVal val=""/>
                                      </p:to>
                                    </p:set>
                                  </p:childTnLst>
                                </p:cTn>
                              </p:par>
                              <p:par>
                                <p:cTn id="1226" presetID="0" presetClass="path" presetSubtype="0" repeatCount="indefinite" fill="hold" grpId="1" nodeType="withEffect">
                                  <p:stCondLst>
                                    <p:cond delay="0"/>
                                  </p:stCondLst>
                                  <p:childTnLst>
                                    <p:animMotion origin="layout" path="M 0 1.48148E-6 C -0.0401 -0.14398 -0.07305 -0.07477 -0.10898 -0.21713 " pathEditMode="relative" rAng="0" ptsTypes="AA">
                                      <p:cBhvr>
                                        <p:cTn id="1227" dur="2300" spd="-100000" fill="hold"/>
                                        <p:tgtEl>
                                          <p:spTgt spid="172"/>
                                        </p:tgtEl>
                                        <p:attrNameLst>
                                          <p:attrName>ppt_x</p:attrName>
                                          <p:attrName>ppt_y</p:attrName>
                                        </p:attrNameLst>
                                      </p:cBhvr>
                                      <p:rCtr x="-5456" y="-10856"/>
                                    </p:animMotion>
                                  </p:childTnLst>
                                </p:cTn>
                              </p:par>
                              <p:par>
                                <p:cTn id="1228" presetID="10" presetClass="entr" presetSubtype="0" repeatCount="indefinite" fill="hold" grpId="0" nodeType="withEffect">
                                  <p:stCondLst>
                                    <p:cond delay="0"/>
                                  </p:stCondLst>
                                  <p:childTnLst>
                                    <p:set>
                                      <p:cBhvr>
                                        <p:cTn id="1229" dur="1" fill="hold">
                                          <p:stCondLst>
                                            <p:cond delay="0"/>
                                          </p:stCondLst>
                                        </p:cTn>
                                        <p:tgtEl>
                                          <p:spTgt spid="173"/>
                                        </p:tgtEl>
                                        <p:attrNameLst>
                                          <p:attrName>style.visibility</p:attrName>
                                        </p:attrNameLst>
                                      </p:cBhvr>
                                      <p:to>
                                        <p:strVal val="visible"/>
                                      </p:to>
                                    </p:set>
                                    <p:animEffect transition="out" filter="fade">
                                      <p:cBhvr additive="base">
                                        <p:cTn id="1230" dur="250" fill="hold">
                                          <p:stCondLst>
                                            <p:cond delay="1750"/>
                                          </p:stCondLst>
                                        </p:cTn>
                                        <p:tgtEl>
                                          <p:spTgt spid="173"/>
                                        </p:tgtEl>
                                      </p:cBhvr>
                                    </p:animEffect>
                                    <p:animEffect transition="in" filter="fade">
                                      <p:cBhvr additive="base">
                                        <p:cTn id="1231" dur="250" fill="hold">
                                          <p:stCondLst>
                                            <p:cond delay="0"/>
                                          </p:stCondLst>
                                        </p:cTn>
                                        <p:tgtEl>
                                          <p:spTgt spid="173"/>
                                        </p:tgtEl>
                                      </p:cBhvr>
                                    </p:animEffect>
                                    <p:set>
                                      <p:cBhvr additive="base">
                                        <p:cTn id="1232" dur="1" fill="hold">
                                          <p:stCondLst>
                                            <p:cond delay="1999"/>
                                          </p:stCondLst>
                                        </p:cTn>
                                        <p:tgtEl>
                                          <p:spTgt spid="173"/>
                                        </p:tgtEl>
                                        <p:attrNameLst>
                                          <p:attrName>style.visibility</p:attrName>
                                        </p:attrNameLst>
                                      </p:cBhvr>
                                      <p:to>
                                        <p:strVal val="hidden"/>
                                      </p:to>
                                    </p:set>
                                    <p:set>
                                      <p:cBhvr additive="base">
                                        <p:cTn id="1233" dur="2300" fill="hold">
                                          <p:stCondLst>
                                            <p:cond delay="0"/>
                                          </p:stCondLst>
                                        </p:cTn>
                                        <p:tgtEl>
                                          <p:spTgt spid="173"/>
                                        </p:tgtEl>
                                      </p:cBhvr>
                                      <p:to>
                                        <p:strVal val=""/>
                                      </p:to>
                                    </p:set>
                                  </p:childTnLst>
                                </p:cTn>
                              </p:par>
                              <p:par>
                                <p:cTn id="1234" presetID="0" presetClass="path" presetSubtype="0" repeatCount="indefinite" fill="hold" grpId="1" nodeType="withEffect">
                                  <p:stCondLst>
                                    <p:cond delay="0"/>
                                  </p:stCondLst>
                                  <p:childTnLst>
                                    <p:animMotion origin="layout" path="M -0.00013 -3.7037E-7 C 0.08372 -0.1206 0.14375 -0.01111 0.19831 -0.14097 " pathEditMode="relative" rAng="0" ptsTypes="AA">
                                      <p:cBhvr>
                                        <p:cTn id="1235" dur="2300" spd="-100000" fill="hold"/>
                                        <p:tgtEl>
                                          <p:spTgt spid="173"/>
                                        </p:tgtEl>
                                        <p:attrNameLst>
                                          <p:attrName>ppt_x</p:attrName>
                                          <p:attrName>ppt_y</p:attrName>
                                        </p:attrNameLst>
                                      </p:cBhvr>
                                      <p:rCtr x="9922" y="-7060"/>
                                    </p:animMotion>
                                  </p:childTnLst>
                                </p:cTn>
                              </p:par>
                              <p:par>
                                <p:cTn id="1236" presetID="10" presetClass="entr" presetSubtype="0" repeatCount="indefinite" fill="hold" grpId="0" nodeType="withEffect">
                                  <p:stCondLst>
                                    <p:cond delay="0"/>
                                  </p:stCondLst>
                                  <p:childTnLst>
                                    <p:set>
                                      <p:cBhvr>
                                        <p:cTn id="1237" dur="1" fill="hold">
                                          <p:stCondLst>
                                            <p:cond delay="0"/>
                                          </p:stCondLst>
                                        </p:cTn>
                                        <p:tgtEl>
                                          <p:spTgt spid="174"/>
                                        </p:tgtEl>
                                        <p:attrNameLst>
                                          <p:attrName>style.visibility</p:attrName>
                                        </p:attrNameLst>
                                      </p:cBhvr>
                                      <p:to>
                                        <p:strVal val="visible"/>
                                      </p:to>
                                    </p:set>
                                    <p:animEffect transition="out" filter="fade">
                                      <p:cBhvr additive="base">
                                        <p:cTn id="1238" dur="250" fill="hold">
                                          <p:stCondLst>
                                            <p:cond delay="1750"/>
                                          </p:stCondLst>
                                        </p:cTn>
                                        <p:tgtEl>
                                          <p:spTgt spid="174"/>
                                        </p:tgtEl>
                                      </p:cBhvr>
                                    </p:animEffect>
                                    <p:animEffect transition="in" filter="fade">
                                      <p:cBhvr additive="base">
                                        <p:cTn id="1239" dur="250" fill="hold">
                                          <p:stCondLst>
                                            <p:cond delay="0"/>
                                          </p:stCondLst>
                                        </p:cTn>
                                        <p:tgtEl>
                                          <p:spTgt spid="174"/>
                                        </p:tgtEl>
                                      </p:cBhvr>
                                    </p:animEffect>
                                    <p:set>
                                      <p:cBhvr additive="base">
                                        <p:cTn id="1240" dur="1" fill="hold">
                                          <p:stCondLst>
                                            <p:cond delay="1999"/>
                                          </p:stCondLst>
                                        </p:cTn>
                                        <p:tgtEl>
                                          <p:spTgt spid="174"/>
                                        </p:tgtEl>
                                        <p:attrNameLst>
                                          <p:attrName>style.visibility</p:attrName>
                                        </p:attrNameLst>
                                      </p:cBhvr>
                                      <p:to>
                                        <p:strVal val="hidden"/>
                                      </p:to>
                                    </p:set>
                                    <p:set>
                                      <p:cBhvr additive="base">
                                        <p:cTn id="1241" dur="2300" fill="hold">
                                          <p:stCondLst>
                                            <p:cond delay="0"/>
                                          </p:stCondLst>
                                        </p:cTn>
                                        <p:tgtEl>
                                          <p:spTgt spid="174"/>
                                        </p:tgtEl>
                                      </p:cBhvr>
                                      <p:to>
                                        <p:strVal val=""/>
                                      </p:to>
                                    </p:set>
                                  </p:childTnLst>
                                </p:cTn>
                              </p:par>
                              <p:par>
                                <p:cTn id="1242"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1243" dur="2300" spd="-100000" fill="hold"/>
                                        <p:tgtEl>
                                          <p:spTgt spid="174"/>
                                        </p:tgtEl>
                                        <p:attrNameLst>
                                          <p:attrName>ppt_x</p:attrName>
                                          <p:attrName>ppt_y</p:attrName>
                                        </p:attrNameLst>
                                      </p:cBhvr>
                                      <p:rCtr x="8138" y="-1852"/>
                                    </p:animMotion>
                                  </p:childTnLst>
                                </p:cTn>
                              </p:par>
                              <p:par>
                                <p:cTn id="1244" presetID="10" presetClass="entr" presetSubtype="0" repeatCount="indefinite" fill="hold" grpId="0" nodeType="withEffect">
                                  <p:stCondLst>
                                    <p:cond delay="0"/>
                                  </p:stCondLst>
                                  <p:childTnLst>
                                    <p:set>
                                      <p:cBhvr>
                                        <p:cTn id="1245" dur="1" fill="hold">
                                          <p:stCondLst>
                                            <p:cond delay="0"/>
                                          </p:stCondLst>
                                        </p:cTn>
                                        <p:tgtEl>
                                          <p:spTgt spid="175"/>
                                        </p:tgtEl>
                                        <p:attrNameLst>
                                          <p:attrName>style.visibility</p:attrName>
                                        </p:attrNameLst>
                                      </p:cBhvr>
                                      <p:to>
                                        <p:strVal val="visible"/>
                                      </p:to>
                                    </p:set>
                                    <p:animEffect transition="out" filter="fade">
                                      <p:cBhvr additive="base">
                                        <p:cTn id="1246" dur="250" fill="hold">
                                          <p:stCondLst>
                                            <p:cond delay="1750"/>
                                          </p:stCondLst>
                                        </p:cTn>
                                        <p:tgtEl>
                                          <p:spTgt spid="175"/>
                                        </p:tgtEl>
                                      </p:cBhvr>
                                    </p:animEffect>
                                    <p:animEffect transition="in" filter="fade">
                                      <p:cBhvr additive="base">
                                        <p:cTn id="1247" dur="250" fill="hold">
                                          <p:stCondLst>
                                            <p:cond delay="0"/>
                                          </p:stCondLst>
                                        </p:cTn>
                                        <p:tgtEl>
                                          <p:spTgt spid="175"/>
                                        </p:tgtEl>
                                      </p:cBhvr>
                                    </p:animEffect>
                                    <p:set>
                                      <p:cBhvr additive="base">
                                        <p:cTn id="1248" dur="1" fill="hold">
                                          <p:stCondLst>
                                            <p:cond delay="1999"/>
                                          </p:stCondLst>
                                        </p:cTn>
                                        <p:tgtEl>
                                          <p:spTgt spid="175"/>
                                        </p:tgtEl>
                                        <p:attrNameLst>
                                          <p:attrName>style.visibility</p:attrName>
                                        </p:attrNameLst>
                                      </p:cBhvr>
                                      <p:to>
                                        <p:strVal val="hidden"/>
                                      </p:to>
                                    </p:set>
                                    <p:set>
                                      <p:cBhvr additive="base">
                                        <p:cTn id="1249" dur="2300" fill="hold">
                                          <p:stCondLst>
                                            <p:cond delay="0"/>
                                          </p:stCondLst>
                                        </p:cTn>
                                        <p:tgtEl>
                                          <p:spTgt spid="175"/>
                                        </p:tgtEl>
                                      </p:cBhvr>
                                      <p:to>
                                        <p:strVal val=""/>
                                      </p:to>
                                    </p:set>
                                  </p:childTnLst>
                                </p:cTn>
                              </p:par>
                              <p:par>
                                <p:cTn id="1250" presetID="0" presetClass="path" presetSubtype="0" repeatCount="indefinite" fill="hold" grpId="1" nodeType="withEffect">
                                  <p:stCondLst>
                                    <p:cond delay="0"/>
                                  </p:stCondLst>
                                  <p:childTnLst>
                                    <p:animMotion origin="layout" path="M 2.08333E-7 2.59259E-6 C -0.04023 -0.14422 0.01732 -0.1956 -0.00299 -0.34422 " pathEditMode="relative" rAng="0" ptsTypes="AA">
                                      <p:cBhvr>
                                        <p:cTn id="1251" dur="2300" spd="-100000" fill="hold"/>
                                        <p:tgtEl>
                                          <p:spTgt spid="175"/>
                                        </p:tgtEl>
                                        <p:attrNameLst>
                                          <p:attrName>ppt_x</p:attrName>
                                          <p:attrName>ppt_y</p:attrName>
                                        </p:attrNameLst>
                                      </p:cBhvr>
                                      <p:rCtr x="-664" y="-17222"/>
                                    </p:animMotion>
                                  </p:childTnLst>
                                </p:cTn>
                              </p:par>
                              <p:par>
                                <p:cTn id="1252" presetID="10" presetClass="entr" presetSubtype="0" repeatCount="indefinite" fill="hold" grpId="0" nodeType="withEffect">
                                  <p:stCondLst>
                                    <p:cond delay="0"/>
                                  </p:stCondLst>
                                  <p:childTnLst>
                                    <p:set>
                                      <p:cBhvr>
                                        <p:cTn id="1253" dur="1" fill="hold">
                                          <p:stCondLst>
                                            <p:cond delay="0"/>
                                          </p:stCondLst>
                                        </p:cTn>
                                        <p:tgtEl>
                                          <p:spTgt spid="176"/>
                                        </p:tgtEl>
                                        <p:attrNameLst>
                                          <p:attrName>style.visibility</p:attrName>
                                        </p:attrNameLst>
                                      </p:cBhvr>
                                      <p:to>
                                        <p:strVal val="visible"/>
                                      </p:to>
                                    </p:set>
                                    <p:animEffect transition="out" filter="fade">
                                      <p:cBhvr additive="base">
                                        <p:cTn id="1254" dur="250" fill="hold">
                                          <p:stCondLst>
                                            <p:cond delay="1750"/>
                                          </p:stCondLst>
                                        </p:cTn>
                                        <p:tgtEl>
                                          <p:spTgt spid="176"/>
                                        </p:tgtEl>
                                      </p:cBhvr>
                                    </p:animEffect>
                                    <p:animEffect transition="in" filter="fade">
                                      <p:cBhvr additive="base">
                                        <p:cTn id="1255" dur="250" fill="hold">
                                          <p:stCondLst>
                                            <p:cond delay="0"/>
                                          </p:stCondLst>
                                        </p:cTn>
                                        <p:tgtEl>
                                          <p:spTgt spid="176"/>
                                        </p:tgtEl>
                                      </p:cBhvr>
                                    </p:animEffect>
                                    <p:set>
                                      <p:cBhvr additive="base">
                                        <p:cTn id="1256" dur="1" fill="hold">
                                          <p:stCondLst>
                                            <p:cond delay="1999"/>
                                          </p:stCondLst>
                                        </p:cTn>
                                        <p:tgtEl>
                                          <p:spTgt spid="176"/>
                                        </p:tgtEl>
                                        <p:attrNameLst>
                                          <p:attrName>style.visibility</p:attrName>
                                        </p:attrNameLst>
                                      </p:cBhvr>
                                      <p:to>
                                        <p:strVal val="hidden"/>
                                      </p:to>
                                    </p:set>
                                    <p:set>
                                      <p:cBhvr additive="base">
                                        <p:cTn id="1257" dur="2300" fill="hold">
                                          <p:stCondLst>
                                            <p:cond delay="0"/>
                                          </p:stCondLst>
                                        </p:cTn>
                                        <p:tgtEl>
                                          <p:spTgt spid="176"/>
                                        </p:tgtEl>
                                      </p:cBhvr>
                                      <p:to>
                                        <p:strVal val=""/>
                                      </p:to>
                                    </p:set>
                                  </p:childTnLst>
                                </p:cTn>
                              </p:par>
                              <p:par>
                                <p:cTn id="1258" presetID="0" presetClass="path" presetSubtype="0" repeatCount="indefinite" fill="hold" grpId="1" nodeType="withEffect">
                                  <p:stCondLst>
                                    <p:cond delay="0"/>
                                  </p:stCondLst>
                                  <p:childTnLst>
                                    <p:animMotion origin="layout" path="M -3.95833E-6 4.44444E-6 C 0.00378 -0.22477 0.15391 -0.14306 0.13373 -0.29121 " pathEditMode="relative" rAng="0" ptsTypes="AA">
                                      <p:cBhvr>
                                        <p:cTn id="1259" dur="2300" spd="-100000" fill="hold"/>
                                        <p:tgtEl>
                                          <p:spTgt spid="176"/>
                                        </p:tgtEl>
                                        <p:attrNameLst>
                                          <p:attrName>ppt_x</p:attrName>
                                          <p:attrName>ppt_y</p:attrName>
                                        </p:attrNameLst>
                                      </p:cBhvr>
                                      <p:rCtr x="6771" y="-14560"/>
                                    </p:animMotion>
                                  </p:childTnLst>
                                </p:cTn>
                              </p:par>
                              <p:par>
                                <p:cTn id="1260" presetID="10" presetClass="entr" presetSubtype="0" repeatCount="indefinite" fill="hold" grpId="0" nodeType="withEffect">
                                  <p:stCondLst>
                                    <p:cond delay="0"/>
                                  </p:stCondLst>
                                  <p:childTnLst>
                                    <p:set>
                                      <p:cBhvr>
                                        <p:cTn id="1261" dur="1" fill="hold">
                                          <p:stCondLst>
                                            <p:cond delay="0"/>
                                          </p:stCondLst>
                                        </p:cTn>
                                        <p:tgtEl>
                                          <p:spTgt spid="177"/>
                                        </p:tgtEl>
                                        <p:attrNameLst>
                                          <p:attrName>style.visibility</p:attrName>
                                        </p:attrNameLst>
                                      </p:cBhvr>
                                      <p:to>
                                        <p:strVal val="visible"/>
                                      </p:to>
                                    </p:set>
                                    <p:animEffect transition="out" filter="fade">
                                      <p:cBhvr additive="base">
                                        <p:cTn id="1262" dur="250" fill="hold">
                                          <p:stCondLst>
                                            <p:cond delay="1750"/>
                                          </p:stCondLst>
                                        </p:cTn>
                                        <p:tgtEl>
                                          <p:spTgt spid="177"/>
                                        </p:tgtEl>
                                      </p:cBhvr>
                                    </p:animEffect>
                                    <p:animEffect transition="in" filter="fade">
                                      <p:cBhvr additive="base">
                                        <p:cTn id="1263" dur="250" fill="hold">
                                          <p:stCondLst>
                                            <p:cond delay="0"/>
                                          </p:stCondLst>
                                        </p:cTn>
                                        <p:tgtEl>
                                          <p:spTgt spid="177"/>
                                        </p:tgtEl>
                                      </p:cBhvr>
                                    </p:animEffect>
                                    <p:set>
                                      <p:cBhvr additive="base">
                                        <p:cTn id="1264" dur="1" fill="hold">
                                          <p:stCondLst>
                                            <p:cond delay="1999"/>
                                          </p:stCondLst>
                                        </p:cTn>
                                        <p:tgtEl>
                                          <p:spTgt spid="177"/>
                                        </p:tgtEl>
                                        <p:attrNameLst>
                                          <p:attrName>style.visibility</p:attrName>
                                        </p:attrNameLst>
                                      </p:cBhvr>
                                      <p:to>
                                        <p:strVal val="hidden"/>
                                      </p:to>
                                    </p:set>
                                    <p:set>
                                      <p:cBhvr additive="base">
                                        <p:cTn id="1265" dur="2300" fill="hold">
                                          <p:stCondLst>
                                            <p:cond delay="0"/>
                                          </p:stCondLst>
                                        </p:cTn>
                                        <p:tgtEl>
                                          <p:spTgt spid="177"/>
                                        </p:tgtEl>
                                      </p:cBhvr>
                                      <p:to>
                                        <p:strVal val=""/>
                                      </p:to>
                                    </p:set>
                                  </p:childTnLst>
                                </p:cTn>
                              </p:par>
                              <p:par>
                                <p:cTn id="1266" presetID="0" presetClass="path" presetSubtype="0" repeatCount="indefinite" fill="hold" grpId="1" nodeType="withEffect">
                                  <p:stCondLst>
                                    <p:cond delay="0"/>
                                  </p:stCondLst>
                                  <p:childTnLst>
                                    <p:animMotion origin="layout" path="M -3.95833E-6 -3.7037E-6 C 0.0323 -0.19768 0.04193 -0.19838 0.1336 -0.2912 " pathEditMode="relative" rAng="0" ptsTypes="AA">
                                      <p:cBhvr>
                                        <p:cTn id="1267" dur="2300" spd="-100000" fill="hold"/>
                                        <p:tgtEl>
                                          <p:spTgt spid="177"/>
                                        </p:tgtEl>
                                        <p:attrNameLst>
                                          <p:attrName>ppt_x</p:attrName>
                                          <p:attrName>ppt_y</p:attrName>
                                        </p:attrNameLst>
                                      </p:cBhvr>
                                      <p:rCtr x="6680" y="-14560"/>
                                    </p:animMotion>
                                  </p:childTnLst>
                                </p:cTn>
                              </p:par>
                              <p:par>
                                <p:cTn id="1268" presetID="10" presetClass="entr" presetSubtype="0" repeatCount="indefinite" fill="hold" grpId="0" nodeType="withEffect">
                                  <p:stCondLst>
                                    <p:cond delay="0"/>
                                  </p:stCondLst>
                                  <p:childTnLst>
                                    <p:set>
                                      <p:cBhvr>
                                        <p:cTn id="1269" dur="1" fill="hold">
                                          <p:stCondLst>
                                            <p:cond delay="0"/>
                                          </p:stCondLst>
                                        </p:cTn>
                                        <p:tgtEl>
                                          <p:spTgt spid="178"/>
                                        </p:tgtEl>
                                        <p:attrNameLst>
                                          <p:attrName>style.visibility</p:attrName>
                                        </p:attrNameLst>
                                      </p:cBhvr>
                                      <p:to>
                                        <p:strVal val="visible"/>
                                      </p:to>
                                    </p:set>
                                    <p:animEffect transition="out" filter="fade">
                                      <p:cBhvr additive="base">
                                        <p:cTn id="1270" dur="250" fill="hold">
                                          <p:stCondLst>
                                            <p:cond delay="1750"/>
                                          </p:stCondLst>
                                        </p:cTn>
                                        <p:tgtEl>
                                          <p:spTgt spid="178"/>
                                        </p:tgtEl>
                                      </p:cBhvr>
                                    </p:animEffect>
                                    <p:animEffect transition="in" filter="fade">
                                      <p:cBhvr additive="base">
                                        <p:cTn id="1271" dur="250" fill="hold">
                                          <p:stCondLst>
                                            <p:cond delay="0"/>
                                          </p:stCondLst>
                                        </p:cTn>
                                        <p:tgtEl>
                                          <p:spTgt spid="178"/>
                                        </p:tgtEl>
                                      </p:cBhvr>
                                    </p:animEffect>
                                    <p:set>
                                      <p:cBhvr additive="base">
                                        <p:cTn id="1272" dur="1" fill="hold">
                                          <p:stCondLst>
                                            <p:cond delay="1999"/>
                                          </p:stCondLst>
                                        </p:cTn>
                                        <p:tgtEl>
                                          <p:spTgt spid="178"/>
                                        </p:tgtEl>
                                        <p:attrNameLst>
                                          <p:attrName>style.visibility</p:attrName>
                                        </p:attrNameLst>
                                      </p:cBhvr>
                                      <p:to>
                                        <p:strVal val="hidden"/>
                                      </p:to>
                                    </p:set>
                                    <p:set>
                                      <p:cBhvr additive="base">
                                        <p:cTn id="1273" dur="2300" fill="hold">
                                          <p:stCondLst>
                                            <p:cond delay="0"/>
                                          </p:stCondLst>
                                        </p:cTn>
                                        <p:tgtEl>
                                          <p:spTgt spid="178"/>
                                        </p:tgtEl>
                                      </p:cBhvr>
                                      <p:to>
                                        <p:strVal val=""/>
                                      </p:to>
                                    </p:set>
                                  </p:childTnLst>
                                </p:cTn>
                              </p:par>
                              <p:par>
                                <p:cTn id="1274"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1275" dur="2300" spd="-100000" fill="hold"/>
                                        <p:tgtEl>
                                          <p:spTgt spid="178"/>
                                        </p:tgtEl>
                                        <p:attrNameLst>
                                          <p:attrName>ppt_x</p:attrName>
                                          <p:attrName>ppt_y</p:attrName>
                                        </p:attrNameLst>
                                      </p:cBhvr>
                                      <p:rCtr x="6680" y="-14560"/>
                                    </p:animMotion>
                                  </p:childTnLst>
                                </p:cTn>
                              </p:par>
                              <p:par>
                                <p:cTn id="1276" presetID="10" presetClass="entr" presetSubtype="0" repeatCount="indefinite" fill="hold" grpId="0" nodeType="withEffect">
                                  <p:stCondLst>
                                    <p:cond delay="0"/>
                                  </p:stCondLst>
                                  <p:childTnLst>
                                    <p:set>
                                      <p:cBhvr>
                                        <p:cTn id="1277" dur="1" fill="hold">
                                          <p:stCondLst>
                                            <p:cond delay="0"/>
                                          </p:stCondLst>
                                        </p:cTn>
                                        <p:tgtEl>
                                          <p:spTgt spid="179"/>
                                        </p:tgtEl>
                                        <p:attrNameLst>
                                          <p:attrName>style.visibility</p:attrName>
                                        </p:attrNameLst>
                                      </p:cBhvr>
                                      <p:to>
                                        <p:strVal val="visible"/>
                                      </p:to>
                                    </p:set>
                                    <p:animEffect transition="out" filter="fade">
                                      <p:cBhvr additive="base">
                                        <p:cTn id="1278" dur="250" fill="hold">
                                          <p:stCondLst>
                                            <p:cond delay="1750"/>
                                          </p:stCondLst>
                                        </p:cTn>
                                        <p:tgtEl>
                                          <p:spTgt spid="179"/>
                                        </p:tgtEl>
                                      </p:cBhvr>
                                    </p:animEffect>
                                    <p:animEffect transition="in" filter="fade">
                                      <p:cBhvr additive="base">
                                        <p:cTn id="1279" dur="250" fill="hold">
                                          <p:stCondLst>
                                            <p:cond delay="0"/>
                                          </p:stCondLst>
                                        </p:cTn>
                                        <p:tgtEl>
                                          <p:spTgt spid="179"/>
                                        </p:tgtEl>
                                      </p:cBhvr>
                                    </p:animEffect>
                                    <p:set>
                                      <p:cBhvr additive="base">
                                        <p:cTn id="1280" dur="1" fill="hold">
                                          <p:stCondLst>
                                            <p:cond delay="1999"/>
                                          </p:stCondLst>
                                        </p:cTn>
                                        <p:tgtEl>
                                          <p:spTgt spid="179"/>
                                        </p:tgtEl>
                                        <p:attrNameLst>
                                          <p:attrName>style.visibility</p:attrName>
                                        </p:attrNameLst>
                                      </p:cBhvr>
                                      <p:to>
                                        <p:strVal val="hidden"/>
                                      </p:to>
                                    </p:set>
                                    <p:set>
                                      <p:cBhvr additive="base">
                                        <p:cTn id="1281" dur="2300" fill="hold">
                                          <p:stCondLst>
                                            <p:cond delay="0"/>
                                          </p:stCondLst>
                                        </p:cTn>
                                        <p:tgtEl>
                                          <p:spTgt spid="179"/>
                                        </p:tgtEl>
                                      </p:cBhvr>
                                      <p:to>
                                        <p:strVal val=""/>
                                      </p:to>
                                    </p:set>
                                  </p:childTnLst>
                                </p:cTn>
                              </p:par>
                              <p:par>
                                <p:cTn id="1282" presetID="0" presetClass="path" presetSubtype="0" repeatCount="indefinite" fill="hold" grpId="1" nodeType="withEffect">
                                  <p:stCondLst>
                                    <p:cond delay="0"/>
                                  </p:stCondLst>
                                  <p:childTnLst>
                                    <p:animMotion origin="layout" path="M -3.33333E-6 -2.22222E-6 C 0.00105 -0.11574 -0.11797 -0.13287 -0.09036 -0.26157 " pathEditMode="relative" rAng="0" ptsTypes="AA">
                                      <p:cBhvr>
                                        <p:cTn id="1283" dur="2300" spd="-100000" fill="hold"/>
                                        <p:tgtEl>
                                          <p:spTgt spid="179"/>
                                        </p:tgtEl>
                                        <p:attrNameLst>
                                          <p:attrName>ppt_x</p:attrName>
                                          <p:attrName>ppt_y</p:attrName>
                                        </p:attrNameLst>
                                      </p:cBhvr>
                                      <p:rCtr x="-4727" y="-13079"/>
                                    </p:animMotion>
                                  </p:childTnLst>
                                </p:cTn>
                              </p:par>
                              <p:par>
                                <p:cTn id="1284" presetID="10" presetClass="entr" presetSubtype="0" repeatCount="indefinite" fill="hold" grpId="0" nodeType="withEffect">
                                  <p:stCondLst>
                                    <p:cond delay="0"/>
                                  </p:stCondLst>
                                  <p:childTnLst>
                                    <p:set>
                                      <p:cBhvr>
                                        <p:cTn id="1285" dur="1" fill="hold">
                                          <p:stCondLst>
                                            <p:cond delay="0"/>
                                          </p:stCondLst>
                                        </p:cTn>
                                        <p:tgtEl>
                                          <p:spTgt spid="181"/>
                                        </p:tgtEl>
                                        <p:attrNameLst>
                                          <p:attrName>style.visibility</p:attrName>
                                        </p:attrNameLst>
                                      </p:cBhvr>
                                      <p:to>
                                        <p:strVal val="visible"/>
                                      </p:to>
                                    </p:set>
                                    <p:animEffect transition="out" filter="fade">
                                      <p:cBhvr additive="base">
                                        <p:cTn id="1286" dur="316" fill="hold">
                                          <p:stCondLst>
                                            <p:cond delay="2213"/>
                                          </p:stCondLst>
                                        </p:cTn>
                                        <p:tgtEl>
                                          <p:spTgt spid="181"/>
                                        </p:tgtEl>
                                      </p:cBhvr>
                                    </p:animEffect>
                                    <p:animEffect transition="in" filter="fade">
                                      <p:cBhvr additive="base">
                                        <p:cTn id="1287" dur="316" fill="hold">
                                          <p:stCondLst>
                                            <p:cond delay="0"/>
                                          </p:stCondLst>
                                        </p:cTn>
                                        <p:tgtEl>
                                          <p:spTgt spid="181"/>
                                        </p:tgtEl>
                                      </p:cBhvr>
                                    </p:animEffect>
                                    <p:set>
                                      <p:cBhvr additive="base">
                                        <p:cTn id="1288" dur="1" fill="hold">
                                          <p:stCondLst>
                                            <p:cond delay="2528"/>
                                          </p:stCondLst>
                                        </p:cTn>
                                        <p:tgtEl>
                                          <p:spTgt spid="181"/>
                                        </p:tgtEl>
                                        <p:attrNameLst>
                                          <p:attrName>style.visibility</p:attrName>
                                        </p:attrNameLst>
                                      </p:cBhvr>
                                      <p:to>
                                        <p:strVal val="hidden"/>
                                      </p:to>
                                    </p:set>
                                    <p:set>
                                      <p:cBhvr additive="base">
                                        <p:cTn id="1289" dur="2908" fill="hold">
                                          <p:stCondLst>
                                            <p:cond delay="0"/>
                                          </p:stCondLst>
                                        </p:cTn>
                                        <p:tgtEl>
                                          <p:spTgt spid="181"/>
                                        </p:tgtEl>
                                      </p:cBhvr>
                                      <p:to>
                                        <p:strVal val=""/>
                                      </p:to>
                                    </p:set>
                                  </p:childTnLst>
                                </p:cTn>
                              </p:par>
                              <p:par>
                                <p:cTn id="1290" presetID="0" presetClass="path" presetSubtype="0" repeatCount="indefinite" fill="hold" grpId="1" nodeType="withEffect">
                                  <p:stCondLst>
                                    <p:cond delay="0"/>
                                  </p:stCondLst>
                                  <p:childTnLst>
                                    <p:animMotion origin="layout" path="M -3.33333E-6 1.85185E-6 C 0.07123 -0.04398 0.06237 -0.16273 0.09011 -0.27847 " pathEditMode="relative" rAng="0" ptsTypes="AA">
                                      <p:cBhvr>
                                        <p:cTn id="1291" dur="2714" spd="-100000" fill="hold"/>
                                        <p:tgtEl>
                                          <p:spTgt spid="181"/>
                                        </p:tgtEl>
                                        <p:attrNameLst>
                                          <p:attrName>ppt_x</p:attrName>
                                          <p:attrName>ppt_y</p:attrName>
                                        </p:attrNameLst>
                                      </p:cBhvr>
                                      <p:rCtr x="4505" y="-13935"/>
                                    </p:animMotion>
                                  </p:childTnLst>
                                </p:cTn>
                              </p:par>
                              <p:par>
                                <p:cTn id="1292" presetID="10" presetClass="entr" presetSubtype="0" repeatCount="indefinite" fill="hold" grpId="0" nodeType="withEffect">
                                  <p:stCondLst>
                                    <p:cond delay="0"/>
                                  </p:stCondLst>
                                  <p:childTnLst>
                                    <p:set>
                                      <p:cBhvr>
                                        <p:cTn id="1293" dur="1" fill="hold">
                                          <p:stCondLst>
                                            <p:cond delay="0"/>
                                          </p:stCondLst>
                                        </p:cTn>
                                        <p:tgtEl>
                                          <p:spTgt spid="183"/>
                                        </p:tgtEl>
                                        <p:attrNameLst>
                                          <p:attrName>style.visibility</p:attrName>
                                        </p:attrNameLst>
                                      </p:cBhvr>
                                      <p:to>
                                        <p:strVal val="visible"/>
                                      </p:to>
                                    </p:set>
                                    <p:animEffect transition="out" filter="fade">
                                      <p:cBhvr additive="base">
                                        <p:cTn id="1294" dur="250" fill="hold">
                                          <p:stCondLst>
                                            <p:cond delay="1750"/>
                                          </p:stCondLst>
                                        </p:cTn>
                                        <p:tgtEl>
                                          <p:spTgt spid="183"/>
                                        </p:tgtEl>
                                      </p:cBhvr>
                                    </p:animEffect>
                                    <p:animEffect transition="in" filter="fade">
                                      <p:cBhvr additive="base">
                                        <p:cTn id="1295" dur="250" fill="hold">
                                          <p:stCondLst>
                                            <p:cond delay="0"/>
                                          </p:stCondLst>
                                        </p:cTn>
                                        <p:tgtEl>
                                          <p:spTgt spid="183"/>
                                        </p:tgtEl>
                                      </p:cBhvr>
                                    </p:animEffect>
                                    <p:set>
                                      <p:cBhvr additive="base">
                                        <p:cTn id="1296" dur="1" fill="hold">
                                          <p:stCondLst>
                                            <p:cond delay="1999"/>
                                          </p:stCondLst>
                                        </p:cTn>
                                        <p:tgtEl>
                                          <p:spTgt spid="183"/>
                                        </p:tgtEl>
                                        <p:attrNameLst>
                                          <p:attrName>style.visibility</p:attrName>
                                        </p:attrNameLst>
                                      </p:cBhvr>
                                      <p:to>
                                        <p:strVal val="hidden"/>
                                      </p:to>
                                    </p:set>
                                    <p:set>
                                      <p:cBhvr additive="base">
                                        <p:cTn id="1297" dur="2300" fill="hold">
                                          <p:stCondLst>
                                            <p:cond delay="0"/>
                                          </p:stCondLst>
                                        </p:cTn>
                                        <p:tgtEl>
                                          <p:spTgt spid="183"/>
                                        </p:tgtEl>
                                      </p:cBhvr>
                                      <p:to>
                                        <p:strVal val=""/>
                                      </p:to>
                                    </p:set>
                                  </p:childTnLst>
                                </p:cTn>
                              </p:par>
                              <p:par>
                                <p:cTn id="1298" presetID="0" presetClass="path" presetSubtype="0" repeatCount="indefinite" fill="hold" grpId="1" nodeType="withEffect">
                                  <p:stCondLst>
                                    <p:cond delay="0"/>
                                  </p:stCondLst>
                                  <p:childTnLst>
                                    <p:animMotion origin="layout" path="M -3.75E-6 -1.48148E-6 C -0.01132 -0.10579 -0.06198 -0.18449 -0.00768 -0.31458 " pathEditMode="relative" rAng="0" ptsTypes="AA">
                                      <p:cBhvr>
                                        <p:cTn id="1299" dur="3409" spd="-100000" fill="hold"/>
                                        <p:tgtEl>
                                          <p:spTgt spid="183"/>
                                        </p:tgtEl>
                                        <p:attrNameLst>
                                          <p:attrName>ppt_x</p:attrName>
                                          <p:attrName>ppt_y</p:attrName>
                                        </p:attrNameLst>
                                      </p:cBhvr>
                                      <p:rCtr x="-1628" y="-15718"/>
                                    </p:animMotion>
                                  </p:childTnLst>
                                </p:cTn>
                              </p:par>
                              <p:par>
                                <p:cTn id="1300" presetID="10" presetClass="entr" presetSubtype="0" repeatCount="indefinite" fill="hold" grpId="0" nodeType="withEffect">
                                  <p:stCondLst>
                                    <p:cond delay="0"/>
                                  </p:stCondLst>
                                  <p:childTnLst>
                                    <p:set>
                                      <p:cBhvr>
                                        <p:cTn id="1301" dur="1" fill="hold">
                                          <p:stCondLst>
                                            <p:cond delay="0"/>
                                          </p:stCondLst>
                                        </p:cTn>
                                        <p:tgtEl>
                                          <p:spTgt spid="184"/>
                                        </p:tgtEl>
                                        <p:attrNameLst>
                                          <p:attrName>style.visibility</p:attrName>
                                        </p:attrNameLst>
                                      </p:cBhvr>
                                      <p:to>
                                        <p:strVal val="visible"/>
                                      </p:to>
                                    </p:set>
                                    <p:animEffect transition="out" filter="fade">
                                      <p:cBhvr additive="base">
                                        <p:cTn id="1302" dur="419" fill="hold">
                                          <p:stCondLst>
                                            <p:cond delay="2935"/>
                                          </p:stCondLst>
                                        </p:cTn>
                                        <p:tgtEl>
                                          <p:spTgt spid="184"/>
                                        </p:tgtEl>
                                      </p:cBhvr>
                                    </p:animEffect>
                                    <p:animEffect transition="in" filter="fade">
                                      <p:cBhvr additive="base">
                                        <p:cTn id="1303" dur="419" fill="hold">
                                          <p:stCondLst>
                                            <p:cond delay="0"/>
                                          </p:stCondLst>
                                        </p:cTn>
                                        <p:tgtEl>
                                          <p:spTgt spid="184"/>
                                        </p:tgtEl>
                                      </p:cBhvr>
                                    </p:animEffect>
                                    <p:set>
                                      <p:cBhvr additive="base">
                                        <p:cTn id="1304" dur="1" fill="hold">
                                          <p:stCondLst>
                                            <p:cond delay="3353"/>
                                          </p:stCondLst>
                                        </p:cTn>
                                        <p:tgtEl>
                                          <p:spTgt spid="184"/>
                                        </p:tgtEl>
                                        <p:attrNameLst>
                                          <p:attrName>style.visibility</p:attrName>
                                        </p:attrNameLst>
                                      </p:cBhvr>
                                      <p:to>
                                        <p:strVal val="hidden"/>
                                      </p:to>
                                    </p:set>
                                    <p:set>
                                      <p:cBhvr additive="base">
                                        <p:cTn id="1305" dur="3858" fill="hold">
                                          <p:stCondLst>
                                            <p:cond delay="0"/>
                                          </p:stCondLst>
                                        </p:cTn>
                                        <p:tgtEl>
                                          <p:spTgt spid="184"/>
                                        </p:tgtEl>
                                      </p:cBhvr>
                                      <p:to>
                                        <p:strVal val=""/>
                                      </p:to>
                                    </p:set>
                                  </p:childTnLst>
                                </p:cTn>
                              </p:par>
                              <p:par>
                                <p:cTn id="1306" presetID="0" presetClass="path" presetSubtype="0" repeatCount="indefinite" fill="hold" grpId="1" nodeType="withEffect">
                                  <p:stCondLst>
                                    <p:cond delay="0"/>
                                  </p:stCondLst>
                                  <p:childTnLst>
                                    <p:animMotion origin="layout" path="M -0.00013 3.33333E-6 C 0.06472 -0.13542 0.07722 -0.05139 0.13164 -0.18125 " pathEditMode="relative" rAng="0" ptsTypes="AA">
                                      <p:cBhvr>
                                        <p:cTn id="1307" dur="3060" spd="-100000" fill="hold"/>
                                        <p:tgtEl>
                                          <p:spTgt spid="184"/>
                                        </p:tgtEl>
                                        <p:attrNameLst>
                                          <p:attrName>ppt_x</p:attrName>
                                          <p:attrName>ppt_y</p:attrName>
                                        </p:attrNameLst>
                                      </p:cBhvr>
                                      <p:rCtr x="6589" y="-9074"/>
                                    </p:animMotion>
                                  </p:childTnLst>
                                </p:cTn>
                              </p:par>
                              <p:par>
                                <p:cTn id="1308" presetID="10" presetClass="entr" presetSubtype="0" repeatCount="indefinite" fill="hold" grpId="0" nodeType="withEffect">
                                  <p:stCondLst>
                                    <p:cond delay="0"/>
                                  </p:stCondLst>
                                  <p:childTnLst>
                                    <p:set>
                                      <p:cBhvr>
                                        <p:cTn id="1309" dur="1" fill="hold">
                                          <p:stCondLst>
                                            <p:cond delay="0"/>
                                          </p:stCondLst>
                                        </p:cTn>
                                        <p:tgtEl>
                                          <p:spTgt spid="185"/>
                                        </p:tgtEl>
                                        <p:attrNameLst>
                                          <p:attrName>style.visibility</p:attrName>
                                        </p:attrNameLst>
                                      </p:cBhvr>
                                      <p:to>
                                        <p:strVal val="visible"/>
                                      </p:to>
                                    </p:set>
                                    <p:animEffect transition="out" filter="fade">
                                      <p:cBhvr additive="base">
                                        <p:cTn id="1310" dur="237" fill="hold">
                                          <p:stCondLst>
                                            <p:cond delay="1658"/>
                                          </p:stCondLst>
                                        </p:cTn>
                                        <p:tgtEl>
                                          <p:spTgt spid="185"/>
                                        </p:tgtEl>
                                      </p:cBhvr>
                                    </p:animEffect>
                                    <p:animEffect transition="in" filter="fade">
                                      <p:cBhvr additive="base">
                                        <p:cTn id="1311" dur="237" fill="hold">
                                          <p:stCondLst>
                                            <p:cond delay="0"/>
                                          </p:stCondLst>
                                        </p:cTn>
                                        <p:tgtEl>
                                          <p:spTgt spid="185"/>
                                        </p:tgtEl>
                                      </p:cBhvr>
                                    </p:animEffect>
                                    <p:set>
                                      <p:cBhvr additive="base">
                                        <p:cTn id="1312" dur="1" fill="hold">
                                          <p:stCondLst>
                                            <p:cond delay="1894"/>
                                          </p:stCondLst>
                                        </p:cTn>
                                        <p:tgtEl>
                                          <p:spTgt spid="185"/>
                                        </p:tgtEl>
                                        <p:attrNameLst>
                                          <p:attrName>style.visibility</p:attrName>
                                        </p:attrNameLst>
                                      </p:cBhvr>
                                      <p:to>
                                        <p:strVal val="hidden"/>
                                      </p:to>
                                    </p:set>
                                    <p:set>
                                      <p:cBhvr additive="base">
                                        <p:cTn id="1313" dur="2179" fill="hold">
                                          <p:stCondLst>
                                            <p:cond delay="0"/>
                                          </p:stCondLst>
                                        </p:cTn>
                                        <p:tgtEl>
                                          <p:spTgt spid="185"/>
                                        </p:tgtEl>
                                      </p:cBhvr>
                                      <p:to>
                                        <p:strVal val=""/>
                                      </p:to>
                                    </p:set>
                                  </p:childTnLst>
                                </p:cTn>
                              </p:par>
                              <p:par>
                                <p:cTn id="1314" presetID="0" presetClass="path" presetSubtype="0" repeatCount="indefinite" fill="hold" grpId="1" nodeType="withEffect">
                                  <p:stCondLst>
                                    <p:cond delay="0"/>
                                  </p:stCondLst>
                                  <p:childTnLst>
                                    <p:animMotion origin="layout" path="M 6.25E-7 -3.33333E-6 C -0.0401 -0.14375 -0.07305 -0.07477 -0.10898 -0.21713 " pathEditMode="relative" rAng="0" ptsTypes="AA">
                                      <p:cBhvr>
                                        <p:cTn id="1315" dur="3515" spd="-100000" fill="hold"/>
                                        <p:tgtEl>
                                          <p:spTgt spid="185"/>
                                        </p:tgtEl>
                                        <p:attrNameLst>
                                          <p:attrName>ppt_x</p:attrName>
                                          <p:attrName>ppt_y</p:attrName>
                                        </p:attrNameLst>
                                      </p:cBhvr>
                                      <p:rCtr x="-5456" y="-10856"/>
                                    </p:animMotion>
                                  </p:childTnLst>
                                </p:cTn>
                              </p:par>
                              <p:par>
                                <p:cTn id="1316" presetID="10" presetClass="entr" presetSubtype="0" repeatCount="indefinite" fill="hold" grpId="0" nodeType="withEffect">
                                  <p:stCondLst>
                                    <p:cond delay="0"/>
                                  </p:stCondLst>
                                  <p:childTnLst>
                                    <p:set>
                                      <p:cBhvr>
                                        <p:cTn id="1317" dur="1" fill="hold">
                                          <p:stCondLst>
                                            <p:cond delay="0"/>
                                          </p:stCondLst>
                                        </p:cTn>
                                        <p:tgtEl>
                                          <p:spTgt spid="186"/>
                                        </p:tgtEl>
                                        <p:attrNameLst>
                                          <p:attrName>style.visibility</p:attrName>
                                        </p:attrNameLst>
                                      </p:cBhvr>
                                      <p:to>
                                        <p:strVal val="visible"/>
                                      </p:to>
                                    </p:set>
                                    <p:animEffect transition="out" filter="fade">
                                      <p:cBhvr additive="base">
                                        <p:cTn id="1318" dur="305" fill="hold">
                                          <p:stCondLst>
                                            <p:cond delay="2133"/>
                                          </p:stCondLst>
                                        </p:cTn>
                                        <p:tgtEl>
                                          <p:spTgt spid="186"/>
                                        </p:tgtEl>
                                      </p:cBhvr>
                                    </p:animEffect>
                                    <p:animEffect transition="in" filter="fade">
                                      <p:cBhvr additive="base">
                                        <p:cTn id="1319" dur="305" fill="hold">
                                          <p:stCondLst>
                                            <p:cond delay="0"/>
                                          </p:stCondLst>
                                        </p:cTn>
                                        <p:tgtEl>
                                          <p:spTgt spid="186"/>
                                        </p:tgtEl>
                                      </p:cBhvr>
                                    </p:animEffect>
                                    <p:set>
                                      <p:cBhvr additive="base">
                                        <p:cTn id="1320" dur="1" fill="hold">
                                          <p:stCondLst>
                                            <p:cond delay="2437"/>
                                          </p:stCondLst>
                                        </p:cTn>
                                        <p:tgtEl>
                                          <p:spTgt spid="186"/>
                                        </p:tgtEl>
                                        <p:attrNameLst>
                                          <p:attrName>style.visibility</p:attrName>
                                        </p:attrNameLst>
                                      </p:cBhvr>
                                      <p:to>
                                        <p:strVal val="hidden"/>
                                      </p:to>
                                    </p:set>
                                    <p:set>
                                      <p:cBhvr additive="base">
                                        <p:cTn id="1321" dur="2804" fill="hold">
                                          <p:stCondLst>
                                            <p:cond delay="0"/>
                                          </p:stCondLst>
                                        </p:cTn>
                                        <p:tgtEl>
                                          <p:spTgt spid="186"/>
                                        </p:tgtEl>
                                      </p:cBhvr>
                                      <p:to>
                                        <p:strVal val=""/>
                                      </p:to>
                                    </p:set>
                                  </p:childTnLst>
                                </p:cTn>
                              </p:par>
                              <p:par>
                                <p:cTn id="1322" presetID="0" presetClass="path" presetSubtype="0" repeatCount="indefinite" fill="hold" grpId="1" nodeType="withEffect">
                                  <p:stCondLst>
                                    <p:cond delay="0"/>
                                  </p:stCondLst>
                                  <p:childTnLst>
                                    <p:animMotion origin="layout" path="M -0.00013 -2.96296E-6 C 0.08373 -0.1206 0.14375 -0.01111 0.19831 -0.14097 " pathEditMode="relative" rAng="0" ptsTypes="AA">
                                      <p:cBhvr>
                                        <p:cTn id="1323" dur="2924" spd="-100000" fill="hold"/>
                                        <p:tgtEl>
                                          <p:spTgt spid="186"/>
                                        </p:tgtEl>
                                        <p:attrNameLst>
                                          <p:attrName>ppt_x</p:attrName>
                                          <p:attrName>ppt_y</p:attrName>
                                        </p:attrNameLst>
                                      </p:cBhvr>
                                      <p:rCtr x="9922" y="-7060"/>
                                    </p:animMotion>
                                  </p:childTnLst>
                                </p:cTn>
                              </p:par>
                              <p:par>
                                <p:cTn id="1324" presetID="10" presetClass="entr" presetSubtype="0" repeatCount="indefinite" fill="hold" grpId="0" nodeType="withEffect">
                                  <p:stCondLst>
                                    <p:cond delay="0"/>
                                  </p:stCondLst>
                                  <p:childTnLst>
                                    <p:set>
                                      <p:cBhvr>
                                        <p:cTn id="1325" dur="1" fill="hold">
                                          <p:stCondLst>
                                            <p:cond delay="0"/>
                                          </p:stCondLst>
                                        </p:cTn>
                                        <p:tgtEl>
                                          <p:spTgt spid="187"/>
                                        </p:tgtEl>
                                        <p:attrNameLst>
                                          <p:attrName>style.visibility</p:attrName>
                                        </p:attrNameLst>
                                      </p:cBhvr>
                                      <p:to>
                                        <p:strVal val="visible"/>
                                      </p:to>
                                    </p:set>
                                    <p:animEffect transition="out" filter="fade">
                                      <p:cBhvr additive="base">
                                        <p:cTn id="1326" dur="324" fill="hold">
                                          <p:stCondLst>
                                            <p:cond delay="2271"/>
                                          </p:stCondLst>
                                        </p:cTn>
                                        <p:tgtEl>
                                          <p:spTgt spid="187"/>
                                        </p:tgtEl>
                                      </p:cBhvr>
                                    </p:animEffect>
                                    <p:animEffect transition="in" filter="fade">
                                      <p:cBhvr additive="base">
                                        <p:cTn id="1327" dur="324" fill="hold">
                                          <p:stCondLst>
                                            <p:cond delay="0"/>
                                          </p:stCondLst>
                                        </p:cTn>
                                        <p:tgtEl>
                                          <p:spTgt spid="187"/>
                                        </p:tgtEl>
                                      </p:cBhvr>
                                    </p:animEffect>
                                    <p:set>
                                      <p:cBhvr additive="base">
                                        <p:cTn id="1328" dur="1" fill="hold">
                                          <p:stCondLst>
                                            <p:cond delay="2594"/>
                                          </p:stCondLst>
                                        </p:cTn>
                                        <p:tgtEl>
                                          <p:spTgt spid="187"/>
                                        </p:tgtEl>
                                        <p:attrNameLst>
                                          <p:attrName>style.visibility</p:attrName>
                                        </p:attrNameLst>
                                      </p:cBhvr>
                                      <p:to>
                                        <p:strVal val="hidden"/>
                                      </p:to>
                                    </p:set>
                                    <p:set>
                                      <p:cBhvr additive="base">
                                        <p:cTn id="1329" dur="2984" fill="hold">
                                          <p:stCondLst>
                                            <p:cond delay="0"/>
                                          </p:stCondLst>
                                        </p:cTn>
                                        <p:tgtEl>
                                          <p:spTgt spid="187"/>
                                        </p:tgtEl>
                                      </p:cBhvr>
                                      <p:to>
                                        <p:strVal val=""/>
                                      </p:to>
                                    </p:set>
                                  </p:childTnLst>
                                </p:cTn>
                              </p:par>
                              <p:par>
                                <p:cTn id="1330"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1331" dur="2415" spd="-100000" fill="hold"/>
                                        <p:tgtEl>
                                          <p:spTgt spid="187"/>
                                        </p:tgtEl>
                                        <p:attrNameLst>
                                          <p:attrName>ppt_x</p:attrName>
                                          <p:attrName>ppt_y</p:attrName>
                                        </p:attrNameLst>
                                      </p:cBhvr>
                                      <p:rCtr x="8138" y="-1852"/>
                                    </p:animMotion>
                                  </p:childTnLst>
                                </p:cTn>
                              </p:par>
                              <p:par>
                                <p:cTn id="1332" presetID="10" presetClass="entr" presetSubtype="0" repeatCount="indefinite" fill="hold" grpId="0" nodeType="withEffect">
                                  <p:stCondLst>
                                    <p:cond delay="0"/>
                                  </p:stCondLst>
                                  <p:childTnLst>
                                    <p:set>
                                      <p:cBhvr>
                                        <p:cTn id="1333" dur="1" fill="hold">
                                          <p:stCondLst>
                                            <p:cond delay="0"/>
                                          </p:stCondLst>
                                        </p:cTn>
                                        <p:tgtEl>
                                          <p:spTgt spid="188"/>
                                        </p:tgtEl>
                                        <p:attrNameLst>
                                          <p:attrName>style.visibility</p:attrName>
                                        </p:attrNameLst>
                                      </p:cBhvr>
                                      <p:to>
                                        <p:strVal val="visible"/>
                                      </p:to>
                                    </p:set>
                                    <p:animEffect transition="out" filter="fade">
                                      <p:cBhvr additive="base">
                                        <p:cTn id="1334" dur="289" fill="hold">
                                          <p:stCondLst>
                                            <p:cond delay="2024"/>
                                          </p:stCondLst>
                                        </p:cTn>
                                        <p:tgtEl>
                                          <p:spTgt spid="188"/>
                                        </p:tgtEl>
                                      </p:cBhvr>
                                    </p:animEffect>
                                    <p:animEffect transition="in" filter="fade">
                                      <p:cBhvr additive="base">
                                        <p:cTn id="1335" dur="289" fill="hold">
                                          <p:stCondLst>
                                            <p:cond delay="0"/>
                                          </p:stCondLst>
                                        </p:cTn>
                                        <p:tgtEl>
                                          <p:spTgt spid="188"/>
                                        </p:tgtEl>
                                      </p:cBhvr>
                                    </p:animEffect>
                                    <p:set>
                                      <p:cBhvr additive="base">
                                        <p:cTn id="1336" dur="1" fill="hold">
                                          <p:stCondLst>
                                            <p:cond delay="2311"/>
                                          </p:stCondLst>
                                        </p:cTn>
                                        <p:tgtEl>
                                          <p:spTgt spid="188"/>
                                        </p:tgtEl>
                                        <p:attrNameLst>
                                          <p:attrName>style.visibility</p:attrName>
                                        </p:attrNameLst>
                                      </p:cBhvr>
                                      <p:to>
                                        <p:strVal val="hidden"/>
                                      </p:to>
                                    </p:set>
                                    <p:set>
                                      <p:cBhvr additive="base">
                                        <p:cTn id="1337" dur="2659" fill="hold">
                                          <p:stCondLst>
                                            <p:cond delay="0"/>
                                          </p:stCondLst>
                                        </p:cTn>
                                        <p:tgtEl>
                                          <p:spTgt spid="188"/>
                                        </p:tgtEl>
                                      </p:cBhvr>
                                      <p:to>
                                        <p:strVal val=""/>
                                      </p:to>
                                    </p:set>
                                  </p:childTnLst>
                                </p:cTn>
                              </p:par>
                              <p:par>
                                <p:cTn id="1338" presetID="0" presetClass="path" presetSubtype="0" repeatCount="indefinite" fill="hold" grpId="1" nodeType="withEffect">
                                  <p:stCondLst>
                                    <p:cond delay="0"/>
                                  </p:stCondLst>
                                  <p:childTnLst>
                                    <p:animMotion origin="layout" path="M 4.79167E-6 -7.40741E-7 C -0.04024 -0.14421 0.01731 -0.1956 -0.003 -0.34421 " pathEditMode="relative" rAng="0" ptsTypes="AA">
                                      <p:cBhvr>
                                        <p:cTn id="1339" dur="2191" spd="-100000" fill="hold"/>
                                        <p:tgtEl>
                                          <p:spTgt spid="188"/>
                                        </p:tgtEl>
                                        <p:attrNameLst>
                                          <p:attrName>ppt_x</p:attrName>
                                          <p:attrName>ppt_y</p:attrName>
                                        </p:attrNameLst>
                                      </p:cBhvr>
                                      <p:rCtr x="-664" y="-17222"/>
                                    </p:animMotion>
                                  </p:childTnLst>
                                </p:cTn>
                              </p:par>
                              <p:par>
                                <p:cTn id="1340" presetID="10" presetClass="entr" presetSubtype="0" repeatCount="indefinite" fill="hold" grpId="0" nodeType="withEffect">
                                  <p:stCondLst>
                                    <p:cond delay="0"/>
                                  </p:stCondLst>
                                  <p:childTnLst>
                                    <p:set>
                                      <p:cBhvr>
                                        <p:cTn id="1341" dur="1" fill="hold">
                                          <p:stCondLst>
                                            <p:cond delay="0"/>
                                          </p:stCondLst>
                                        </p:cTn>
                                        <p:tgtEl>
                                          <p:spTgt spid="189"/>
                                        </p:tgtEl>
                                        <p:attrNameLst>
                                          <p:attrName>style.visibility</p:attrName>
                                        </p:attrNameLst>
                                      </p:cBhvr>
                                      <p:to>
                                        <p:strVal val="visible"/>
                                      </p:to>
                                    </p:set>
                                    <p:animEffect transition="out" filter="fade">
                                      <p:cBhvr additive="base">
                                        <p:cTn id="1342" dur="346" fill="hold">
                                          <p:stCondLst>
                                            <p:cond delay="2419"/>
                                          </p:stCondLst>
                                        </p:cTn>
                                        <p:tgtEl>
                                          <p:spTgt spid="189"/>
                                        </p:tgtEl>
                                      </p:cBhvr>
                                    </p:animEffect>
                                    <p:animEffect transition="in" filter="fade">
                                      <p:cBhvr additive="base">
                                        <p:cTn id="1343" dur="346" fill="hold">
                                          <p:stCondLst>
                                            <p:cond delay="0"/>
                                          </p:stCondLst>
                                        </p:cTn>
                                        <p:tgtEl>
                                          <p:spTgt spid="189"/>
                                        </p:tgtEl>
                                      </p:cBhvr>
                                    </p:animEffect>
                                    <p:set>
                                      <p:cBhvr additive="base">
                                        <p:cTn id="1344" dur="1" fill="hold">
                                          <p:stCondLst>
                                            <p:cond delay="2763"/>
                                          </p:stCondLst>
                                        </p:cTn>
                                        <p:tgtEl>
                                          <p:spTgt spid="189"/>
                                        </p:tgtEl>
                                        <p:attrNameLst>
                                          <p:attrName>style.visibility</p:attrName>
                                        </p:attrNameLst>
                                      </p:cBhvr>
                                      <p:to>
                                        <p:strVal val="hidden"/>
                                      </p:to>
                                    </p:set>
                                    <p:set>
                                      <p:cBhvr additive="base">
                                        <p:cTn id="1345" dur="3180" fill="hold">
                                          <p:stCondLst>
                                            <p:cond delay="0"/>
                                          </p:stCondLst>
                                        </p:cTn>
                                        <p:tgtEl>
                                          <p:spTgt spid="189"/>
                                        </p:tgtEl>
                                      </p:cBhvr>
                                      <p:to>
                                        <p:strVal val=""/>
                                      </p:to>
                                    </p:set>
                                  </p:childTnLst>
                                </p:cTn>
                              </p:par>
                              <p:par>
                                <p:cTn id="1346" presetID="0" presetClass="path" presetSubtype="0" repeatCount="indefinite" fill="hold" grpId="1" nodeType="withEffect">
                                  <p:stCondLst>
                                    <p:cond delay="0"/>
                                  </p:stCondLst>
                                  <p:childTnLst>
                                    <p:animMotion origin="layout" path="M 4.16667E-7 -7.40741E-7 C 0.00378 -0.22477 0.15404 -0.14282 0.13372 -0.2912 " pathEditMode="relative" rAng="0" ptsTypes="AA">
                                      <p:cBhvr>
                                        <p:cTn id="1347" dur="2340" spd="-100000" fill="hold"/>
                                        <p:tgtEl>
                                          <p:spTgt spid="189"/>
                                        </p:tgtEl>
                                        <p:attrNameLst>
                                          <p:attrName>ppt_x</p:attrName>
                                          <p:attrName>ppt_y</p:attrName>
                                        </p:attrNameLst>
                                      </p:cBhvr>
                                      <p:rCtr x="6771" y="-14560"/>
                                    </p:animMotion>
                                  </p:childTnLst>
                                </p:cTn>
                              </p:par>
                              <p:par>
                                <p:cTn id="1348" presetID="10" presetClass="entr" presetSubtype="0" repeatCount="indefinite" fill="hold" grpId="0" nodeType="withEffect">
                                  <p:stCondLst>
                                    <p:cond delay="0"/>
                                  </p:stCondLst>
                                  <p:childTnLst>
                                    <p:set>
                                      <p:cBhvr>
                                        <p:cTn id="1349" dur="1" fill="hold">
                                          <p:stCondLst>
                                            <p:cond delay="0"/>
                                          </p:stCondLst>
                                        </p:cTn>
                                        <p:tgtEl>
                                          <p:spTgt spid="182"/>
                                        </p:tgtEl>
                                        <p:attrNameLst>
                                          <p:attrName>style.visibility</p:attrName>
                                        </p:attrNameLst>
                                      </p:cBhvr>
                                      <p:to>
                                        <p:strVal val="visible"/>
                                      </p:to>
                                    </p:set>
                                    <p:animEffect transition="out" filter="fade">
                                      <p:cBhvr additive="base">
                                        <p:cTn id="1350" dur="277" fill="hold">
                                          <p:stCondLst>
                                            <p:cond delay="1937"/>
                                          </p:stCondLst>
                                        </p:cTn>
                                        <p:tgtEl>
                                          <p:spTgt spid="182"/>
                                        </p:tgtEl>
                                      </p:cBhvr>
                                    </p:animEffect>
                                    <p:animEffect transition="in" filter="fade">
                                      <p:cBhvr additive="base">
                                        <p:cTn id="1351" dur="277" fill="hold">
                                          <p:stCondLst>
                                            <p:cond delay="0"/>
                                          </p:stCondLst>
                                        </p:cTn>
                                        <p:tgtEl>
                                          <p:spTgt spid="182"/>
                                        </p:tgtEl>
                                      </p:cBhvr>
                                    </p:animEffect>
                                    <p:set>
                                      <p:cBhvr additive="base">
                                        <p:cTn id="1352" dur="1" fill="hold">
                                          <p:stCondLst>
                                            <p:cond delay="2213"/>
                                          </p:stCondLst>
                                        </p:cTn>
                                        <p:tgtEl>
                                          <p:spTgt spid="182"/>
                                        </p:tgtEl>
                                        <p:attrNameLst>
                                          <p:attrName>style.visibility</p:attrName>
                                        </p:attrNameLst>
                                      </p:cBhvr>
                                      <p:to>
                                        <p:strVal val="hidden"/>
                                      </p:to>
                                    </p:set>
                                    <p:set>
                                      <p:cBhvr additive="base">
                                        <p:cTn id="1353" dur="2546" fill="hold">
                                          <p:stCondLst>
                                            <p:cond delay="0"/>
                                          </p:stCondLst>
                                        </p:cTn>
                                        <p:tgtEl>
                                          <p:spTgt spid="182"/>
                                        </p:tgtEl>
                                      </p:cBhvr>
                                      <p:to>
                                        <p:strVal val=""/>
                                      </p:to>
                                    </p:set>
                                  </p:childTnLst>
                                </p:cTn>
                              </p:par>
                              <p:par>
                                <p:cTn id="1354" presetID="0" presetClass="path" presetSubtype="0" repeatCount="indefinite" fill="hold" grpId="1" nodeType="withEffect">
                                  <p:stCondLst>
                                    <p:cond delay="0"/>
                                  </p:stCondLst>
                                  <p:childTnLst>
                                    <p:animMotion origin="layout" path="M 3.95833E-6 -3.7037E-6 C 0.07604 -0.05301 0.06666 -0.19606 0.09635 -0.33518 " pathEditMode="relative" rAng="0" ptsTypes="AA">
                                      <p:cBhvr>
                                        <p:cTn id="1355" dur="3347" spd="-100000" fill="hold"/>
                                        <p:tgtEl>
                                          <p:spTgt spid="182"/>
                                        </p:tgtEl>
                                        <p:attrNameLst>
                                          <p:attrName>ppt_x</p:attrName>
                                          <p:attrName>ppt_y</p:attrName>
                                        </p:attrNameLst>
                                      </p:cBhvr>
                                      <p:rCtr x="4818" y="-16759"/>
                                    </p:animMotion>
                                  </p:childTnLst>
                                </p:cTn>
                              </p:par>
                              <p:par>
                                <p:cTn id="1356" presetID="10" presetClass="entr" presetSubtype="0" repeatCount="indefinite" fill="hold" grpId="0" nodeType="withEffect">
                                  <p:stCondLst>
                                    <p:cond delay="0"/>
                                  </p:stCondLst>
                                  <p:childTnLst>
                                    <p:set>
                                      <p:cBhvr>
                                        <p:cTn id="1357" dur="1" fill="hold">
                                          <p:stCondLst>
                                            <p:cond delay="0"/>
                                          </p:stCondLst>
                                        </p:cTn>
                                        <p:tgtEl>
                                          <p:spTgt spid="190"/>
                                        </p:tgtEl>
                                        <p:attrNameLst>
                                          <p:attrName>style.visibility</p:attrName>
                                        </p:attrNameLst>
                                      </p:cBhvr>
                                      <p:to>
                                        <p:strVal val="visible"/>
                                      </p:to>
                                    </p:set>
                                    <p:animEffect transition="out" filter="fade">
                                      <p:cBhvr additive="base">
                                        <p:cTn id="1358" dur="273" fill="hold">
                                          <p:stCondLst>
                                            <p:cond delay="1912"/>
                                          </p:stCondLst>
                                        </p:cTn>
                                        <p:tgtEl>
                                          <p:spTgt spid="190"/>
                                        </p:tgtEl>
                                      </p:cBhvr>
                                    </p:animEffect>
                                    <p:animEffect transition="in" filter="fade">
                                      <p:cBhvr additive="base">
                                        <p:cTn id="1359" dur="273" fill="hold">
                                          <p:stCondLst>
                                            <p:cond delay="0"/>
                                          </p:stCondLst>
                                        </p:cTn>
                                        <p:tgtEl>
                                          <p:spTgt spid="190"/>
                                        </p:tgtEl>
                                      </p:cBhvr>
                                    </p:animEffect>
                                    <p:set>
                                      <p:cBhvr additive="base">
                                        <p:cTn id="1360" dur="1" fill="hold">
                                          <p:stCondLst>
                                            <p:cond delay="2184"/>
                                          </p:stCondLst>
                                        </p:cTn>
                                        <p:tgtEl>
                                          <p:spTgt spid="190"/>
                                        </p:tgtEl>
                                        <p:attrNameLst>
                                          <p:attrName>style.visibility</p:attrName>
                                        </p:attrNameLst>
                                      </p:cBhvr>
                                      <p:to>
                                        <p:strVal val="hidden"/>
                                      </p:to>
                                    </p:set>
                                    <p:set>
                                      <p:cBhvr additive="base">
                                        <p:cTn id="1361" dur="2513" fill="hold">
                                          <p:stCondLst>
                                            <p:cond delay="0"/>
                                          </p:stCondLst>
                                        </p:cTn>
                                        <p:tgtEl>
                                          <p:spTgt spid="190"/>
                                        </p:tgtEl>
                                      </p:cBhvr>
                                      <p:to>
                                        <p:strVal val=""/>
                                      </p:to>
                                    </p:set>
                                  </p:childTnLst>
                                </p:cTn>
                              </p:par>
                              <p:par>
                                <p:cTn id="1362" presetID="0" presetClass="path" presetSubtype="0" repeatCount="indefinite" fill="hold" grpId="1" nodeType="withEffect">
                                  <p:stCondLst>
                                    <p:cond delay="0"/>
                                  </p:stCondLst>
                                  <p:childTnLst>
                                    <p:animMotion origin="layout" path="M 1.04167E-6 3.7037E-6 C 0.06432 -0.17315 0.07669 -0.06574 0.13086 -0.23172 " pathEditMode="relative" rAng="0" ptsTypes="AA">
                                      <p:cBhvr>
                                        <p:cTn id="1363" dur="2180" spd="-100000" fill="hold"/>
                                        <p:tgtEl>
                                          <p:spTgt spid="190"/>
                                        </p:tgtEl>
                                        <p:attrNameLst>
                                          <p:attrName>ppt_x</p:attrName>
                                          <p:attrName>ppt_y</p:attrName>
                                        </p:attrNameLst>
                                      </p:cBhvr>
                                      <p:rCtr x="6536" y="-11597"/>
                                    </p:animMotion>
                                  </p:childTnLst>
                                </p:cTn>
                              </p:par>
                              <p:par>
                                <p:cTn id="1364" presetID="10" presetClass="entr" presetSubtype="0" repeatCount="indefinite" fill="hold" grpId="0" nodeType="withEffect">
                                  <p:stCondLst>
                                    <p:cond delay="0"/>
                                  </p:stCondLst>
                                  <p:childTnLst>
                                    <p:set>
                                      <p:cBhvr>
                                        <p:cTn id="1365" dur="1" fill="hold">
                                          <p:stCondLst>
                                            <p:cond delay="0"/>
                                          </p:stCondLst>
                                        </p:cTn>
                                        <p:tgtEl>
                                          <p:spTgt spid="191"/>
                                        </p:tgtEl>
                                        <p:attrNameLst>
                                          <p:attrName>style.visibility</p:attrName>
                                        </p:attrNameLst>
                                      </p:cBhvr>
                                      <p:to>
                                        <p:strVal val="visible"/>
                                      </p:to>
                                    </p:set>
                                    <p:animEffect transition="out" filter="fade">
                                      <p:cBhvr additive="base">
                                        <p:cTn id="1366" dur="224" fill="hold">
                                          <p:stCondLst>
                                            <p:cond delay="1569"/>
                                          </p:stCondLst>
                                        </p:cTn>
                                        <p:tgtEl>
                                          <p:spTgt spid="191"/>
                                        </p:tgtEl>
                                      </p:cBhvr>
                                    </p:animEffect>
                                    <p:animEffect transition="in" filter="fade">
                                      <p:cBhvr additive="base">
                                        <p:cTn id="1367" dur="224" fill="hold">
                                          <p:stCondLst>
                                            <p:cond delay="0"/>
                                          </p:stCondLst>
                                        </p:cTn>
                                        <p:tgtEl>
                                          <p:spTgt spid="191"/>
                                        </p:tgtEl>
                                      </p:cBhvr>
                                    </p:animEffect>
                                    <p:set>
                                      <p:cBhvr additive="base">
                                        <p:cTn id="1368" dur="1" fill="hold">
                                          <p:stCondLst>
                                            <p:cond delay="1792"/>
                                          </p:stCondLst>
                                        </p:cTn>
                                        <p:tgtEl>
                                          <p:spTgt spid="191"/>
                                        </p:tgtEl>
                                        <p:attrNameLst>
                                          <p:attrName>style.visibility</p:attrName>
                                        </p:attrNameLst>
                                      </p:cBhvr>
                                      <p:to>
                                        <p:strVal val="hidden"/>
                                      </p:to>
                                    </p:set>
                                    <p:set>
                                      <p:cBhvr additive="base">
                                        <p:cTn id="1369" dur="2062" fill="hold">
                                          <p:stCondLst>
                                            <p:cond delay="0"/>
                                          </p:stCondLst>
                                        </p:cTn>
                                        <p:tgtEl>
                                          <p:spTgt spid="191"/>
                                        </p:tgtEl>
                                      </p:cBhvr>
                                      <p:to>
                                        <p:strVal val=""/>
                                      </p:to>
                                    </p:set>
                                  </p:childTnLst>
                                </p:cTn>
                              </p:par>
                              <p:par>
                                <p:cTn id="1370" presetID="0" presetClass="path" presetSubtype="0" repeatCount="indefinite" fill="hold" grpId="1" nodeType="withEffect">
                                  <p:stCondLst>
                                    <p:cond delay="0"/>
                                  </p:stCondLst>
                                  <p:childTnLst>
                                    <p:animMotion origin="layout" path="M -2.08333E-7 3.33333E-6 C -0.01471 -0.12338 -0.08021 -0.21551 -0.01003 -0.36713 " pathEditMode="relative" rAng="0" ptsTypes="AA">
                                      <p:cBhvr>
                                        <p:cTn id="1371" dur="2645" spd="-100000" fill="hold"/>
                                        <p:tgtEl>
                                          <p:spTgt spid="191"/>
                                        </p:tgtEl>
                                        <p:attrNameLst>
                                          <p:attrName>ppt_x</p:attrName>
                                          <p:attrName>ppt_y</p:attrName>
                                        </p:attrNameLst>
                                      </p:cBhvr>
                                      <p:rCtr x="-2096" y="-18356"/>
                                    </p:animMotion>
                                  </p:childTnLst>
                                </p:cTn>
                              </p:par>
                              <p:par>
                                <p:cTn id="1372" presetID="10" presetClass="entr" presetSubtype="0" repeatCount="indefinite" fill="hold" grpId="0" nodeType="withEffect">
                                  <p:stCondLst>
                                    <p:cond delay="0"/>
                                  </p:stCondLst>
                                  <p:childTnLst>
                                    <p:set>
                                      <p:cBhvr>
                                        <p:cTn id="1373" dur="1" fill="hold">
                                          <p:stCondLst>
                                            <p:cond delay="0"/>
                                          </p:stCondLst>
                                        </p:cTn>
                                        <p:tgtEl>
                                          <p:spTgt spid="192"/>
                                        </p:tgtEl>
                                        <p:attrNameLst>
                                          <p:attrName>style.visibility</p:attrName>
                                        </p:attrNameLst>
                                      </p:cBhvr>
                                      <p:to>
                                        <p:strVal val="visible"/>
                                      </p:to>
                                    </p:set>
                                    <p:animEffect transition="out" filter="fade">
                                      <p:cBhvr additive="base">
                                        <p:cTn id="1374" dur="389" fill="hold">
                                          <p:stCondLst>
                                            <p:cond delay="2724"/>
                                          </p:stCondLst>
                                        </p:cTn>
                                        <p:tgtEl>
                                          <p:spTgt spid="192"/>
                                        </p:tgtEl>
                                      </p:cBhvr>
                                    </p:animEffect>
                                    <p:animEffect transition="in" filter="fade">
                                      <p:cBhvr additive="base">
                                        <p:cTn id="1375" dur="389" fill="hold">
                                          <p:stCondLst>
                                            <p:cond delay="0"/>
                                          </p:stCondLst>
                                        </p:cTn>
                                        <p:tgtEl>
                                          <p:spTgt spid="192"/>
                                        </p:tgtEl>
                                      </p:cBhvr>
                                    </p:animEffect>
                                    <p:set>
                                      <p:cBhvr additive="base">
                                        <p:cTn id="1376" dur="1" fill="hold">
                                          <p:stCondLst>
                                            <p:cond delay="3112"/>
                                          </p:stCondLst>
                                        </p:cTn>
                                        <p:tgtEl>
                                          <p:spTgt spid="192"/>
                                        </p:tgtEl>
                                        <p:attrNameLst>
                                          <p:attrName>style.visibility</p:attrName>
                                        </p:attrNameLst>
                                      </p:cBhvr>
                                      <p:to>
                                        <p:strVal val="hidden"/>
                                      </p:to>
                                    </p:set>
                                    <p:set>
                                      <p:cBhvr additive="base">
                                        <p:cTn id="1377" dur="3580" fill="hold">
                                          <p:stCondLst>
                                            <p:cond delay="0"/>
                                          </p:stCondLst>
                                        </p:cTn>
                                        <p:tgtEl>
                                          <p:spTgt spid="192"/>
                                        </p:tgtEl>
                                      </p:cBhvr>
                                      <p:to>
                                        <p:strVal val=""/>
                                      </p:to>
                                    </p:set>
                                  </p:childTnLst>
                                </p:cTn>
                              </p:par>
                              <p:par>
                                <p:cTn id="1378" presetID="0" presetClass="path" presetSubtype="0" repeatCount="indefinite" fill="hold" grpId="1" nodeType="withEffect">
                                  <p:stCondLst>
                                    <p:cond delay="0"/>
                                  </p:stCondLst>
                                  <p:childTnLst>
                                    <p:animMotion origin="layout" path="M -1.66667E-6 -1.85185E-6 C 0.13985 -0.01227 0.09727 0.20209 0.18815 0.16227 " pathEditMode="relative" rAng="5160000" ptsTypes="AA">
                                      <p:cBhvr>
                                        <p:cTn id="1379" dur="2595" spd="-100000" fill="hold"/>
                                        <p:tgtEl>
                                          <p:spTgt spid="192"/>
                                        </p:tgtEl>
                                        <p:attrNameLst>
                                          <p:attrName>ppt_x</p:attrName>
                                          <p:attrName>ppt_y</p:attrName>
                                        </p:attrNameLst>
                                      </p:cBhvr>
                                      <p:rCtr x="9414" y="8241"/>
                                    </p:animMotion>
                                  </p:childTnLst>
                                </p:cTn>
                              </p:par>
                              <p:par>
                                <p:cTn id="1380" presetID="10" presetClass="entr" presetSubtype="0" repeatCount="indefinite" fill="hold" grpId="0" nodeType="withEffect">
                                  <p:stCondLst>
                                    <p:cond delay="0"/>
                                  </p:stCondLst>
                                  <p:childTnLst>
                                    <p:set>
                                      <p:cBhvr>
                                        <p:cTn id="1381" dur="1" fill="hold">
                                          <p:stCondLst>
                                            <p:cond delay="0"/>
                                          </p:stCondLst>
                                        </p:cTn>
                                        <p:tgtEl>
                                          <p:spTgt spid="193"/>
                                        </p:tgtEl>
                                        <p:attrNameLst>
                                          <p:attrName>style.visibility</p:attrName>
                                        </p:attrNameLst>
                                      </p:cBhvr>
                                      <p:to>
                                        <p:strVal val="visible"/>
                                      </p:to>
                                    </p:set>
                                    <p:animEffect transition="out" filter="fade">
                                      <p:cBhvr additive="base">
                                        <p:cTn id="1382" dur="269" fill="hold">
                                          <p:stCondLst>
                                            <p:cond delay="1880"/>
                                          </p:stCondLst>
                                        </p:cTn>
                                        <p:tgtEl>
                                          <p:spTgt spid="193"/>
                                        </p:tgtEl>
                                      </p:cBhvr>
                                    </p:animEffect>
                                    <p:animEffect transition="in" filter="fade">
                                      <p:cBhvr additive="base">
                                        <p:cTn id="1383" dur="269" fill="hold">
                                          <p:stCondLst>
                                            <p:cond delay="0"/>
                                          </p:stCondLst>
                                        </p:cTn>
                                        <p:tgtEl>
                                          <p:spTgt spid="193"/>
                                        </p:tgtEl>
                                      </p:cBhvr>
                                    </p:animEffect>
                                    <p:set>
                                      <p:cBhvr additive="base">
                                        <p:cTn id="1384" dur="1" fill="hold">
                                          <p:stCondLst>
                                            <p:cond delay="2147"/>
                                          </p:stCondLst>
                                        </p:cTn>
                                        <p:tgtEl>
                                          <p:spTgt spid="193"/>
                                        </p:tgtEl>
                                        <p:attrNameLst>
                                          <p:attrName>style.visibility</p:attrName>
                                        </p:attrNameLst>
                                      </p:cBhvr>
                                      <p:to>
                                        <p:strVal val="hidden"/>
                                      </p:to>
                                    </p:set>
                                    <p:set>
                                      <p:cBhvr additive="base">
                                        <p:cTn id="1385" dur="2471" fill="hold">
                                          <p:stCondLst>
                                            <p:cond delay="0"/>
                                          </p:stCondLst>
                                        </p:cTn>
                                        <p:tgtEl>
                                          <p:spTgt spid="193"/>
                                        </p:tgtEl>
                                      </p:cBhvr>
                                      <p:to>
                                        <p:strVal val=""/>
                                      </p:to>
                                    </p:set>
                                  </p:childTnLst>
                                </p:cTn>
                              </p:par>
                              <p:par>
                                <p:cTn id="1386" presetID="0" presetClass="path" presetSubtype="0" repeatCount="indefinite" fill="hold" grpId="1" nodeType="withEffect">
                                  <p:stCondLst>
                                    <p:cond delay="0"/>
                                  </p:stCondLst>
                                  <p:childTnLst>
                                    <p:animMotion origin="layout" path="M -1.25E-6 2.59259E-6 C -0.04479 -0.16551 -0.08151 -0.08611 -0.12148 -0.25023 " pathEditMode="relative" rAng="0" ptsTypes="AA">
                                      <p:cBhvr>
                                        <p:cTn id="1387" dur="2961" spd="-100000" fill="hold"/>
                                        <p:tgtEl>
                                          <p:spTgt spid="193"/>
                                        </p:tgtEl>
                                        <p:attrNameLst>
                                          <p:attrName>ppt_x</p:attrName>
                                          <p:attrName>ppt_y</p:attrName>
                                        </p:attrNameLst>
                                      </p:cBhvr>
                                      <p:rCtr x="-6081" y="-12500"/>
                                    </p:animMotion>
                                  </p:childTnLst>
                                </p:cTn>
                              </p:par>
                              <p:par>
                                <p:cTn id="1388" presetID="10" presetClass="entr" presetSubtype="0" repeatCount="indefinite" fill="hold" grpId="0" nodeType="withEffect">
                                  <p:stCondLst>
                                    <p:cond delay="0"/>
                                  </p:stCondLst>
                                  <p:childTnLst>
                                    <p:set>
                                      <p:cBhvr>
                                        <p:cTn id="1389" dur="1" fill="hold">
                                          <p:stCondLst>
                                            <p:cond delay="0"/>
                                          </p:stCondLst>
                                        </p:cTn>
                                        <p:tgtEl>
                                          <p:spTgt spid="194"/>
                                        </p:tgtEl>
                                        <p:attrNameLst>
                                          <p:attrName>style.visibility</p:attrName>
                                        </p:attrNameLst>
                                      </p:cBhvr>
                                      <p:to>
                                        <p:strVal val="visible"/>
                                      </p:to>
                                    </p:set>
                                    <p:animEffect transition="out" filter="fade">
                                      <p:cBhvr additive="base">
                                        <p:cTn id="1390" dur="227" fill="hold">
                                          <p:stCondLst>
                                            <p:cond delay="1590"/>
                                          </p:stCondLst>
                                        </p:cTn>
                                        <p:tgtEl>
                                          <p:spTgt spid="194"/>
                                        </p:tgtEl>
                                      </p:cBhvr>
                                    </p:animEffect>
                                    <p:animEffect transition="in" filter="fade">
                                      <p:cBhvr additive="base">
                                        <p:cTn id="1391" dur="227" fill="hold">
                                          <p:stCondLst>
                                            <p:cond delay="0"/>
                                          </p:stCondLst>
                                        </p:cTn>
                                        <p:tgtEl>
                                          <p:spTgt spid="194"/>
                                        </p:tgtEl>
                                      </p:cBhvr>
                                    </p:animEffect>
                                    <p:set>
                                      <p:cBhvr additive="base">
                                        <p:cTn id="1392" dur="1" fill="hold">
                                          <p:stCondLst>
                                            <p:cond delay="1816"/>
                                          </p:stCondLst>
                                        </p:cTn>
                                        <p:tgtEl>
                                          <p:spTgt spid="194"/>
                                        </p:tgtEl>
                                        <p:attrNameLst>
                                          <p:attrName>style.visibility</p:attrName>
                                        </p:attrNameLst>
                                      </p:cBhvr>
                                      <p:to>
                                        <p:strVal val="hidden"/>
                                      </p:to>
                                    </p:set>
                                    <p:set>
                                      <p:cBhvr additive="base">
                                        <p:cTn id="1393" dur="2090" fill="hold">
                                          <p:stCondLst>
                                            <p:cond delay="0"/>
                                          </p:stCondLst>
                                        </p:cTn>
                                        <p:tgtEl>
                                          <p:spTgt spid="194"/>
                                        </p:tgtEl>
                                      </p:cBhvr>
                                      <p:to>
                                        <p:strVal val=""/>
                                      </p:to>
                                    </p:set>
                                  </p:childTnLst>
                                </p:cTn>
                              </p:par>
                              <p:par>
                                <p:cTn id="1394" presetID="0" presetClass="path" presetSubtype="0" repeatCount="indefinite" fill="hold" grpId="1" nodeType="withEffect">
                                  <p:stCondLst>
                                    <p:cond delay="0"/>
                                  </p:stCondLst>
                                  <p:childTnLst>
                                    <p:animMotion origin="layout" path="M -0.00013 -3.7037E-6 C 0.10482 -0.20694 0.17995 -0.01921 0.24831 -0.24189 " pathEditMode="relative" rAng="0" ptsTypes="AA">
                                      <p:cBhvr>
                                        <p:cTn id="1395" dur="2965" spd="-100000" fill="hold"/>
                                        <p:tgtEl>
                                          <p:spTgt spid="194"/>
                                        </p:tgtEl>
                                        <p:attrNameLst>
                                          <p:attrName>ppt_x</p:attrName>
                                          <p:attrName>ppt_y</p:attrName>
                                        </p:attrNameLst>
                                      </p:cBhvr>
                                      <p:rCtr x="12422" y="-12083"/>
                                    </p:animMotion>
                                  </p:childTnLst>
                                </p:cTn>
                              </p:par>
                              <p:par>
                                <p:cTn id="1396" presetID="10" presetClass="entr" presetSubtype="0" repeatCount="indefinite" fill="hold" grpId="0" nodeType="withEffect">
                                  <p:stCondLst>
                                    <p:cond delay="0"/>
                                  </p:stCondLst>
                                  <p:childTnLst>
                                    <p:set>
                                      <p:cBhvr>
                                        <p:cTn id="1397" dur="1" fill="hold">
                                          <p:stCondLst>
                                            <p:cond delay="0"/>
                                          </p:stCondLst>
                                        </p:cTn>
                                        <p:tgtEl>
                                          <p:spTgt spid="195"/>
                                        </p:tgtEl>
                                        <p:attrNameLst>
                                          <p:attrName>style.visibility</p:attrName>
                                        </p:attrNameLst>
                                      </p:cBhvr>
                                      <p:to>
                                        <p:strVal val="visible"/>
                                      </p:to>
                                    </p:set>
                                    <p:animEffect transition="out" filter="fade">
                                      <p:cBhvr additive="base">
                                        <p:cTn id="1398" dur="345" fill="hold">
                                          <p:stCondLst>
                                            <p:cond delay="2417"/>
                                          </p:stCondLst>
                                        </p:cTn>
                                        <p:tgtEl>
                                          <p:spTgt spid="195"/>
                                        </p:tgtEl>
                                      </p:cBhvr>
                                    </p:animEffect>
                                    <p:animEffect transition="in" filter="fade">
                                      <p:cBhvr additive="base">
                                        <p:cTn id="1399" dur="345" fill="hold">
                                          <p:stCondLst>
                                            <p:cond delay="0"/>
                                          </p:stCondLst>
                                        </p:cTn>
                                        <p:tgtEl>
                                          <p:spTgt spid="195"/>
                                        </p:tgtEl>
                                      </p:cBhvr>
                                    </p:animEffect>
                                    <p:set>
                                      <p:cBhvr additive="base">
                                        <p:cTn id="1400" dur="1" fill="hold">
                                          <p:stCondLst>
                                            <p:cond delay="2761"/>
                                          </p:stCondLst>
                                        </p:cTn>
                                        <p:tgtEl>
                                          <p:spTgt spid="195"/>
                                        </p:tgtEl>
                                        <p:attrNameLst>
                                          <p:attrName>style.visibility</p:attrName>
                                        </p:attrNameLst>
                                      </p:cBhvr>
                                      <p:to>
                                        <p:strVal val="hidden"/>
                                      </p:to>
                                    </p:set>
                                    <p:set>
                                      <p:cBhvr additive="base">
                                        <p:cTn id="1401" dur="3177" fill="hold">
                                          <p:stCondLst>
                                            <p:cond delay="0"/>
                                          </p:stCondLst>
                                        </p:cTn>
                                        <p:tgtEl>
                                          <p:spTgt spid="195"/>
                                        </p:tgtEl>
                                      </p:cBhvr>
                                      <p:to>
                                        <p:strVal val=""/>
                                      </p:to>
                                    </p:set>
                                  </p:childTnLst>
                                </p:cTn>
                              </p:par>
                              <p:par>
                                <p:cTn id="1402" presetID="0" presetClass="path" presetSubtype="0" repeatCount="indefinite" fill="hold" grpId="1" nodeType="withEffect">
                                  <p:stCondLst>
                                    <p:cond delay="0"/>
                                  </p:stCondLst>
                                  <p:childTnLst>
                                    <p:animMotion origin="layout" path="M 4.79167E-6 -2.96296E-6 C 0.0332 -0.23611 0.04309 -0.23703 0.13763 -0.34768 " pathEditMode="relative" rAng="0" ptsTypes="AA">
                                      <p:cBhvr>
                                        <p:cTn id="1403" dur="3510" spd="-100000" fill="hold"/>
                                        <p:tgtEl>
                                          <p:spTgt spid="195"/>
                                        </p:tgtEl>
                                        <p:attrNameLst>
                                          <p:attrName>ppt_x</p:attrName>
                                          <p:attrName>ppt_y</p:attrName>
                                        </p:attrNameLst>
                                      </p:cBhvr>
                                      <p:rCtr x="6875" y="-17384"/>
                                    </p:animMotion>
                                  </p:childTnLst>
                                </p:cTn>
                              </p:par>
                              <p:par>
                                <p:cTn id="1404" presetID="10" presetClass="entr" presetSubtype="0" repeatCount="indefinite" fill="hold" grpId="0" nodeType="withEffect">
                                  <p:stCondLst>
                                    <p:cond delay="0"/>
                                  </p:stCondLst>
                                  <p:childTnLst>
                                    <p:set>
                                      <p:cBhvr>
                                        <p:cTn id="1405" dur="1" fill="hold">
                                          <p:stCondLst>
                                            <p:cond delay="0"/>
                                          </p:stCondLst>
                                        </p:cTn>
                                        <p:tgtEl>
                                          <p:spTgt spid="196"/>
                                        </p:tgtEl>
                                        <p:attrNameLst>
                                          <p:attrName>style.visibility</p:attrName>
                                        </p:attrNameLst>
                                      </p:cBhvr>
                                      <p:to>
                                        <p:strVal val="visible"/>
                                      </p:to>
                                    </p:set>
                                    <p:animEffect transition="out" filter="fade">
                                      <p:cBhvr additive="base">
                                        <p:cTn id="1406" dur="419" fill="hold">
                                          <p:stCondLst>
                                            <p:cond delay="2934"/>
                                          </p:stCondLst>
                                        </p:cTn>
                                        <p:tgtEl>
                                          <p:spTgt spid="196"/>
                                        </p:tgtEl>
                                      </p:cBhvr>
                                    </p:animEffect>
                                    <p:animEffect transition="in" filter="fade">
                                      <p:cBhvr additive="base">
                                        <p:cTn id="1407" dur="419" fill="hold">
                                          <p:stCondLst>
                                            <p:cond delay="0"/>
                                          </p:stCondLst>
                                        </p:cTn>
                                        <p:tgtEl>
                                          <p:spTgt spid="196"/>
                                        </p:tgtEl>
                                      </p:cBhvr>
                                    </p:animEffect>
                                    <p:set>
                                      <p:cBhvr additive="base">
                                        <p:cTn id="1408" dur="1" fill="hold">
                                          <p:stCondLst>
                                            <p:cond delay="3351"/>
                                          </p:stCondLst>
                                        </p:cTn>
                                        <p:tgtEl>
                                          <p:spTgt spid="196"/>
                                        </p:tgtEl>
                                        <p:attrNameLst>
                                          <p:attrName>style.visibility</p:attrName>
                                        </p:attrNameLst>
                                      </p:cBhvr>
                                      <p:to>
                                        <p:strVal val="hidden"/>
                                      </p:to>
                                    </p:set>
                                    <p:set>
                                      <p:cBhvr additive="base">
                                        <p:cTn id="1409" dur="3856" fill="hold">
                                          <p:stCondLst>
                                            <p:cond delay="0"/>
                                          </p:stCondLst>
                                        </p:cTn>
                                        <p:tgtEl>
                                          <p:spTgt spid="196"/>
                                        </p:tgtEl>
                                      </p:cBhvr>
                                      <p:to>
                                        <p:strVal val=""/>
                                      </p:to>
                                    </p:set>
                                  </p:childTnLst>
                                </p:cTn>
                              </p:par>
                              <p:par>
                                <p:cTn id="1410" presetID="0" presetClass="path" presetSubtype="0" repeatCount="indefinite" fill="hold" grpId="1" nodeType="withEffect">
                                  <p:stCondLst>
                                    <p:cond delay="0"/>
                                  </p:stCondLst>
                                  <p:childTnLst>
                                    <p:animMotion origin="layout" path="M 0.00013 1.11111E-6 C 0.00156 -0.15486 -0.16419 -0.17778 -0.12565 -0.34954 " pathEditMode="relative" rAng="0" ptsTypes="AA">
                                      <p:cBhvr>
                                        <p:cTn id="1411" dur="2662" spd="-100000" fill="hold"/>
                                        <p:tgtEl>
                                          <p:spTgt spid="196"/>
                                        </p:tgtEl>
                                        <p:attrNameLst>
                                          <p:attrName>ppt_x</p:attrName>
                                          <p:attrName>ppt_y</p:attrName>
                                        </p:attrNameLst>
                                      </p:cBhvr>
                                      <p:rCtr x="-6589" y="-17477"/>
                                    </p:animMotion>
                                  </p:childTnLst>
                                </p:cTn>
                              </p:par>
                              <p:par>
                                <p:cTn id="1412" presetID="10" presetClass="entr" presetSubtype="0" repeatCount="indefinite" fill="hold" grpId="0" nodeType="withEffect">
                                  <p:stCondLst>
                                    <p:cond delay="0"/>
                                  </p:stCondLst>
                                  <p:childTnLst>
                                    <p:set>
                                      <p:cBhvr>
                                        <p:cTn id="1413" dur="1" fill="hold">
                                          <p:stCondLst>
                                            <p:cond delay="0"/>
                                          </p:stCondLst>
                                        </p:cTn>
                                        <p:tgtEl>
                                          <p:spTgt spid="180"/>
                                        </p:tgtEl>
                                        <p:attrNameLst>
                                          <p:attrName>style.visibility</p:attrName>
                                        </p:attrNameLst>
                                      </p:cBhvr>
                                      <p:to>
                                        <p:strVal val="visible"/>
                                      </p:to>
                                    </p:set>
                                    <p:animEffect transition="out" filter="fade">
                                      <p:cBhvr additive="base">
                                        <p:cTn id="1414" dur="355" fill="hold">
                                          <p:stCondLst>
                                            <p:cond delay="2487"/>
                                          </p:stCondLst>
                                        </p:cTn>
                                        <p:tgtEl>
                                          <p:spTgt spid="180"/>
                                        </p:tgtEl>
                                      </p:cBhvr>
                                    </p:animEffect>
                                    <p:animEffect transition="in" filter="fade">
                                      <p:cBhvr additive="base">
                                        <p:cTn id="1415" dur="355" fill="hold">
                                          <p:stCondLst>
                                            <p:cond delay="0"/>
                                          </p:stCondLst>
                                        </p:cTn>
                                        <p:tgtEl>
                                          <p:spTgt spid="180"/>
                                        </p:tgtEl>
                                      </p:cBhvr>
                                    </p:animEffect>
                                    <p:set>
                                      <p:cBhvr additive="base">
                                        <p:cTn id="1416" dur="1" fill="hold">
                                          <p:stCondLst>
                                            <p:cond delay="2841"/>
                                          </p:stCondLst>
                                        </p:cTn>
                                        <p:tgtEl>
                                          <p:spTgt spid="180"/>
                                        </p:tgtEl>
                                        <p:attrNameLst>
                                          <p:attrName>style.visibility</p:attrName>
                                        </p:attrNameLst>
                                      </p:cBhvr>
                                      <p:to>
                                        <p:strVal val="hidden"/>
                                      </p:to>
                                    </p:set>
                                    <p:set>
                                      <p:cBhvr additive="base">
                                        <p:cTn id="1417" dur="3269" fill="hold">
                                          <p:stCondLst>
                                            <p:cond delay="0"/>
                                          </p:stCondLst>
                                        </p:cTn>
                                        <p:tgtEl>
                                          <p:spTgt spid="180"/>
                                        </p:tgtEl>
                                      </p:cBhvr>
                                      <p:to>
                                        <p:strVal val=""/>
                                      </p:to>
                                    </p:set>
                                  </p:childTnLst>
                                </p:cTn>
                              </p:par>
                              <p:par>
                                <p:cTn id="1418" presetID="0" presetClass="path" presetSubtype="0" repeatCount="indefinite" fill="hold" grpId="1" nodeType="withEffect">
                                  <p:stCondLst>
                                    <p:cond delay="0"/>
                                  </p:stCondLst>
                                  <p:childTnLst>
                                    <p:animMotion origin="layout" path="M 2.08333E-7 -2.59259E-6 C 0.07122 -0.04398 0.06237 -0.16273 0.0901 -0.27847 " pathEditMode="relative" rAng="0" ptsTypes="AA">
                                      <p:cBhvr>
                                        <p:cTn id="1419" dur="2820" spd="-100000" fill="hold"/>
                                        <p:tgtEl>
                                          <p:spTgt spid="180"/>
                                        </p:tgtEl>
                                        <p:attrNameLst>
                                          <p:attrName>ppt_x</p:attrName>
                                          <p:attrName>ppt_y</p:attrName>
                                        </p:attrNameLst>
                                      </p:cBhvr>
                                      <p:rCtr x="4505" y="-13935"/>
                                    </p:animMotion>
                                  </p:childTnLst>
                                </p:cTn>
                              </p:par>
                              <p:par>
                                <p:cTn id="1420" presetID="10" presetClass="entr" presetSubtype="0" repeatCount="indefinite" fill="hold" grpId="0" nodeType="withEffect">
                                  <p:stCondLst>
                                    <p:cond delay="0"/>
                                  </p:stCondLst>
                                  <p:childTnLst>
                                    <p:set>
                                      <p:cBhvr>
                                        <p:cTn id="1421" dur="1" fill="hold">
                                          <p:stCondLst>
                                            <p:cond delay="0"/>
                                          </p:stCondLst>
                                        </p:cTn>
                                        <p:tgtEl>
                                          <p:spTgt spid="197"/>
                                        </p:tgtEl>
                                        <p:attrNameLst>
                                          <p:attrName>style.visibility</p:attrName>
                                        </p:attrNameLst>
                                      </p:cBhvr>
                                      <p:to>
                                        <p:strVal val="visible"/>
                                      </p:to>
                                    </p:set>
                                    <p:animEffect transition="out" filter="fade">
                                      <p:cBhvr additive="base">
                                        <p:cTn id="1422" dur="293" fill="hold">
                                          <p:stCondLst>
                                            <p:cond delay="2051"/>
                                          </p:stCondLst>
                                        </p:cTn>
                                        <p:tgtEl>
                                          <p:spTgt spid="197"/>
                                        </p:tgtEl>
                                      </p:cBhvr>
                                    </p:animEffect>
                                    <p:animEffect transition="in" filter="fade">
                                      <p:cBhvr additive="base">
                                        <p:cTn id="1423" dur="293" fill="hold">
                                          <p:stCondLst>
                                            <p:cond delay="0"/>
                                          </p:stCondLst>
                                        </p:cTn>
                                        <p:tgtEl>
                                          <p:spTgt spid="197"/>
                                        </p:tgtEl>
                                      </p:cBhvr>
                                    </p:animEffect>
                                    <p:set>
                                      <p:cBhvr additive="base">
                                        <p:cTn id="1424" dur="1" fill="hold">
                                          <p:stCondLst>
                                            <p:cond delay="2343"/>
                                          </p:stCondLst>
                                        </p:cTn>
                                        <p:tgtEl>
                                          <p:spTgt spid="197"/>
                                        </p:tgtEl>
                                        <p:attrNameLst>
                                          <p:attrName>style.visibility</p:attrName>
                                        </p:attrNameLst>
                                      </p:cBhvr>
                                      <p:to>
                                        <p:strVal val="hidden"/>
                                      </p:to>
                                    </p:set>
                                    <p:set>
                                      <p:cBhvr additive="base">
                                        <p:cTn id="1425" dur="2695" fill="hold">
                                          <p:stCondLst>
                                            <p:cond delay="0"/>
                                          </p:stCondLst>
                                        </p:cTn>
                                        <p:tgtEl>
                                          <p:spTgt spid="197"/>
                                        </p:tgtEl>
                                      </p:cBhvr>
                                      <p:to>
                                        <p:strVal val=""/>
                                      </p:to>
                                    </p:set>
                                  </p:childTnLst>
                                </p:cTn>
                              </p:par>
                              <p:par>
                                <p:cTn id="1426" presetID="0" presetClass="path" presetSubtype="0" repeatCount="indefinite" fill="hold" grpId="1" nodeType="withEffect">
                                  <p:stCondLst>
                                    <p:cond delay="0"/>
                                  </p:stCondLst>
                                  <p:childTnLst>
                                    <p:animMotion origin="layout" path="M 1.875E-6 7.40741E-7 C 0.00377 -0.22477 0.15403 -0.14282 0.13372 -0.2912 " pathEditMode="relative" rAng="0" ptsTypes="AA">
                                      <p:cBhvr>
                                        <p:cTn id="1427" dur="2298" spd="-100000" fill="hold"/>
                                        <p:tgtEl>
                                          <p:spTgt spid="197"/>
                                        </p:tgtEl>
                                        <p:attrNameLst>
                                          <p:attrName>ppt_x</p:attrName>
                                          <p:attrName>ppt_y</p:attrName>
                                        </p:attrNameLst>
                                      </p:cBhvr>
                                      <p:rCtr x="6771" y="-14560"/>
                                    </p:animMotion>
                                  </p:childTnLst>
                                </p:cTn>
                              </p:par>
                              <p:par>
                                <p:cTn id="1428" presetID="10" presetClass="entr" presetSubtype="0" repeatCount="indefinite" fill="hold" grpId="0" nodeType="withEffect">
                                  <p:stCondLst>
                                    <p:cond delay="0"/>
                                  </p:stCondLst>
                                  <p:childTnLst>
                                    <p:set>
                                      <p:cBhvr>
                                        <p:cTn id="1429" dur="1" fill="hold">
                                          <p:stCondLst>
                                            <p:cond delay="0"/>
                                          </p:stCondLst>
                                        </p:cTn>
                                        <p:tgtEl>
                                          <p:spTgt spid="198"/>
                                        </p:tgtEl>
                                        <p:attrNameLst>
                                          <p:attrName>style.visibility</p:attrName>
                                        </p:attrNameLst>
                                      </p:cBhvr>
                                      <p:to>
                                        <p:strVal val="visible"/>
                                      </p:to>
                                    </p:set>
                                    <p:animEffect transition="out" filter="fade">
                                      <p:cBhvr additive="base">
                                        <p:cTn id="1430" dur="336" fill="hold">
                                          <p:stCondLst>
                                            <p:cond delay="2355"/>
                                          </p:stCondLst>
                                        </p:cTn>
                                        <p:tgtEl>
                                          <p:spTgt spid="198"/>
                                        </p:tgtEl>
                                      </p:cBhvr>
                                    </p:animEffect>
                                    <p:animEffect transition="in" filter="fade">
                                      <p:cBhvr additive="base">
                                        <p:cTn id="1431" dur="336" fill="hold">
                                          <p:stCondLst>
                                            <p:cond delay="0"/>
                                          </p:stCondLst>
                                        </p:cTn>
                                        <p:tgtEl>
                                          <p:spTgt spid="198"/>
                                        </p:tgtEl>
                                      </p:cBhvr>
                                    </p:animEffect>
                                    <p:set>
                                      <p:cBhvr additive="base">
                                        <p:cTn id="1432" dur="1" fill="hold">
                                          <p:stCondLst>
                                            <p:cond delay="2690"/>
                                          </p:stCondLst>
                                        </p:cTn>
                                        <p:tgtEl>
                                          <p:spTgt spid="198"/>
                                        </p:tgtEl>
                                        <p:attrNameLst>
                                          <p:attrName>style.visibility</p:attrName>
                                        </p:attrNameLst>
                                      </p:cBhvr>
                                      <p:to>
                                        <p:strVal val="hidden"/>
                                      </p:to>
                                    </p:set>
                                    <p:set>
                                      <p:cBhvr additive="base">
                                        <p:cTn id="1433" dur="3095" fill="hold">
                                          <p:stCondLst>
                                            <p:cond delay="0"/>
                                          </p:stCondLst>
                                        </p:cTn>
                                        <p:tgtEl>
                                          <p:spTgt spid="198"/>
                                        </p:tgtEl>
                                      </p:cBhvr>
                                      <p:to>
                                        <p:strVal val=""/>
                                      </p:to>
                                    </p:set>
                                  </p:childTnLst>
                                </p:cTn>
                              </p:par>
                              <p:par>
                                <p:cTn id="1434"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1435" dur="3846" spd="-100000" fill="hold"/>
                                        <p:tgtEl>
                                          <p:spTgt spid="198"/>
                                        </p:tgtEl>
                                        <p:attrNameLst>
                                          <p:attrName>ppt_x</p:attrName>
                                          <p:attrName>ppt_y</p:attrName>
                                        </p:attrNameLst>
                                      </p:cBhvr>
                                      <p:rCtr x="8138" y="-1852"/>
                                    </p:animMotion>
                                  </p:childTnLst>
                                </p:cTn>
                              </p:par>
                              <p:par>
                                <p:cTn id="1436" presetID="10" presetClass="entr" presetSubtype="0" repeatCount="indefinite" fill="hold" grpId="0" nodeType="withEffect">
                                  <p:stCondLst>
                                    <p:cond delay="0"/>
                                  </p:stCondLst>
                                  <p:childTnLst>
                                    <p:set>
                                      <p:cBhvr>
                                        <p:cTn id="1437" dur="1" fill="hold">
                                          <p:stCondLst>
                                            <p:cond delay="0"/>
                                          </p:stCondLst>
                                        </p:cTn>
                                        <p:tgtEl>
                                          <p:spTgt spid="199"/>
                                        </p:tgtEl>
                                        <p:attrNameLst>
                                          <p:attrName>style.visibility</p:attrName>
                                        </p:attrNameLst>
                                      </p:cBhvr>
                                      <p:to>
                                        <p:strVal val="visible"/>
                                      </p:to>
                                    </p:set>
                                    <p:animEffect transition="out" filter="fade">
                                      <p:cBhvr additive="base">
                                        <p:cTn id="1438" dur="402" fill="hold">
                                          <p:stCondLst>
                                            <p:cond delay="2811"/>
                                          </p:stCondLst>
                                        </p:cTn>
                                        <p:tgtEl>
                                          <p:spTgt spid="199"/>
                                        </p:tgtEl>
                                      </p:cBhvr>
                                    </p:animEffect>
                                    <p:animEffect transition="in" filter="fade">
                                      <p:cBhvr additive="base">
                                        <p:cTn id="1439" dur="402" fill="hold">
                                          <p:stCondLst>
                                            <p:cond delay="0"/>
                                          </p:stCondLst>
                                        </p:cTn>
                                        <p:tgtEl>
                                          <p:spTgt spid="199"/>
                                        </p:tgtEl>
                                      </p:cBhvr>
                                    </p:animEffect>
                                    <p:set>
                                      <p:cBhvr additive="base">
                                        <p:cTn id="1440" dur="1" fill="hold">
                                          <p:stCondLst>
                                            <p:cond delay="3211"/>
                                          </p:stCondLst>
                                        </p:cTn>
                                        <p:tgtEl>
                                          <p:spTgt spid="199"/>
                                        </p:tgtEl>
                                        <p:attrNameLst>
                                          <p:attrName>style.visibility</p:attrName>
                                        </p:attrNameLst>
                                      </p:cBhvr>
                                      <p:to>
                                        <p:strVal val="hidden"/>
                                      </p:to>
                                    </p:set>
                                    <p:set>
                                      <p:cBhvr additive="base">
                                        <p:cTn id="1441" dur="3694" fill="hold">
                                          <p:stCondLst>
                                            <p:cond delay="0"/>
                                          </p:stCondLst>
                                        </p:cTn>
                                        <p:tgtEl>
                                          <p:spTgt spid="199"/>
                                        </p:tgtEl>
                                      </p:cBhvr>
                                      <p:to>
                                        <p:strVal val=""/>
                                      </p:to>
                                    </p:set>
                                  </p:childTnLst>
                                </p:cTn>
                              </p:par>
                              <p:par>
                                <p:cTn id="1442" presetID="0" presetClass="path" presetSubtype="0" repeatCount="indefinite" fill="hold" grpId="1" nodeType="withEffect">
                                  <p:stCondLst>
                                    <p:cond delay="0"/>
                                  </p:stCondLst>
                                  <p:childTnLst>
                                    <p:animMotion origin="layout" path="M -1.875E-6 7.40741E-7 C 0.00104 -0.11574 -0.11797 -0.13287 -0.09036 -0.26157 " pathEditMode="relative" rAng="0" ptsTypes="AA">
                                      <p:cBhvr>
                                        <p:cTn id="1443" dur="3652" spd="-100000" fill="hold"/>
                                        <p:tgtEl>
                                          <p:spTgt spid="199"/>
                                        </p:tgtEl>
                                        <p:attrNameLst>
                                          <p:attrName>ppt_x</p:attrName>
                                          <p:attrName>ppt_y</p:attrName>
                                        </p:attrNameLst>
                                      </p:cBhvr>
                                      <p:rCtr x="-4727" y="-13079"/>
                                    </p:animMotion>
                                  </p:childTnLst>
                                </p:cTn>
                              </p:par>
                              <p:par>
                                <p:cTn id="1444" presetID="10" presetClass="entr" presetSubtype="0" repeatCount="indefinite" fill="hold" grpId="0" nodeType="withEffect">
                                  <p:stCondLst>
                                    <p:cond delay="0"/>
                                  </p:stCondLst>
                                  <p:childTnLst>
                                    <p:set>
                                      <p:cBhvr>
                                        <p:cTn id="1445" dur="1" fill="hold">
                                          <p:stCondLst>
                                            <p:cond delay="0"/>
                                          </p:stCondLst>
                                        </p:cTn>
                                        <p:tgtEl>
                                          <p:spTgt spid="200"/>
                                        </p:tgtEl>
                                        <p:attrNameLst>
                                          <p:attrName>style.visibility</p:attrName>
                                        </p:attrNameLst>
                                      </p:cBhvr>
                                      <p:to>
                                        <p:strVal val="visible"/>
                                      </p:to>
                                    </p:set>
                                    <p:animEffect transition="out" filter="fade">
                                      <p:cBhvr additive="base">
                                        <p:cTn id="1446" dur="364" fill="hold">
                                          <p:stCondLst>
                                            <p:cond delay="2545"/>
                                          </p:stCondLst>
                                        </p:cTn>
                                        <p:tgtEl>
                                          <p:spTgt spid="200"/>
                                        </p:tgtEl>
                                      </p:cBhvr>
                                    </p:animEffect>
                                    <p:animEffect transition="in" filter="fade">
                                      <p:cBhvr additive="base">
                                        <p:cTn id="1447" dur="364" fill="hold">
                                          <p:stCondLst>
                                            <p:cond delay="0"/>
                                          </p:stCondLst>
                                        </p:cTn>
                                        <p:tgtEl>
                                          <p:spTgt spid="200"/>
                                        </p:tgtEl>
                                      </p:cBhvr>
                                    </p:animEffect>
                                    <p:set>
                                      <p:cBhvr additive="base">
                                        <p:cTn id="1448" dur="1" fill="hold">
                                          <p:stCondLst>
                                            <p:cond delay="2907"/>
                                          </p:stCondLst>
                                        </p:cTn>
                                        <p:tgtEl>
                                          <p:spTgt spid="200"/>
                                        </p:tgtEl>
                                        <p:attrNameLst>
                                          <p:attrName>style.visibility</p:attrName>
                                        </p:attrNameLst>
                                      </p:cBhvr>
                                      <p:to>
                                        <p:strVal val="hidden"/>
                                      </p:to>
                                    </p:set>
                                    <p:set>
                                      <p:cBhvr additive="base">
                                        <p:cTn id="1449" dur="3345" fill="hold">
                                          <p:stCondLst>
                                            <p:cond delay="0"/>
                                          </p:stCondLst>
                                        </p:cTn>
                                        <p:tgtEl>
                                          <p:spTgt spid="200"/>
                                        </p:tgtEl>
                                      </p:cBhvr>
                                      <p:to>
                                        <p:strVal val=""/>
                                      </p:to>
                                    </p:set>
                                  </p:childTnLst>
                                </p:cTn>
                              </p:par>
                              <p:par>
                                <p:cTn id="1450" presetID="0" presetClass="path" presetSubtype="0" repeatCount="indefinite" fill="hold" grpId="1" nodeType="withEffect">
                                  <p:stCondLst>
                                    <p:cond delay="0"/>
                                  </p:stCondLst>
                                  <p:childTnLst>
                                    <p:animMotion origin="layout" path="M -3.75E-6 2.96296E-6 C 0.1069 -0.07315 0.10586 -0.1625 0.1336 -0.29121 " pathEditMode="relative" rAng="0" ptsTypes="AA">
                                      <p:cBhvr>
                                        <p:cTn id="1451" dur="3444" spd="-100000" fill="hold"/>
                                        <p:tgtEl>
                                          <p:spTgt spid="200"/>
                                        </p:tgtEl>
                                        <p:attrNameLst>
                                          <p:attrName>ppt_x</p:attrName>
                                          <p:attrName>ppt_y</p:attrName>
                                        </p:attrNameLst>
                                      </p:cBhvr>
                                      <p:rCtr x="6680" y="-14560"/>
                                    </p:animMotion>
                                  </p:childTnLst>
                                </p:cTn>
                              </p:par>
                              <p:par>
                                <p:cTn id="1452" presetID="10" presetClass="entr" presetSubtype="0" repeatCount="indefinite" fill="hold" grpId="0" nodeType="withEffect">
                                  <p:stCondLst>
                                    <p:cond delay="0"/>
                                  </p:stCondLst>
                                  <p:childTnLst>
                                    <p:set>
                                      <p:cBhvr>
                                        <p:cTn id="1453" dur="1" fill="hold">
                                          <p:stCondLst>
                                            <p:cond delay="0"/>
                                          </p:stCondLst>
                                        </p:cTn>
                                        <p:tgtEl>
                                          <p:spTgt spid="201"/>
                                        </p:tgtEl>
                                        <p:attrNameLst>
                                          <p:attrName>style.visibility</p:attrName>
                                        </p:attrNameLst>
                                      </p:cBhvr>
                                      <p:to>
                                        <p:strVal val="visible"/>
                                      </p:to>
                                    </p:set>
                                    <p:animEffect transition="out" filter="fade">
                                      <p:cBhvr additive="base">
                                        <p:cTn id="1454" dur="277" fill="hold">
                                          <p:stCondLst>
                                            <p:cond delay="1937"/>
                                          </p:stCondLst>
                                        </p:cTn>
                                        <p:tgtEl>
                                          <p:spTgt spid="201"/>
                                        </p:tgtEl>
                                      </p:cBhvr>
                                    </p:animEffect>
                                    <p:animEffect transition="in" filter="fade">
                                      <p:cBhvr additive="base">
                                        <p:cTn id="1455" dur="277" fill="hold">
                                          <p:stCondLst>
                                            <p:cond delay="0"/>
                                          </p:stCondLst>
                                        </p:cTn>
                                        <p:tgtEl>
                                          <p:spTgt spid="201"/>
                                        </p:tgtEl>
                                      </p:cBhvr>
                                    </p:animEffect>
                                    <p:set>
                                      <p:cBhvr additive="base">
                                        <p:cTn id="1456" dur="1" fill="hold">
                                          <p:stCondLst>
                                            <p:cond delay="2213"/>
                                          </p:stCondLst>
                                        </p:cTn>
                                        <p:tgtEl>
                                          <p:spTgt spid="201"/>
                                        </p:tgtEl>
                                        <p:attrNameLst>
                                          <p:attrName>style.visibility</p:attrName>
                                        </p:attrNameLst>
                                      </p:cBhvr>
                                      <p:to>
                                        <p:strVal val="hidden"/>
                                      </p:to>
                                    </p:set>
                                    <p:set>
                                      <p:cBhvr additive="base">
                                        <p:cTn id="1457" dur="2546" fill="hold">
                                          <p:stCondLst>
                                            <p:cond delay="0"/>
                                          </p:stCondLst>
                                        </p:cTn>
                                        <p:tgtEl>
                                          <p:spTgt spid="201"/>
                                        </p:tgtEl>
                                      </p:cBhvr>
                                      <p:to>
                                        <p:strVal val=""/>
                                      </p:to>
                                    </p:set>
                                  </p:childTnLst>
                                </p:cTn>
                              </p:par>
                              <p:par>
                                <p:cTn id="1458" presetID="0" presetClass="path" presetSubtype="0" repeatCount="indefinite" fill="hold" grpId="1" nodeType="withEffect">
                                  <p:stCondLst>
                                    <p:cond delay="0"/>
                                  </p:stCondLst>
                                  <p:childTnLst>
                                    <p:animMotion origin="layout" path="M -1.04167E-6 -3.33333E-6 C 0.07604 -0.05301 0.06667 -0.19606 0.09636 -0.33518 " pathEditMode="relative" rAng="0" ptsTypes="AA">
                                      <p:cBhvr>
                                        <p:cTn id="1459" dur="3347" spd="-100000" fill="hold"/>
                                        <p:tgtEl>
                                          <p:spTgt spid="201"/>
                                        </p:tgtEl>
                                        <p:attrNameLst>
                                          <p:attrName>ppt_x</p:attrName>
                                          <p:attrName>ppt_y</p:attrName>
                                        </p:attrNameLst>
                                      </p:cBhvr>
                                      <p:rCtr x="4818" y="-16759"/>
                                    </p:animMotion>
                                  </p:childTnLst>
                                </p:cTn>
                              </p:par>
                              <p:par>
                                <p:cTn id="1460" presetID="10" presetClass="entr" presetSubtype="0" repeatCount="indefinite" fill="hold" grpId="0" nodeType="withEffect">
                                  <p:stCondLst>
                                    <p:cond delay="0"/>
                                  </p:stCondLst>
                                  <p:childTnLst>
                                    <p:set>
                                      <p:cBhvr>
                                        <p:cTn id="1461" dur="1" fill="hold">
                                          <p:stCondLst>
                                            <p:cond delay="0"/>
                                          </p:stCondLst>
                                        </p:cTn>
                                        <p:tgtEl>
                                          <p:spTgt spid="202"/>
                                        </p:tgtEl>
                                        <p:attrNameLst>
                                          <p:attrName>style.visibility</p:attrName>
                                        </p:attrNameLst>
                                      </p:cBhvr>
                                      <p:to>
                                        <p:strVal val="visible"/>
                                      </p:to>
                                    </p:set>
                                    <p:animEffect transition="out" filter="fade">
                                      <p:cBhvr additive="base">
                                        <p:cTn id="1462" dur="345" fill="hold">
                                          <p:stCondLst>
                                            <p:cond delay="2417"/>
                                          </p:stCondLst>
                                        </p:cTn>
                                        <p:tgtEl>
                                          <p:spTgt spid="202"/>
                                        </p:tgtEl>
                                      </p:cBhvr>
                                    </p:animEffect>
                                    <p:animEffect transition="in" filter="fade">
                                      <p:cBhvr additive="base">
                                        <p:cTn id="1463" dur="345" fill="hold">
                                          <p:stCondLst>
                                            <p:cond delay="0"/>
                                          </p:stCondLst>
                                        </p:cTn>
                                        <p:tgtEl>
                                          <p:spTgt spid="202"/>
                                        </p:tgtEl>
                                      </p:cBhvr>
                                    </p:animEffect>
                                    <p:set>
                                      <p:cBhvr additive="base">
                                        <p:cTn id="1464" dur="1" fill="hold">
                                          <p:stCondLst>
                                            <p:cond delay="2761"/>
                                          </p:stCondLst>
                                        </p:cTn>
                                        <p:tgtEl>
                                          <p:spTgt spid="202"/>
                                        </p:tgtEl>
                                        <p:attrNameLst>
                                          <p:attrName>style.visibility</p:attrName>
                                        </p:attrNameLst>
                                      </p:cBhvr>
                                      <p:to>
                                        <p:strVal val="hidden"/>
                                      </p:to>
                                    </p:set>
                                    <p:set>
                                      <p:cBhvr additive="base">
                                        <p:cTn id="1465" dur="3177" fill="hold">
                                          <p:stCondLst>
                                            <p:cond delay="0"/>
                                          </p:stCondLst>
                                        </p:cTn>
                                        <p:tgtEl>
                                          <p:spTgt spid="202"/>
                                        </p:tgtEl>
                                      </p:cBhvr>
                                      <p:to>
                                        <p:strVal val=""/>
                                      </p:to>
                                    </p:set>
                                  </p:childTnLst>
                                </p:cTn>
                              </p:par>
                              <p:par>
                                <p:cTn id="1466" presetID="0" presetClass="path" presetSubtype="0" repeatCount="indefinite" fill="hold" grpId="1" nodeType="withEffect">
                                  <p:stCondLst>
                                    <p:cond delay="0"/>
                                  </p:stCondLst>
                                  <p:childTnLst>
                                    <p:animMotion origin="layout" path="M -4.375E-6 -1.11111E-6 C 0.03321 -0.23588 0.0431 -0.23704 0.13763 -0.34768 " pathEditMode="relative" rAng="0" ptsTypes="AA">
                                      <p:cBhvr>
                                        <p:cTn id="1467" dur="3510" spd="-100000" fill="hold"/>
                                        <p:tgtEl>
                                          <p:spTgt spid="202"/>
                                        </p:tgtEl>
                                        <p:attrNameLst>
                                          <p:attrName>ppt_x</p:attrName>
                                          <p:attrName>ppt_y</p:attrName>
                                        </p:attrNameLst>
                                      </p:cBhvr>
                                      <p:rCtr x="6875" y="-17384"/>
                                    </p:animMotion>
                                  </p:childTnLst>
                                </p:cTn>
                              </p:par>
                              <p:par>
                                <p:cTn id="1468" presetID="10" presetClass="entr" presetSubtype="0" repeatCount="indefinite" fill="hold" grpId="0" nodeType="withEffect">
                                  <p:stCondLst>
                                    <p:cond delay="0"/>
                                  </p:stCondLst>
                                  <p:childTnLst>
                                    <p:set>
                                      <p:cBhvr>
                                        <p:cTn id="1469" dur="1" fill="hold">
                                          <p:stCondLst>
                                            <p:cond delay="0"/>
                                          </p:stCondLst>
                                        </p:cTn>
                                        <p:tgtEl>
                                          <p:spTgt spid="203"/>
                                        </p:tgtEl>
                                        <p:attrNameLst>
                                          <p:attrName>style.visibility</p:attrName>
                                        </p:attrNameLst>
                                      </p:cBhvr>
                                      <p:to>
                                        <p:strVal val="visible"/>
                                      </p:to>
                                    </p:set>
                                    <p:animEffect transition="out" filter="fade">
                                      <p:cBhvr additive="base">
                                        <p:cTn id="1470" dur="419" fill="hold">
                                          <p:stCondLst>
                                            <p:cond delay="2934"/>
                                          </p:stCondLst>
                                        </p:cTn>
                                        <p:tgtEl>
                                          <p:spTgt spid="203"/>
                                        </p:tgtEl>
                                      </p:cBhvr>
                                    </p:animEffect>
                                    <p:animEffect transition="in" filter="fade">
                                      <p:cBhvr additive="base">
                                        <p:cTn id="1471" dur="419" fill="hold">
                                          <p:stCondLst>
                                            <p:cond delay="0"/>
                                          </p:stCondLst>
                                        </p:cTn>
                                        <p:tgtEl>
                                          <p:spTgt spid="203"/>
                                        </p:tgtEl>
                                      </p:cBhvr>
                                    </p:animEffect>
                                    <p:set>
                                      <p:cBhvr additive="base">
                                        <p:cTn id="1472" dur="1" fill="hold">
                                          <p:stCondLst>
                                            <p:cond delay="3351"/>
                                          </p:stCondLst>
                                        </p:cTn>
                                        <p:tgtEl>
                                          <p:spTgt spid="203"/>
                                        </p:tgtEl>
                                        <p:attrNameLst>
                                          <p:attrName>style.visibility</p:attrName>
                                        </p:attrNameLst>
                                      </p:cBhvr>
                                      <p:to>
                                        <p:strVal val="hidden"/>
                                      </p:to>
                                    </p:set>
                                    <p:set>
                                      <p:cBhvr additive="base">
                                        <p:cTn id="1473" dur="3856" fill="hold">
                                          <p:stCondLst>
                                            <p:cond delay="0"/>
                                          </p:stCondLst>
                                        </p:cTn>
                                        <p:tgtEl>
                                          <p:spTgt spid="203"/>
                                        </p:tgtEl>
                                      </p:cBhvr>
                                      <p:to>
                                        <p:strVal val=""/>
                                      </p:to>
                                    </p:set>
                                  </p:childTnLst>
                                </p:cTn>
                              </p:par>
                              <p:par>
                                <p:cTn id="1474" presetID="0" presetClass="path" presetSubtype="0" repeatCount="indefinite" fill="hold" grpId="1" nodeType="withEffect">
                                  <p:stCondLst>
                                    <p:cond delay="0"/>
                                  </p:stCondLst>
                                  <p:childTnLst>
                                    <p:animMotion origin="layout" path="M -2.5E-6 -1.11111E-6 C 0.00143 -0.15486 -0.16406 -0.17778 -0.12565 -0.34954 " pathEditMode="relative" rAng="0" ptsTypes="AA">
                                      <p:cBhvr>
                                        <p:cTn id="1475" dur="2662" spd="-100000" fill="hold"/>
                                        <p:tgtEl>
                                          <p:spTgt spid="203"/>
                                        </p:tgtEl>
                                        <p:attrNameLst>
                                          <p:attrName>ppt_x</p:attrName>
                                          <p:attrName>ppt_y</p:attrName>
                                        </p:attrNameLst>
                                      </p:cBhvr>
                                      <p:rCtr x="-6576" y="-17477"/>
                                    </p:animMotion>
                                  </p:childTnLst>
                                </p:cTn>
                              </p:par>
                              <p:par>
                                <p:cTn id="1476" presetID="10" presetClass="entr" presetSubtype="0" repeatCount="indefinite" fill="hold" grpId="0" nodeType="withEffect">
                                  <p:stCondLst>
                                    <p:cond delay="0"/>
                                  </p:stCondLst>
                                  <p:childTnLst>
                                    <p:set>
                                      <p:cBhvr>
                                        <p:cTn id="1477" dur="1" fill="hold">
                                          <p:stCondLst>
                                            <p:cond delay="0"/>
                                          </p:stCondLst>
                                        </p:cTn>
                                        <p:tgtEl>
                                          <p:spTgt spid="204"/>
                                        </p:tgtEl>
                                        <p:attrNameLst>
                                          <p:attrName>style.visibility</p:attrName>
                                        </p:attrNameLst>
                                      </p:cBhvr>
                                      <p:to>
                                        <p:strVal val="visible"/>
                                      </p:to>
                                    </p:set>
                                    <p:animEffect transition="out" filter="fade">
                                      <p:cBhvr additive="base">
                                        <p:cTn id="1478" dur="426" fill="hold">
                                          <p:stCondLst>
                                            <p:cond delay="2983"/>
                                          </p:stCondLst>
                                        </p:cTn>
                                        <p:tgtEl>
                                          <p:spTgt spid="204"/>
                                        </p:tgtEl>
                                      </p:cBhvr>
                                    </p:animEffect>
                                    <p:animEffect transition="in" filter="fade">
                                      <p:cBhvr additive="base">
                                        <p:cTn id="1479" dur="426" fill="hold">
                                          <p:stCondLst>
                                            <p:cond delay="0"/>
                                          </p:stCondLst>
                                        </p:cTn>
                                        <p:tgtEl>
                                          <p:spTgt spid="204"/>
                                        </p:tgtEl>
                                      </p:cBhvr>
                                    </p:animEffect>
                                    <p:set>
                                      <p:cBhvr additive="base">
                                        <p:cTn id="1480" dur="1" fill="hold">
                                          <p:stCondLst>
                                            <p:cond delay="3408"/>
                                          </p:stCondLst>
                                        </p:cTn>
                                        <p:tgtEl>
                                          <p:spTgt spid="204"/>
                                        </p:tgtEl>
                                        <p:attrNameLst>
                                          <p:attrName>style.visibility</p:attrName>
                                        </p:attrNameLst>
                                      </p:cBhvr>
                                      <p:to>
                                        <p:strVal val="hidden"/>
                                      </p:to>
                                    </p:set>
                                    <p:set>
                                      <p:cBhvr additive="base">
                                        <p:cTn id="1481" dur="3921" fill="hold">
                                          <p:stCondLst>
                                            <p:cond delay="0"/>
                                          </p:stCondLst>
                                        </p:cTn>
                                        <p:tgtEl>
                                          <p:spTgt spid="204"/>
                                        </p:tgtEl>
                                      </p:cBhvr>
                                      <p:to>
                                        <p:strVal val=""/>
                                      </p:to>
                                    </p:set>
                                  </p:childTnLst>
                                </p:cTn>
                              </p:par>
                              <p:par>
                                <p:cTn id="1482" presetID="0" presetClass="path" presetSubtype="0" repeatCount="indefinite" fill="hold" grpId="1" nodeType="withEffect">
                                  <p:stCondLst>
                                    <p:cond delay="0"/>
                                  </p:stCondLst>
                                  <p:childTnLst>
                                    <p:animMotion origin="layout" path="M -0.00013 -1.48148E-6 C 0.06472 -0.13518 0.07709 -0.05139 0.13151 -0.18125 " pathEditMode="relative" rAng="0" ptsTypes="AA">
                                      <p:cBhvr>
                                        <p:cTn id="1483" dur="2229" spd="-100000" fill="hold"/>
                                        <p:tgtEl>
                                          <p:spTgt spid="204"/>
                                        </p:tgtEl>
                                        <p:attrNameLst>
                                          <p:attrName>ppt_x</p:attrName>
                                          <p:attrName>ppt_y</p:attrName>
                                        </p:attrNameLst>
                                      </p:cBhvr>
                                      <p:rCtr x="6576" y="-9074"/>
                                    </p:animMotion>
                                  </p:childTnLst>
                                </p:cTn>
                              </p:par>
                              <p:par>
                                <p:cTn id="1484" presetID="10" presetClass="entr" presetSubtype="0" repeatCount="indefinite" fill="hold" grpId="0" nodeType="withEffect">
                                  <p:stCondLst>
                                    <p:cond delay="0"/>
                                  </p:stCondLst>
                                  <p:childTnLst>
                                    <p:set>
                                      <p:cBhvr>
                                        <p:cTn id="1485" dur="1" fill="hold">
                                          <p:stCondLst>
                                            <p:cond delay="0"/>
                                          </p:stCondLst>
                                        </p:cTn>
                                        <p:tgtEl>
                                          <p:spTgt spid="205"/>
                                        </p:tgtEl>
                                        <p:attrNameLst>
                                          <p:attrName>style.visibility</p:attrName>
                                        </p:attrNameLst>
                                      </p:cBhvr>
                                      <p:to>
                                        <p:strVal val="visible"/>
                                      </p:to>
                                    </p:set>
                                    <p:animEffect transition="out" filter="fade">
                                      <p:cBhvr additive="base">
                                        <p:cTn id="1486" dur="336" fill="hold">
                                          <p:stCondLst>
                                            <p:cond delay="2355"/>
                                          </p:stCondLst>
                                        </p:cTn>
                                        <p:tgtEl>
                                          <p:spTgt spid="205"/>
                                        </p:tgtEl>
                                      </p:cBhvr>
                                    </p:animEffect>
                                    <p:animEffect transition="in" filter="fade">
                                      <p:cBhvr additive="base">
                                        <p:cTn id="1487" dur="336" fill="hold">
                                          <p:stCondLst>
                                            <p:cond delay="0"/>
                                          </p:stCondLst>
                                        </p:cTn>
                                        <p:tgtEl>
                                          <p:spTgt spid="205"/>
                                        </p:tgtEl>
                                      </p:cBhvr>
                                    </p:animEffect>
                                    <p:set>
                                      <p:cBhvr additive="base">
                                        <p:cTn id="1488" dur="1" fill="hold">
                                          <p:stCondLst>
                                            <p:cond delay="2690"/>
                                          </p:stCondLst>
                                        </p:cTn>
                                        <p:tgtEl>
                                          <p:spTgt spid="205"/>
                                        </p:tgtEl>
                                        <p:attrNameLst>
                                          <p:attrName>style.visibility</p:attrName>
                                        </p:attrNameLst>
                                      </p:cBhvr>
                                      <p:to>
                                        <p:strVal val="hidden"/>
                                      </p:to>
                                    </p:set>
                                    <p:set>
                                      <p:cBhvr additive="base">
                                        <p:cTn id="1489" dur="3095" fill="hold">
                                          <p:stCondLst>
                                            <p:cond delay="0"/>
                                          </p:stCondLst>
                                        </p:cTn>
                                        <p:tgtEl>
                                          <p:spTgt spid="205"/>
                                        </p:tgtEl>
                                      </p:cBhvr>
                                      <p:to>
                                        <p:strVal val=""/>
                                      </p:to>
                                    </p:set>
                                  </p:childTnLst>
                                </p:cTn>
                              </p:par>
                              <p:par>
                                <p:cTn id="1490" presetID="0" presetClass="path" presetSubtype="0" repeatCount="indefinite" fill="hold" grpId="1" nodeType="withEffect">
                                  <p:stCondLst>
                                    <p:cond delay="0"/>
                                  </p:stCondLst>
                                  <p:childTnLst>
                                    <p:animMotion origin="layout" path="M -0.20794 0.16644 C -0.10872 0.10903 -0.13464 0.19514 -0.04518 0.1294 " pathEditMode="relative" rAng="0" ptsTypes="AA">
                                      <p:cBhvr>
                                        <p:cTn id="1491" dur="3846" spd="-100000" fill="hold"/>
                                        <p:tgtEl>
                                          <p:spTgt spid="205"/>
                                        </p:tgtEl>
                                        <p:attrNameLst>
                                          <p:attrName>ppt_x</p:attrName>
                                          <p:attrName>ppt_y</p:attrName>
                                        </p:attrNameLst>
                                      </p:cBhvr>
                                      <p:rCtr x="8138" y="-1852"/>
                                    </p:animMotion>
                                  </p:childTnLst>
                                </p:cTn>
                              </p:par>
                              <p:par>
                                <p:cTn id="1492" presetID="10" presetClass="entr" presetSubtype="0" repeatCount="indefinite" fill="hold" grpId="0" nodeType="withEffect">
                                  <p:stCondLst>
                                    <p:cond delay="0"/>
                                  </p:stCondLst>
                                  <p:childTnLst>
                                    <p:set>
                                      <p:cBhvr>
                                        <p:cTn id="1493" dur="1" fill="hold">
                                          <p:stCondLst>
                                            <p:cond delay="0"/>
                                          </p:stCondLst>
                                        </p:cTn>
                                        <p:tgtEl>
                                          <p:spTgt spid="206"/>
                                        </p:tgtEl>
                                        <p:attrNameLst>
                                          <p:attrName>style.visibility</p:attrName>
                                        </p:attrNameLst>
                                      </p:cBhvr>
                                      <p:to>
                                        <p:strVal val="visible"/>
                                      </p:to>
                                    </p:set>
                                    <p:animEffect transition="out" filter="fade">
                                      <p:cBhvr additive="base">
                                        <p:cTn id="1494" dur="250" fill="hold">
                                          <p:stCondLst>
                                            <p:cond delay="1750"/>
                                          </p:stCondLst>
                                        </p:cTn>
                                        <p:tgtEl>
                                          <p:spTgt spid="206"/>
                                        </p:tgtEl>
                                      </p:cBhvr>
                                    </p:animEffect>
                                    <p:animEffect transition="in" filter="fade">
                                      <p:cBhvr additive="base">
                                        <p:cTn id="1495" dur="250" fill="hold">
                                          <p:stCondLst>
                                            <p:cond delay="0"/>
                                          </p:stCondLst>
                                        </p:cTn>
                                        <p:tgtEl>
                                          <p:spTgt spid="206"/>
                                        </p:tgtEl>
                                      </p:cBhvr>
                                    </p:animEffect>
                                    <p:set>
                                      <p:cBhvr additive="base">
                                        <p:cTn id="1496" dur="1" fill="hold">
                                          <p:stCondLst>
                                            <p:cond delay="1999"/>
                                          </p:stCondLst>
                                        </p:cTn>
                                        <p:tgtEl>
                                          <p:spTgt spid="206"/>
                                        </p:tgtEl>
                                        <p:attrNameLst>
                                          <p:attrName>style.visibility</p:attrName>
                                        </p:attrNameLst>
                                      </p:cBhvr>
                                      <p:to>
                                        <p:strVal val="hidden"/>
                                      </p:to>
                                    </p:set>
                                    <p:set>
                                      <p:cBhvr additive="base">
                                        <p:cTn id="1497" dur="2300" fill="hold">
                                          <p:stCondLst>
                                            <p:cond delay="0"/>
                                          </p:stCondLst>
                                        </p:cTn>
                                        <p:tgtEl>
                                          <p:spTgt spid="206"/>
                                        </p:tgtEl>
                                      </p:cBhvr>
                                      <p:to>
                                        <p:strVal val=""/>
                                      </p:to>
                                    </p:set>
                                  </p:childTnLst>
                                </p:cTn>
                              </p:par>
                              <p:par>
                                <p:cTn id="1498" presetID="0" presetClass="path" presetSubtype="0" repeatCount="indefinite" fill="hold" grpId="1" nodeType="withEffect">
                                  <p:stCondLst>
                                    <p:cond delay="0"/>
                                  </p:stCondLst>
                                  <p:childTnLst>
                                    <p:animMotion origin="layout" path="M 2.08333E-6 -3.7037E-7 C 0.07122 -0.04398 0.06237 -0.16273 0.0901 -0.27847 " pathEditMode="relative" rAng="0" ptsTypes="AA">
                                      <p:cBhvr>
                                        <p:cTn id="1499" dur="2300" spd="-100000" fill="hold"/>
                                        <p:tgtEl>
                                          <p:spTgt spid="206"/>
                                        </p:tgtEl>
                                        <p:attrNameLst>
                                          <p:attrName>ppt_x</p:attrName>
                                          <p:attrName>ppt_y</p:attrName>
                                        </p:attrNameLst>
                                      </p:cBhvr>
                                      <p:rCtr x="4505" y="-13935"/>
                                    </p:animMotion>
                                  </p:childTnLst>
                                </p:cTn>
                              </p:par>
                              <p:par>
                                <p:cTn id="1500" presetID="10" presetClass="entr" presetSubtype="0" repeatCount="indefinite" fill="hold" grpId="0" nodeType="withEffect">
                                  <p:stCondLst>
                                    <p:cond delay="0"/>
                                  </p:stCondLst>
                                  <p:childTnLst>
                                    <p:set>
                                      <p:cBhvr>
                                        <p:cTn id="1501" dur="1" fill="hold">
                                          <p:stCondLst>
                                            <p:cond delay="0"/>
                                          </p:stCondLst>
                                        </p:cTn>
                                        <p:tgtEl>
                                          <p:spTgt spid="207"/>
                                        </p:tgtEl>
                                        <p:attrNameLst>
                                          <p:attrName>style.visibility</p:attrName>
                                        </p:attrNameLst>
                                      </p:cBhvr>
                                      <p:to>
                                        <p:strVal val="visible"/>
                                      </p:to>
                                    </p:set>
                                    <p:animEffect transition="out" filter="fade">
                                      <p:cBhvr additive="base">
                                        <p:cTn id="1502" dur="250" fill="hold">
                                          <p:stCondLst>
                                            <p:cond delay="1750"/>
                                          </p:stCondLst>
                                        </p:cTn>
                                        <p:tgtEl>
                                          <p:spTgt spid="207"/>
                                        </p:tgtEl>
                                      </p:cBhvr>
                                    </p:animEffect>
                                    <p:animEffect transition="in" filter="fade">
                                      <p:cBhvr additive="base">
                                        <p:cTn id="1503" dur="250" fill="hold">
                                          <p:stCondLst>
                                            <p:cond delay="0"/>
                                          </p:stCondLst>
                                        </p:cTn>
                                        <p:tgtEl>
                                          <p:spTgt spid="207"/>
                                        </p:tgtEl>
                                      </p:cBhvr>
                                    </p:animEffect>
                                    <p:set>
                                      <p:cBhvr additive="base">
                                        <p:cTn id="1504" dur="1" fill="hold">
                                          <p:stCondLst>
                                            <p:cond delay="1999"/>
                                          </p:stCondLst>
                                        </p:cTn>
                                        <p:tgtEl>
                                          <p:spTgt spid="207"/>
                                        </p:tgtEl>
                                        <p:attrNameLst>
                                          <p:attrName>style.visibility</p:attrName>
                                        </p:attrNameLst>
                                      </p:cBhvr>
                                      <p:to>
                                        <p:strVal val="hidden"/>
                                      </p:to>
                                    </p:set>
                                    <p:set>
                                      <p:cBhvr additive="base">
                                        <p:cTn id="1505" dur="2300" fill="hold">
                                          <p:stCondLst>
                                            <p:cond delay="0"/>
                                          </p:stCondLst>
                                        </p:cTn>
                                        <p:tgtEl>
                                          <p:spTgt spid="207"/>
                                        </p:tgtEl>
                                      </p:cBhvr>
                                      <p:to>
                                        <p:strVal val=""/>
                                      </p:to>
                                    </p:set>
                                  </p:childTnLst>
                                </p:cTn>
                              </p:par>
                              <p:par>
                                <p:cTn id="1506" presetID="0" presetClass="path" presetSubtype="0" repeatCount="indefinite" fill="hold" grpId="1" nodeType="withEffect">
                                  <p:stCondLst>
                                    <p:cond delay="0"/>
                                  </p:stCondLst>
                                  <p:childTnLst>
                                    <p:animMotion origin="layout" path="M -0.00013 -1.85185E-6 C 0.06472 -0.13541 0.07709 -0.05139 0.13152 -0.18125 " pathEditMode="relative" rAng="0" ptsTypes="AA">
                                      <p:cBhvr>
                                        <p:cTn id="1507" dur="2300" spd="-100000" fill="hold"/>
                                        <p:tgtEl>
                                          <p:spTgt spid="207"/>
                                        </p:tgtEl>
                                        <p:attrNameLst>
                                          <p:attrName>ppt_x</p:attrName>
                                          <p:attrName>ppt_y</p:attrName>
                                        </p:attrNameLst>
                                      </p:cBhvr>
                                      <p:rCtr x="6576" y="-9074"/>
                                    </p:animMotion>
                                  </p:childTnLst>
                                </p:cTn>
                              </p:par>
                              <p:par>
                                <p:cTn id="1508" presetID="10" presetClass="entr" presetSubtype="0" repeatCount="indefinite" fill="hold" grpId="0" nodeType="withEffect">
                                  <p:stCondLst>
                                    <p:cond delay="0"/>
                                  </p:stCondLst>
                                  <p:childTnLst>
                                    <p:set>
                                      <p:cBhvr>
                                        <p:cTn id="1509" dur="1" fill="hold">
                                          <p:stCondLst>
                                            <p:cond delay="0"/>
                                          </p:stCondLst>
                                        </p:cTn>
                                        <p:tgtEl>
                                          <p:spTgt spid="208"/>
                                        </p:tgtEl>
                                        <p:attrNameLst>
                                          <p:attrName>style.visibility</p:attrName>
                                        </p:attrNameLst>
                                      </p:cBhvr>
                                      <p:to>
                                        <p:strVal val="visible"/>
                                      </p:to>
                                    </p:set>
                                    <p:animEffect transition="out" filter="fade">
                                      <p:cBhvr additive="base">
                                        <p:cTn id="1510" dur="250" fill="hold">
                                          <p:stCondLst>
                                            <p:cond delay="1750"/>
                                          </p:stCondLst>
                                        </p:cTn>
                                        <p:tgtEl>
                                          <p:spTgt spid="208"/>
                                        </p:tgtEl>
                                      </p:cBhvr>
                                    </p:animEffect>
                                    <p:animEffect transition="in" filter="fade">
                                      <p:cBhvr additive="base">
                                        <p:cTn id="1511" dur="250" fill="hold">
                                          <p:stCondLst>
                                            <p:cond delay="0"/>
                                          </p:stCondLst>
                                        </p:cTn>
                                        <p:tgtEl>
                                          <p:spTgt spid="208"/>
                                        </p:tgtEl>
                                      </p:cBhvr>
                                    </p:animEffect>
                                    <p:set>
                                      <p:cBhvr additive="base">
                                        <p:cTn id="1512" dur="1" fill="hold">
                                          <p:stCondLst>
                                            <p:cond delay="1999"/>
                                          </p:stCondLst>
                                        </p:cTn>
                                        <p:tgtEl>
                                          <p:spTgt spid="208"/>
                                        </p:tgtEl>
                                        <p:attrNameLst>
                                          <p:attrName>style.visibility</p:attrName>
                                        </p:attrNameLst>
                                      </p:cBhvr>
                                      <p:to>
                                        <p:strVal val="hidden"/>
                                      </p:to>
                                    </p:set>
                                    <p:set>
                                      <p:cBhvr additive="base">
                                        <p:cTn id="1513" dur="2300" fill="hold">
                                          <p:stCondLst>
                                            <p:cond delay="0"/>
                                          </p:stCondLst>
                                        </p:cTn>
                                        <p:tgtEl>
                                          <p:spTgt spid="208"/>
                                        </p:tgtEl>
                                      </p:cBhvr>
                                      <p:to>
                                        <p:strVal val=""/>
                                      </p:to>
                                    </p:set>
                                  </p:childTnLst>
                                </p:cTn>
                              </p:par>
                              <p:par>
                                <p:cTn id="1514"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1515" dur="2300" spd="-100000" fill="hold"/>
                                        <p:tgtEl>
                                          <p:spTgt spid="208"/>
                                        </p:tgtEl>
                                        <p:attrNameLst>
                                          <p:attrName>ppt_x</p:attrName>
                                          <p:attrName>ppt_y</p:attrName>
                                        </p:attrNameLst>
                                      </p:cBhvr>
                                      <p:rCtr x="8138" y="-1852"/>
                                    </p:animMotion>
                                  </p:childTnLst>
                                </p:cTn>
                              </p:par>
                              <p:par>
                                <p:cTn id="1516" presetID="10" presetClass="entr" presetSubtype="0" repeatCount="indefinite" fill="hold" grpId="0" nodeType="withEffect">
                                  <p:stCondLst>
                                    <p:cond delay="0"/>
                                  </p:stCondLst>
                                  <p:childTnLst>
                                    <p:set>
                                      <p:cBhvr>
                                        <p:cTn id="1517" dur="1" fill="hold">
                                          <p:stCondLst>
                                            <p:cond delay="0"/>
                                          </p:stCondLst>
                                        </p:cTn>
                                        <p:tgtEl>
                                          <p:spTgt spid="209"/>
                                        </p:tgtEl>
                                        <p:attrNameLst>
                                          <p:attrName>style.visibility</p:attrName>
                                        </p:attrNameLst>
                                      </p:cBhvr>
                                      <p:to>
                                        <p:strVal val="visible"/>
                                      </p:to>
                                    </p:set>
                                    <p:animEffect transition="out" filter="fade">
                                      <p:cBhvr additive="base">
                                        <p:cTn id="1518" dur="250" fill="hold">
                                          <p:stCondLst>
                                            <p:cond delay="1750"/>
                                          </p:stCondLst>
                                        </p:cTn>
                                        <p:tgtEl>
                                          <p:spTgt spid="209"/>
                                        </p:tgtEl>
                                      </p:cBhvr>
                                    </p:animEffect>
                                    <p:animEffect transition="in" filter="fade">
                                      <p:cBhvr additive="base">
                                        <p:cTn id="1519" dur="250" fill="hold">
                                          <p:stCondLst>
                                            <p:cond delay="0"/>
                                          </p:stCondLst>
                                        </p:cTn>
                                        <p:tgtEl>
                                          <p:spTgt spid="209"/>
                                        </p:tgtEl>
                                      </p:cBhvr>
                                    </p:animEffect>
                                    <p:set>
                                      <p:cBhvr additive="base">
                                        <p:cTn id="1520" dur="1" fill="hold">
                                          <p:stCondLst>
                                            <p:cond delay="1999"/>
                                          </p:stCondLst>
                                        </p:cTn>
                                        <p:tgtEl>
                                          <p:spTgt spid="209"/>
                                        </p:tgtEl>
                                        <p:attrNameLst>
                                          <p:attrName>style.visibility</p:attrName>
                                        </p:attrNameLst>
                                      </p:cBhvr>
                                      <p:to>
                                        <p:strVal val="hidden"/>
                                      </p:to>
                                    </p:set>
                                    <p:set>
                                      <p:cBhvr additive="base">
                                        <p:cTn id="1521" dur="2300" fill="hold">
                                          <p:stCondLst>
                                            <p:cond delay="0"/>
                                          </p:stCondLst>
                                        </p:cTn>
                                        <p:tgtEl>
                                          <p:spTgt spid="209"/>
                                        </p:tgtEl>
                                      </p:cBhvr>
                                      <p:to>
                                        <p:strVal val=""/>
                                      </p:to>
                                    </p:set>
                                  </p:childTnLst>
                                </p:cTn>
                              </p:par>
                              <p:par>
                                <p:cTn id="1522"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1523" dur="2300" spd="-100000" fill="hold"/>
                                        <p:tgtEl>
                                          <p:spTgt spid="209"/>
                                        </p:tgtEl>
                                        <p:attrNameLst>
                                          <p:attrName>ppt_x</p:attrName>
                                          <p:attrName>ppt_y</p:attrName>
                                        </p:attrNameLst>
                                      </p:cBhvr>
                                      <p:rCtr x="6771" y="-14560"/>
                                    </p:animMotion>
                                  </p:childTnLst>
                                </p:cTn>
                              </p:par>
                              <p:par>
                                <p:cTn id="1524" presetID="10" presetClass="entr" presetSubtype="0" repeatCount="indefinite" fill="hold" grpId="0" nodeType="withEffect">
                                  <p:stCondLst>
                                    <p:cond delay="0"/>
                                  </p:stCondLst>
                                  <p:childTnLst>
                                    <p:set>
                                      <p:cBhvr>
                                        <p:cTn id="1525" dur="1" fill="hold">
                                          <p:stCondLst>
                                            <p:cond delay="0"/>
                                          </p:stCondLst>
                                        </p:cTn>
                                        <p:tgtEl>
                                          <p:spTgt spid="210"/>
                                        </p:tgtEl>
                                        <p:attrNameLst>
                                          <p:attrName>style.visibility</p:attrName>
                                        </p:attrNameLst>
                                      </p:cBhvr>
                                      <p:to>
                                        <p:strVal val="visible"/>
                                      </p:to>
                                    </p:set>
                                    <p:animEffect transition="out" filter="fade">
                                      <p:cBhvr additive="base">
                                        <p:cTn id="1526" dur="250" fill="hold">
                                          <p:stCondLst>
                                            <p:cond delay="1750"/>
                                          </p:stCondLst>
                                        </p:cTn>
                                        <p:tgtEl>
                                          <p:spTgt spid="210"/>
                                        </p:tgtEl>
                                      </p:cBhvr>
                                    </p:animEffect>
                                    <p:animEffect transition="in" filter="fade">
                                      <p:cBhvr additive="base">
                                        <p:cTn id="1527" dur="250" fill="hold">
                                          <p:stCondLst>
                                            <p:cond delay="0"/>
                                          </p:stCondLst>
                                        </p:cTn>
                                        <p:tgtEl>
                                          <p:spTgt spid="210"/>
                                        </p:tgtEl>
                                      </p:cBhvr>
                                    </p:animEffect>
                                    <p:set>
                                      <p:cBhvr additive="base">
                                        <p:cTn id="1528" dur="1" fill="hold">
                                          <p:stCondLst>
                                            <p:cond delay="1999"/>
                                          </p:stCondLst>
                                        </p:cTn>
                                        <p:tgtEl>
                                          <p:spTgt spid="210"/>
                                        </p:tgtEl>
                                        <p:attrNameLst>
                                          <p:attrName>style.visibility</p:attrName>
                                        </p:attrNameLst>
                                      </p:cBhvr>
                                      <p:to>
                                        <p:strVal val="hidden"/>
                                      </p:to>
                                    </p:set>
                                    <p:set>
                                      <p:cBhvr additive="base">
                                        <p:cTn id="1529" dur="2300" fill="hold">
                                          <p:stCondLst>
                                            <p:cond delay="0"/>
                                          </p:stCondLst>
                                        </p:cTn>
                                        <p:tgtEl>
                                          <p:spTgt spid="210"/>
                                        </p:tgtEl>
                                      </p:cBhvr>
                                      <p:to>
                                        <p:strVal val=""/>
                                      </p:to>
                                    </p:set>
                                  </p:childTnLst>
                                </p:cTn>
                              </p:par>
                              <p:par>
                                <p:cTn id="1530" presetID="0" presetClass="path" presetSubtype="0" repeatCount="indefinite" fill="hold" grpId="1" nodeType="withEffect">
                                  <p:stCondLst>
                                    <p:cond delay="0"/>
                                  </p:stCondLst>
                                  <p:childTnLst>
                                    <p:animMotion origin="layout" path="M -0.00079 4.81481E-6 C 0.00286 0.20578 -0.00625 0.2118 -0.07735 0.35046 " pathEditMode="relative" rAng="9720000" ptsTypes="AA">
                                      <p:cBhvr>
                                        <p:cTn id="1531" dur="2300" fill="hold"/>
                                        <p:tgtEl>
                                          <p:spTgt spid="210"/>
                                        </p:tgtEl>
                                        <p:attrNameLst>
                                          <p:attrName>ppt_x</p:attrName>
                                          <p:attrName>ppt_y</p:attrName>
                                        </p:attrNameLst>
                                      </p:cBhvr>
                                      <p:rCtr x="-3828" y="17523"/>
                                    </p:animMotion>
                                  </p:childTnLst>
                                </p:cTn>
                              </p:par>
                              <p:par>
                                <p:cTn id="1532" presetID="10" presetClass="entr" presetSubtype="0" repeatCount="indefinite" fill="hold" grpId="0" nodeType="withEffect">
                                  <p:stCondLst>
                                    <p:cond delay="0"/>
                                  </p:stCondLst>
                                  <p:childTnLst>
                                    <p:set>
                                      <p:cBhvr>
                                        <p:cTn id="1533" dur="1" fill="hold">
                                          <p:stCondLst>
                                            <p:cond delay="0"/>
                                          </p:stCondLst>
                                        </p:cTn>
                                        <p:tgtEl>
                                          <p:spTgt spid="211"/>
                                        </p:tgtEl>
                                        <p:attrNameLst>
                                          <p:attrName>style.visibility</p:attrName>
                                        </p:attrNameLst>
                                      </p:cBhvr>
                                      <p:to>
                                        <p:strVal val="visible"/>
                                      </p:to>
                                    </p:set>
                                    <p:animEffect transition="out" filter="fade">
                                      <p:cBhvr additive="base">
                                        <p:cTn id="1534" dur="250" fill="hold">
                                          <p:stCondLst>
                                            <p:cond delay="1750"/>
                                          </p:stCondLst>
                                        </p:cTn>
                                        <p:tgtEl>
                                          <p:spTgt spid="211"/>
                                        </p:tgtEl>
                                      </p:cBhvr>
                                    </p:animEffect>
                                    <p:animEffect transition="in" filter="fade">
                                      <p:cBhvr additive="base">
                                        <p:cTn id="1535" dur="250" fill="hold">
                                          <p:stCondLst>
                                            <p:cond delay="0"/>
                                          </p:stCondLst>
                                        </p:cTn>
                                        <p:tgtEl>
                                          <p:spTgt spid="211"/>
                                        </p:tgtEl>
                                      </p:cBhvr>
                                    </p:animEffect>
                                    <p:set>
                                      <p:cBhvr additive="base">
                                        <p:cTn id="1536" dur="1" fill="hold">
                                          <p:stCondLst>
                                            <p:cond delay="1999"/>
                                          </p:stCondLst>
                                        </p:cTn>
                                        <p:tgtEl>
                                          <p:spTgt spid="211"/>
                                        </p:tgtEl>
                                        <p:attrNameLst>
                                          <p:attrName>style.visibility</p:attrName>
                                        </p:attrNameLst>
                                      </p:cBhvr>
                                      <p:to>
                                        <p:strVal val="hidden"/>
                                      </p:to>
                                    </p:set>
                                    <p:set>
                                      <p:cBhvr additive="base">
                                        <p:cTn id="1537" dur="2300" fill="hold">
                                          <p:stCondLst>
                                            <p:cond delay="0"/>
                                          </p:stCondLst>
                                        </p:cTn>
                                        <p:tgtEl>
                                          <p:spTgt spid="211"/>
                                        </p:tgtEl>
                                      </p:cBhvr>
                                      <p:to>
                                        <p:strVal val=""/>
                                      </p:to>
                                    </p:set>
                                  </p:childTnLst>
                                </p:cTn>
                              </p:par>
                              <p:par>
                                <p:cTn id="1538" presetID="0" presetClass="path" presetSubtype="0" repeatCount="indefinite" fill="hold" grpId="1" nodeType="withEffect">
                                  <p:stCondLst>
                                    <p:cond delay="0"/>
                                  </p:stCondLst>
                                  <p:childTnLst>
                                    <p:animMotion origin="layout" path="M -0.00091 -0.00023 C -0.0655 0.01505 -0.05847 0.22593 -0.13412 0.19514 " pathEditMode="relative" rAng="15720000" ptsTypes="AA">
                                      <p:cBhvr>
                                        <p:cTn id="1539" dur="2300" fill="hold"/>
                                        <p:tgtEl>
                                          <p:spTgt spid="211"/>
                                        </p:tgtEl>
                                        <p:attrNameLst>
                                          <p:attrName>ppt_x</p:attrName>
                                          <p:attrName>ppt_y</p:attrName>
                                        </p:attrNameLst>
                                      </p:cBhvr>
                                      <p:rCtr x="-6628" y="10162"/>
                                    </p:animMotion>
                                  </p:childTnLst>
                                </p:cTn>
                              </p:par>
                              <p:par>
                                <p:cTn id="1540" presetID="10" presetClass="entr" presetSubtype="0" repeatCount="indefinite" fill="hold" grpId="0" nodeType="withEffect">
                                  <p:stCondLst>
                                    <p:cond delay="0"/>
                                  </p:stCondLst>
                                  <p:childTnLst>
                                    <p:set>
                                      <p:cBhvr>
                                        <p:cTn id="1541" dur="1" fill="hold">
                                          <p:stCondLst>
                                            <p:cond delay="0"/>
                                          </p:stCondLst>
                                        </p:cTn>
                                        <p:tgtEl>
                                          <p:spTgt spid="212"/>
                                        </p:tgtEl>
                                        <p:attrNameLst>
                                          <p:attrName>style.visibility</p:attrName>
                                        </p:attrNameLst>
                                      </p:cBhvr>
                                      <p:to>
                                        <p:strVal val="visible"/>
                                      </p:to>
                                    </p:set>
                                    <p:animEffect transition="out" filter="fade">
                                      <p:cBhvr additive="base">
                                        <p:cTn id="1542" dur="250" fill="hold">
                                          <p:stCondLst>
                                            <p:cond delay="1750"/>
                                          </p:stCondLst>
                                        </p:cTn>
                                        <p:tgtEl>
                                          <p:spTgt spid="212"/>
                                        </p:tgtEl>
                                      </p:cBhvr>
                                    </p:animEffect>
                                    <p:animEffect transition="in" filter="fade">
                                      <p:cBhvr additive="base">
                                        <p:cTn id="1543" dur="250" fill="hold">
                                          <p:stCondLst>
                                            <p:cond delay="0"/>
                                          </p:stCondLst>
                                        </p:cTn>
                                        <p:tgtEl>
                                          <p:spTgt spid="212"/>
                                        </p:tgtEl>
                                      </p:cBhvr>
                                    </p:animEffect>
                                    <p:set>
                                      <p:cBhvr additive="base">
                                        <p:cTn id="1544" dur="1" fill="hold">
                                          <p:stCondLst>
                                            <p:cond delay="1999"/>
                                          </p:stCondLst>
                                        </p:cTn>
                                        <p:tgtEl>
                                          <p:spTgt spid="212"/>
                                        </p:tgtEl>
                                        <p:attrNameLst>
                                          <p:attrName>style.visibility</p:attrName>
                                        </p:attrNameLst>
                                      </p:cBhvr>
                                      <p:to>
                                        <p:strVal val="hidden"/>
                                      </p:to>
                                    </p:set>
                                    <p:set>
                                      <p:cBhvr additive="base">
                                        <p:cTn id="1545" dur="2300" fill="hold">
                                          <p:stCondLst>
                                            <p:cond delay="0"/>
                                          </p:stCondLst>
                                        </p:cTn>
                                        <p:tgtEl>
                                          <p:spTgt spid="212"/>
                                        </p:tgtEl>
                                      </p:cBhvr>
                                      <p:to>
                                        <p:strVal val=""/>
                                      </p:to>
                                    </p:set>
                                  </p:childTnLst>
                                </p:cTn>
                              </p:par>
                              <p:par>
                                <p:cTn id="1546"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1547" dur="2300" spd="-100000" fill="hold"/>
                                        <p:tgtEl>
                                          <p:spTgt spid="212"/>
                                        </p:tgtEl>
                                        <p:attrNameLst>
                                          <p:attrName>ppt_x</p:attrName>
                                          <p:attrName>ppt_y</p:attrName>
                                        </p:attrNameLst>
                                      </p:cBhvr>
                                      <p:rCtr x="6680" y="-14560"/>
                                    </p:animMotion>
                                  </p:childTnLst>
                                </p:cTn>
                              </p:par>
                              <p:par>
                                <p:cTn id="1548" presetID="10" presetClass="entr" presetSubtype="0" repeatCount="indefinite" fill="hold" grpId="0" nodeType="withEffect">
                                  <p:stCondLst>
                                    <p:cond delay="0"/>
                                  </p:stCondLst>
                                  <p:childTnLst>
                                    <p:set>
                                      <p:cBhvr>
                                        <p:cTn id="1549" dur="1" fill="hold">
                                          <p:stCondLst>
                                            <p:cond delay="0"/>
                                          </p:stCondLst>
                                        </p:cTn>
                                        <p:tgtEl>
                                          <p:spTgt spid="213"/>
                                        </p:tgtEl>
                                        <p:attrNameLst>
                                          <p:attrName>style.visibility</p:attrName>
                                        </p:attrNameLst>
                                      </p:cBhvr>
                                      <p:to>
                                        <p:strVal val="visible"/>
                                      </p:to>
                                    </p:set>
                                    <p:animEffect transition="out" filter="fade">
                                      <p:cBhvr additive="base">
                                        <p:cTn id="1550" dur="419" fill="hold">
                                          <p:stCondLst>
                                            <p:cond delay="2934"/>
                                          </p:stCondLst>
                                        </p:cTn>
                                        <p:tgtEl>
                                          <p:spTgt spid="213"/>
                                        </p:tgtEl>
                                      </p:cBhvr>
                                    </p:animEffect>
                                    <p:animEffect transition="in" filter="fade">
                                      <p:cBhvr additive="base">
                                        <p:cTn id="1551" dur="419" fill="hold">
                                          <p:stCondLst>
                                            <p:cond delay="0"/>
                                          </p:stCondLst>
                                        </p:cTn>
                                        <p:tgtEl>
                                          <p:spTgt spid="213"/>
                                        </p:tgtEl>
                                      </p:cBhvr>
                                    </p:animEffect>
                                    <p:set>
                                      <p:cBhvr additive="base">
                                        <p:cTn id="1552" dur="1" fill="hold">
                                          <p:stCondLst>
                                            <p:cond delay="3351"/>
                                          </p:stCondLst>
                                        </p:cTn>
                                        <p:tgtEl>
                                          <p:spTgt spid="213"/>
                                        </p:tgtEl>
                                        <p:attrNameLst>
                                          <p:attrName>style.visibility</p:attrName>
                                        </p:attrNameLst>
                                      </p:cBhvr>
                                      <p:to>
                                        <p:strVal val="hidden"/>
                                      </p:to>
                                    </p:set>
                                    <p:set>
                                      <p:cBhvr additive="base">
                                        <p:cTn id="1553" dur="3856" fill="hold">
                                          <p:stCondLst>
                                            <p:cond delay="0"/>
                                          </p:stCondLst>
                                        </p:cTn>
                                        <p:tgtEl>
                                          <p:spTgt spid="213"/>
                                        </p:tgtEl>
                                      </p:cBhvr>
                                      <p:to>
                                        <p:strVal val=""/>
                                      </p:to>
                                    </p:set>
                                  </p:childTnLst>
                                </p:cTn>
                              </p:par>
                              <p:par>
                                <p:cTn id="1554" presetID="0" presetClass="path" presetSubtype="0" repeatCount="indefinite" fill="hold" grpId="1" nodeType="withEffect">
                                  <p:stCondLst>
                                    <p:cond delay="0"/>
                                  </p:stCondLst>
                                  <p:childTnLst>
                                    <p:animMotion origin="layout" path="M 0.00013 0.00023 C 0.08658 -0.01875 0.0763 -0.31366 0.17695 -0.26991 " pathEditMode="relative" rAng="4920000" ptsTypes="AA">
                                      <p:cBhvr>
                                        <p:cTn id="1555" dur="2662" spd="-100000" fill="hold"/>
                                        <p:tgtEl>
                                          <p:spTgt spid="213"/>
                                        </p:tgtEl>
                                        <p:attrNameLst>
                                          <p:attrName>ppt_x</p:attrName>
                                          <p:attrName>ppt_y</p:attrName>
                                        </p:attrNameLst>
                                      </p:cBhvr>
                                      <p:rCtr x="8802" y="-14028"/>
                                    </p:animMotion>
                                  </p:childTnLst>
                                </p:cTn>
                              </p:par>
                              <p:par>
                                <p:cTn id="1556" presetID="10" presetClass="entr" presetSubtype="0" repeatCount="indefinite" fill="hold" grpId="0" nodeType="withEffect">
                                  <p:stCondLst>
                                    <p:cond delay="0"/>
                                  </p:stCondLst>
                                  <p:childTnLst>
                                    <p:set>
                                      <p:cBhvr>
                                        <p:cTn id="1557" dur="1" fill="hold">
                                          <p:stCondLst>
                                            <p:cond delay="0"/>
                                          </p:stCondLst>
                                        </p:cTn>
                                        <p:tgtEl>
                                          <p:spTgt spid="214"/>
                                        </p:tgtEl>
                                        <p:attrNameLst>
                                          <p:attrName>style.visibility</p:attrName>
                                        </p:attrNameLst>
                                      </p:cBhvr>
                                      <p:to>
                                        <p:strVal val="visible"/>
                                      </p:to>
                                    </p:set>
                                    <p:animEffect transition="out" filter="fade">
                                      <p:cBhvr additive="base">
                                        <p:cTn id="1558" dur="250" fill="hold">
                                          <p:stCondLst>
                                            <p:cond delay="1750"/>
                                          </p:stCondLst>
                                        </p:cTn>
                                        <p:tgtEl>
                                          <p:spTgt spid="214"/>
                                        </p:tgtEl>
                                      </p:cBhvr>
                                    </p:animEffect>
                                    <p:animEffect transition="in" filter="fade">
                                      <p:cBhvr additive="base">
                                        <p:cTn id="1559" dur="250" fill="hold">
                                          <p:stCondLst>
                                            <p:cond delay="0"/>
                                          </p:stCondLst>
                                        </p:cTn>
                                        <p:tgtEl>
                                          <p:spTgt spid="214"/>
                                        </p:tgtEl>
                                      </p:cBhvr>
                                    </p:animEffect>
                                    <p:set>
                                      <p:cBhvr additive="base">
                                        <p:cTn id="1560" dur="1" fill="hold">
                                          <p:stCondLst>
                                            <p:cond delay="1999"/>
                                          </p:stCondLst>
                                        </p:cTn>
                                        <p:tgtEl>
                                          <p:spTgt spid="214"/>
                                        </p:tgtEl>
                                        <p:attrNameLst>
                                          <p:attrName>style.visibility</p:attrName>
                                        </p:attrNameLst>
                                      </p:cBhvr>
                                      <p:to>
                                        <p:strVal val="hidden"/>
                                      </p:to>
                                    </p:set>
                                    <p:set>
                                      <p:cBhvr additive="base">
                                        <p:cTn id="1561" dur="2300" fill="hold">
                                          <p:stCondLst>
                                            <p:cond delay="0"/>
                                          </p:stCondLst>
                                        </p:cTn>
                                        <p:tgtEl>
                                          <p:spTgt spid="214"/>
                                        </p:tgtEl>
                                      </p:cBhvr>
                                      <p:to>
                                        <p:strVal val=""/>
                                      </p:to>
                                    </p:set>
                                  </p:childTnLst>
                                </p:cTn>
                              </p:par>
                              <p:par>
                                <p:cTn id="1562"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1563" dur="2300" spd="-100000" fill="hold"/>
                                        <p:tgtEl>
                                          <p:spTgt spid="214"/>
                                        </p:tgtEl>
                                        <p:attrNameLst>
                                          <p:attrName>ppt_x</p:attrName>
                                          <p:attrName>ppt_y</p:attrName>
                                        </p:attrNameLst>
                                      </p:cBhvr>
                                      <p:rCtr x="6771" y="-14560"/>
                                    </p:animMotion>
                                  </p:childTnLst>
                                </p:cTn>
                              </p:par>
                              <p:par>
                                <p:cTn id="1564" presetID="10" presetClass="entr" presetSubtype="0" repeatCount="indefinite" fill="hold" grpId="0" nodeType="withEffect">
                                  <p:stCondLst>
                                    <p:cond delay="0"/>
                                  </p:stCondLst>
                                  <p:childTnLst>
                                    <p:set>
                                      <p:cBhvr>
                                        <p:cTn id="1565" dur="1" fill="hold">
                                          <p:stCondLst>
                                            <p:cond delay="0"/>
                                          </p:stCondLst>
                                        </p:cTn>
                                        <p:tgtEl>
                                          <p:spTgt spid="215"/>
                                        </p:tgtEl>
                                        <p:attrNameLst>
                                          <p:attrName>style.visibility</p:attrName>
                                        </p:attrNameLst>
                                      </p:cBhvr>
                                      <p:to>
                                        <p:strVal val="visible"/>
                                      </p:to>
                                    </p:set>
                                    <p:animEffect transition="out" filter="fade">
                                      <p:cBhvr additive="base">
                                        <p:cTn id="1566" dur="250" fill="hold">
                                          <p:stCondLst>
                                            <p:cond delay="1750"/>
                                          </p:stCondLst>
                                        </p:cTn>
                                        <p:tgtEl>
                                          <p:spTgt spid="215"/>
                                        </p:tgtEl>
                                      </p:cBhvr>
                                    </p:animEffect>
                                    <p:animEffect transition="in" filter="fade">
                                      <p:cBhvr additive="base">
                                        <p:cTn id="1567" dur="250" fill="hold">
                                          <p:stCondLst>
                                            <p:cond delay="0"/>
                                          </p:stCondLst>
                                        </p:cTn>
                                        <p:tgtEl>
                                          <p:spTgt spid="215"/>
                                        </p:tgtEl>
                                      </p:cBhvr>
                                    </p:animEffect>
                                    <p:set>
                                      <p:cBhvr additive="base">
                                        <p:cTn id="1568" dur="1" fill="hold">
                                          <p:stCondLst>
                                            <p:cond delay="1999"/>
                                          </p:stCondLst>
                                        </p:cTn>
                                        <p:tgtEl>
                                          <p:spTgt spid="215"/>
                                        </p:tgtEl>
                                        <p:attrNameLst>
                                          <p:attrName>style.visibility</p:attrName>
                                        </p:attrNameLst>
                                      </p:cBhvr>
                                      <p:to>
                                        <p:strVal val="hidden"/>
                                      </p:to>
                                    </p:set>
                                    <p:set>
                                      <p:cBhvr additive="base">
                                        <p:cTn id="1569" dur="2300" fill="hold">
                                          <p:stCondLst>
                                            <p:cond delay="0"/>
                                          </p:stCondLst>
                                        </p:cTn>
                                        <p:tgtEl>
                                          <p:spTgt spid="215"/>
                                        </p:tgtEl>
                                      </p:cBhvr>
                                      <p:to>
                                        <p:strVal val=""/>
                                      </p:to>
                                    </p:set>
                                  </p:childTnLst>
                                </p:cTn>
                              </p:par>
                              <p:par>
                                <p:cTn id="1570" presetID="0" presetClass="path" presetSubtype="0" repeatCount="indefinite" fill="hold" grpId="1" nodeType="withEffect">
                                  <p:stCondLst>
                                    <p:cond delay="0"/>
                                  </p:stCondLst>
                                  <p:childTnLst>
                                    <p:animMotion origin="layout" path="M 2.08333E-7 2.59259E-6 C -0.04023 -0.14422 0.01732 -0.1956 -0.00299 -0.34422 " pathEditMode="relative" rAng="0" ptsTypes="AA">
                                      <p:cBhvr>
                                        <p:cTn id="1571" dur="2300" spd="-100000" fill="hold"/>
                                        <p:tgtEl>
                                          <p:spTgt spid="215"/>
                                        </p:tgtEl>
                                        <p:attrNameLst>
                                          <p:attrName>ppt_x</p:attrName>
                                          <p:attrName>ppt_y</p:attrName>
                                        </p:attrNameLst>
                                      </p:cBhvr>
                                      <p:rCtr x="-664" y="-17222"/>
                                    </p:animMotion>
                                  </p:childTnLst>
                                </p:cTn>
                              </p:par>
                              <p:par>
                                <p:cTn id="1572" presetID="10" presetClass="entr" presetSubtype="0" repeatCount="indefinite" fill="hold" grpId="0" nodeType="withEffect">
                                  <p:stCondLst>
                                    <p:cond delay="0"/>
                                  </p:stCondLst>
                                  <p:childTnLst>
                                    <p:set>
                                      <p:cBhvr>
                                        <p:cTn id="1573" dur="1" fill="hold">
                                          <p:stCondLst>
                                            <p:cond delay="0"/>
                                          </p:stCondLst>
                                        </p:cTn>
                                        <p:tgtEl>
                                          <p:spTgt spid="216"/>
                                        </p:tgtEl>
                                        <p:attrNameLst>
                                          <p:attrName>style.visibility</p:attrName>
                                        </p:attrNameLst>
                                      </p:cBhvr>
                                      <p:to>
                                        <p:strVal val="visible"/>
                                      </p:to>
                                    </p:set>
                                    <p:animEffect transition="out" filter="fade">
                                      <p:cBhvr additive="base">
                                        <p:cTn id="1574" dur="250" fill="hold">
                                          <p:stCondLst>
                                            <p:cond delay="1750"/>
                                          </p:stCondLst>
                                        </p:cTn>
                                        <p:tgtEl>
                                          <p:spTgt spid="216"/>
                                        </p:tgtEl>
                                      </p:cBhvr>
                                    </p:animEffect>
                                    <p:animEffect transition="in" filter="fade">
                                      <p:cBhvr additive="base">
                                        <p:cTn id="1575" dur="250" fill="hold">
                                          <p:stCondLst>
                                            <p:cond delay="0"/>
                                          </p:stCondLst>
                                        </p:cTn>
                                        <p:tgtEl>
                                          <p:spTgt spid="216"/>
                                        </p:tgtEl>
                                      </p:cBhvr>
                                    </p:animEffect>
                                    <p:set>
                                      <p:cBhvr additive="base">
                                        <p:cTn id="1576" dur="1" fill="hold">
                                          <p:stCondLst>
                                            <p:cond delay="1999"/>
                                          </p:stCondLst>
                                        </p:cTn>
                                        <p:tgtEl>
                                          <p:spTgt spid="216"/>
                                        </p:tgtEl>
                                        <p:attrNameLst>
                                          <p:attrName>style.visibility</p:attrName>
                                        </p:attrNameLst>
                                      </p:cBhvr>
                                      <p:to>
                                        <p:strVal val="hidden"/>
                                      </p:to>
                                    </p:set>
                                    <p:set>
                                      <p:cBhvr additive="base">
                                        <p:cTn id="1577" dur="2300" fill="hold">
                                          <p:stCondLst>
                                            <p:cond delay="0"/>
                                          </p:stCondLst>
                                        </p:cTn>
                                        <p:tgtEl>
                                          <p:spTgt spid="216"/>
                                        </p:tgtEl>
                                      </p:cBhvr>
                                      <p:to>
                                        <p:strVal val=""/>
                                      </p:to>
                                    </p:set>
                                  </p:childTnLst>
                                </p:cTn>
                              </p:par>
                              <p:par>
                                <p:cTn id="1578"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1579" dur="2300" spd="-100000" fill="hold"/>
                                        <p:tgtEl>
                                          <p:spTgt spid="216"/>
                                        </p:tgtEl>
                                        <p:attrNameLst>
                                          <p:attrName>ppt_x</p:attrName>
                                          <p:attrName>ppt_y</p:attrName>
                                        </p:attrNameLst>
                                      </p:cBhvr>
                                      <p:rCtr x="6771" y="-14560"/>
                                    </p:animMotion>
                                  </p:childTnLst>
                                </p:cTn>
                              </p:par>
                              <p:par>
                                <p:cTn id="1580" presetID="10" presetClass="entr" presetSubtype="0" repeatCount="indefinite" fill="hold" grpId="0" nodeType="withEffect">
                                  <p:stCondLst>
                                    <p:cond delay="0"/>
                                  </p:stCondLst>
                                  <p:childTnLst>
                                    <p:set>
                                      <p:cBhvr>
                                        <p:cTn id="1581" dur="1" fill="hold">
                                          <p:stCondLst>
                                            <p:cond delay="0"/>
                                          </p:stCondLst>
                                        </p:cTn>
                                        <p:tgtEl>
                                          <p:spTgt spid="217"/>
                                        </p:tgtEl>
                                        <p:attrNameLst>
                                          <p:attrName>style.visibility</p:attrName>
                                        </p:attrNameLst>
                                      </p:cBhvr>
                                      <p:to>
                                        <p:strVal val="visible"/>
                                      </p:to>
                                    </p:set>
                                    <p:animEffect transition="out" filter="fade">
                                      <p:cBhvr additive="base">
                                        <p:cTn id="1582" dur="250" fill="hold">
                                          <p:stCondLst>
                                            <p:cond delay="1750"/>
                                          </p:stCondLst>
                                        </p:cTn>
                                        <p:tgtEl>
                                          <p:spTgt spid="217"/>
                                        </p:tgtEl>
                                      </p:cBhvr>
                                    </p:animEffect>
                                    <p:animEffect transition="in" filter="fade">
                                      <p:cBhvr additive="base">
                                        <p:cTn id="1583" dur="250" fill="hold">
                                          <p:stCondLst>
                                            <p:cond delay="0"/>
                                          </p:stCondLst>
                                        </p:cTn>
                                        <p:tgtEl>
                                          <p:spTgt spid="217"/>
                                        </p:tgtEl>
                                      </p:cBhvr>
                                    </p:animEffect>
                                    <p:set>
                                      <p:cBhvr additive="base">
                                        <p:cTn id="1584" dur="1" fill="hold">
                                          <p:stCondLst>
                                            <p:cond delay="1999"/>
                                          </p:stCondLst>
                                        </p:cTn>
                                        <p:tgtEl>
                                          <p:spTgt spid="217"/>
                                        </p:tgtEl>
                                        <p:attrNameLst>
                                          <p:attrName>style.visibility</p:attrName>
                                        </p:attrNameLst>
                                      </p:cBhvr>
                                      <p:to>
                                        <p:strVal val="hidden"/>
                                      </p:to>
                                    </p:set>
                                    <p:set>
                                      <p:cBhvr additive="base">
                                        <p:cTn id="1585" dur="2300" fill="hold">
                                          <p:stCondLst>
                                            <p:cond delay="0"/>
                                          </p:stCondLst>
                                        </p:cTn>
                                        <p:tgtEl>
                                          <p:spTgt spid="217"/>
                                        </p:tgtEl>
                                      </p:cBhvr>
                                      <p:to>
                                        <p:strVal val=""/>
                                      </p:to>
                                    </p:set>
                                  </p:childTnLst>
                                </p:cTn>
                              </p:par>
                              <p:par>
                                <p:cTn id="1586" presetID="0" presetClass="path" presetSubtype="0" repeatCount="indefinite" fill="hold" grpId="1" nodeType="withEffect">
                                  <p:stCondLst>
                                    <p:cond delay="0"/>
                                  </p:stCondLst>
                                  <p:childTnLst>
                                    <p:animMotion origin="layout" path="M 0 1.48148E-6 C -0.0401 -0.14398 -0.07305 -0.07477 -0.10898 -0.21713 " pathEditMode="relative" rAng="0" ptsTypes="AA">
                                      <p:cBhvr>
                                        <p:cTn id="1587" dur="2300" spd="-100000" fill="hold"/>
                                        <p:tgtEl>
                                          <p:spTgt spid="217"/>
                                        </p:tgtEl>
                                        <p:attrNameLst>
                                          <p:attrName>ppt_x</p:attrName>
                                          <p:attrName>ppt_y</p:attrName>
                                        </p:attrNameLst>
                                      </p:cBhvr>
                                      <p:rCtr x="-5456" y="-10856"/>
                                    </p:animMotion>
                                  </p:childTnLst>
                                </p:cTn>
                              </p:par>
                              <p:par>
                                <p:cTn id="1588" presetID="10" presetClass="entr" presetSubtype="0" repeatCount="indefinite" fill="hold" grpId="0" nodeType="withEffect">
                                  <p:stCondLst>
                                    <p:cond delay="0"/>
                                  </p:stCondLst>
                                  <p:childTnLst>
                                    <p:set>
                                      <p:cBhvr>
                                        <p:cTn id="1589" dur="1" fill="hold">
                                          <p:stCondLst>
                                            <p:cond delay="0"/>
                                          </p:stCondLst>
                                        </p:cTn>
                                        <p:tgtEl>
                                          <p:spTgt spid="218"/>
                                        </p:tgtEl>
                                        <p:attrNameLst>
                                          <p:attrName>style.visibility</p:attrName>
                                        </p:attrNameLst>
                                      </p:cBhvr>
                                      <p:to>
                                        <p:strVal val="visible"/>
                                      </p:to>
                                    </p:set>
                                    <p:animEffect transition="out" filter="fade">
                                      <p:cBhvr additive="base">
                                        <p:cTn id="1590" dur="250" fill="hold">
                                          <p:stCondLst>
                                            <p:cond delay="1750"/>
                                          </p:stCondLst>
                                        </p:cTn>
                                        <p:tgtEl>
                                          <p:spTgt spid="218"/>
                                        </p:tgtEl>
                                      </p:cBhvr>
                                    </p:animEffect>
                                    <p:animEffect transition="in" filter="fade">
                                      <p:cBhvr additive="base">
                                        <p:cTn id="1591" dur="250" fill="hold">
                                          <p:stCondLst>
                                            <p:cond delay="0"/>
                                          </p:stCondLst>
                                        </p:cTn>
                                        <p:tgtEl>
                                          <p:spTgt spid="218"/>
                                        </p:tgtEl>
                                      </p:cBhvr>
                                    </p:animEffect>
                                    <p:set>
                                      <p:cBhvr additive="base">
                                        <p:cTn id="1592" dur="1" fill="hold">
                                          <p:stCondLst>
                                            <p:cond delay="1999"/>
                                          </p:stCondLst>
                                        </p:cTn>
                                        <p:tgtEl>
                                          <p:spTgt spid="218"/>
                                        </p:tgtEl>
                                        <p:attrNameLst>
                                          <p:attrName>style.visibility</p:attrName>
                                        </p:attrNameLst>
                                      </p:cBhvr>
                                      <p:to>
                                        <p:strVal val="hidden"/>
                                      </p:to>
                                    </p:set>
                                    <p:set>
                                      <p:cBhvr additive="base">
                                        <p:cTn id="1593" dur="2300" fill="hold">
                                          <p:stCondLst>
                                            <p:cond delay="0"/>
                                          </p:stCondLst>
                                        </p:cTn>
                                        <p:tgtEl>
                                          <p:spTgt spid="218"/>
                                        </p:tgtEl>
                                      </p:cBhvr>
                                      <p:to>
                                        <p:strVal val=""/>
                                      </p:to>
                                    </p:set>
                                  </p:childTnLst>
                                </p:cTn>
                              </p:par>
                              <p:par>
                                <p:cTn id="1594" presetID="0" presetClass="path" presetSubtype="0" repeatCount="indefinite" fill="hold" grpId="1" nodeType="withEffect">
                                  <p:stCondLst>
                                    <p:cond delay="0"/>
                                  </p:stCondLst>
                                  <p:childTnLst>
                                    <p:animMotion origin="layout" path="M 0 -3.33333E-6 C 0.07122 -0.04398 0.06237 -0.16273 0.0901 -0.27847 " pathEditMode="relative" rAng="0" ptsTypes="AA">
                                      <p:cBhvr>
                                        <p:cTn id="1595" dur="2300" spd="-100000" fill="hold"/>
                                        <p:tgtEl>
                                          <p:spTgt spid="218"/>
                                        </p:tgtEl>
                                        <p:attrNameLst>
                                          <p:attrName>ppt_x</p:attrName>
                                          <p:attrName>ppt_y</p:attrName>
                                        </p:attrNameLst>
                                      </p:cBhvr>
                                      <p:rCtr x="4505" y="-13912"/>
                                    </p:animMotion>
                                  </p:childTnLst>
                                </p:cTn>
                              </p:par>
                              <p:par>
                                <p:cTn id="1596" presetID="10" presetClass="entr" presetSubtype="0" repeatCount="indefinite" fill="hold" grpId="0" nodeType="withEffect">
                                  <p:stCondLst>
                                    <p:cond delay="0"/>
                                  </p:stCondLst>
                                  <p:childTnLst>
                                    <p:set>
                                      <p:cBhvr>
                                        <p:cTn id="1597" dur="1" fill="hold">
                                          <p:stCondLst>
                                            <p:cond delay="0"/>
                                          </p:stCondLst>
                                        </p:cTn>
                                        <p:tgtEl>
                                          <p:spTgt spid="219"/>
                                        </p:tgtEl>
                                        <p:attrNameLst>
                                          <p:attrName>style.visibility</p:attrName>
                                        </p:attrNameLst>
                                      </p:cBhvr>
                                      <p:to>
                                        <p:strVal val="visible"/>
                                      </p:to>
                                    </p:set>
                                    <p:animEffect transition="out" filter="fade">
                                      <p:cBhvr additive="base">
                                        <p:cTn id="1598" dur="250" fill="hold">
                                          <p:stCondLst>
                                            <p:cond delay="1750"/>
                                          </p:stCondLst>
                                        </p:cTn>
                                        <p:tgtEl>
                                          <p:spTgt spid="219"/>
                                        </p:tgtEl>
                                      </p:cBhvr>
                                    </p:animEffect>
                                    <p:animEffect transition="in" filter="fade">
                                      <p:cBhvr additive="base">
                                        <p:cTn id="1599" dur="250" fill="hold">
                                          <p:stCondLst>
                                            <p:cond delay="0"/>
                                          </p:stCondLst>
                                        </p:cTn>
                                        <p:tgtEl>
                                          <p:spTgt spid="219"/>
                                        </p:tgtEl>
                                      </p:cBhvr>
                                    </p:animEffect>
                                    <p:set>
                                      <p:cBhvr additive="base">
                                        <p:cTn id="1600" dur="1" fill="hold">
                                          <p:stCondLst>
                                            <p:cond delay="1999"/>
                                          </p:stCondLst>
                                        </p:cTn>
                                        <p:tgtEl>
                                          <p:spTgt spid="219"/>
                                        </p:tgtEl>
                                        <p:attrNameLst>
                                          <p:attrName>style.visibility</p:attrName>
                                        </p:attrNameLst>
                                      </p:cBhvr>
                                      <p:to>
                                        <p:strVal val="hidden"/>
                                      </p:to>
                                    </p:set>
                                    <p:set>
                                      <p:cBhvr additive="base">
                                        <p:cTn id="1601" dur="2300" fill="hold">
                                          <p:stCondLst>
                                            <p:cond delay="0"/>
                                          </p:stCondLst>
                                        </p:cTn>
                                        <p:tgtEl>
                                          <p:spTgt spid="219"/>
                                        </p:tgtEl>
                                      </p:cBhvr>
                                      <p:to>
                                        <p:strVal val=""/>
                                      </p:to>
                                    </p:set>
                                  </p:childTnLst>
                                </p:cTn>
                              </p:par>
                              <p:par>
                                <p:cTn id="1602"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1603" dur="2300" spd="-100000" fill="hold"/>
                                        <p:tgtEl>
                                          <p:spTgt spid="219"/>
                                        </p:tgtEl>
                                        <p:attrNameLst>
                                          <p:attrName>ppt_x</p:attrName>
                                          <p:attrName>ppt_y</p:attrName>
                                        </p:attrNameLst>
                                      </p:cBhvr>
                                      <p:rCtr x="6680" y="-14560"/>
                                    </p:animMotion>
                                  </p:childTnLst>
                                </p:cTn>
                              </p:par>
                              <p:par>
                                <p:cTn id="1604" presetID="10" presetClass="entr" presetSubtype="0" repeatCount="indefinite" fill="hold" grpId="0" nodeType="withEffect">
                                  <p:stCondLst>
                                    <p:cond delay="0"/>
                                  </p:stCondLst>
                                  <p:childTnLst>
                                    <p:set>
                                      <p:cBhvr>
                                        <p:cTn id="1605" dur="1" fill="hold">
                                          <p:stCondLst>
                                            <p:cond delay="0"/>
                                          </p:stCondLst>
                                        </p:cTn>
                                        <p:tgtEl>
                                          <p:spTgt spid="220"/>
                                        </p:tgtEl>
                                        <p:attrNameLst>
                                          <p:attrName>style.visibility</p:attrName>
                                        </p:attrNameLst>
                                      </p:cBhvr>
                                      <p:to>
                                        <p:strVal val="visible"/>
                                      </p:to>
                                    </p:set>
                                    <p:animEffect transition="out" filter="fade">
                                      <p:cBhvr additive="base">
                                        <p:cTn id="1606" dur="250" fill="hold">
                                          <p:stCondLst>
                                            <p:cond delay="1750"/>
                                          </p:stCondLst>
                                        </p:cTn>
                                        <p:tgtEl>
                                          <p:spTgt spid="220"/>
                                        </p:tgtEl>
                                      </p:cBhvr>
                                    </p:animEffect>
                                    <p:animEffect transition="in" filter="fade">
                                      <p:cBhvr additive="base">
                                        <p:cTn id="1607" dur="250" fill="hold">
                                          <p:stCondLst>
                                            <p:cond delay="0"/>
                                          </p:stCondLst>
                                        </p:cTn>
                                        <p:tgtEl>
                                          <p:spTgt spid="220"/>
                                        </p:tgtEl>
                                      </p:cBhvr>
                                    </p:animEffect>
                                    <p:set>
                                      <p:cBhvr additive="base">
                                        <p:cTn id="1608" dur="1" fill="hold">
                                          <p:stCondLst>
                                            <p:cond delay="1999"/>
                                          </p:stCondLst>
                                        </p:cTn>
                                        <p:tgtEl>
                                          <p:spTgt spid="220"/>
                                        </p:tgtEl>
                                        <p:attrNameLst>
                                          <p:attrName>style.visibility</p:attrName>
                                        </p:attrNameLst>
                                      </p:cBhvr>
                                      <p:to>
                                        <p:strVal val="hidden"/>
                                      </p:to>
                                    </p:set>
                                    <p:set>
                                      <p:cBhvr additive="base">
                                        <p:cTn id="1609" dur="2300" fill="hold">
                                          <p:stCondLst>
                                            <p:cond delay="0"/>
                                          </p:stCondLst>
                                        </p:cTn>
                                        <p:tgtEl>
                                          <p:spTgt spid="220"/>
                                        </p:tgtEl>
                                      </p:cBhvr>
                                      <p:to>
                                        <p:strVal val=""/>
                                      </p:to>
                                    </p:set>
                                  </p:childTnLst>
                                </p:cTn>
                              </p:par>
                              <p:par>
                                <p:cTn id="1610"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1611" dur="2300" spd="-100000" fill="hold"/>
                                        <p:tgtEl>
                                          <p:spTgt spid="220"/>
                                        </p:tgtEl>
                                        <p:attrNameLst>
                                          <p:attrName>ppt_x</p:attrName>
                                          <p:attrName>ppt_y</p:attrName>
                                        </p:attrNameLst>
                                      </p:cBhvr>
                                      <p:rCtr x="8138" y="-1852"/>
                                    </p:animMotion>
                                  </p:childTnLst>
                                </p:cTn>
                              </p:par>
                              <p:par>
                                <p:cTn id="1612" presetID="10" presetClass="entr" presetSubtype="0" repeatCount="indefinite" fill="hold" grpId="0" nodeType="withEffect">
                                  <p:stCondLst>
                                    <p:cond delay="0"/>
                                  </p:stCondLst>
                                  <p:childTnLst>
                                    <p:set>
                                      <p:cBhvr>
                                        <p:cTn id="1613" dur="1" fill="hold">
                                          <p:stCondLst>
                                            <p:cond delay="0"/>
                                          </p:stCondLst>
                                        </p:cTn>
                                        <p:tgtEl>
                                          <p:spTgt spid="221"/>
                                        </p:tgtEl>
                                        <p:attrNameLst>
                                          <p:attrName>style.visibility</p:attrName>
                                        </p:attrNameLst>
                                      </p:cBhvr>
                                      <p:to>
                                        <p:strVal val="visible"/>
                                      </p:to>
                                    </p:set>
                                    <p:animEffect transition="out" filter="fade">
                                      <p:cBhvr additive="base">
                                        <p:cTn id="1614" dur="345" fill="hold">
                                          <p:stCondLst>
                                            <p:cond delay="2417"/>
                                          </p:stCondLst>
                                        </p:cTn>
                                        <p:tgtEl>
                                          <p:spTgt spid="221"/>
                                        </p:tgtEl>
                                      </p:cBhvr>
                                    </p:animEffect>
                                    <p:animEffect transition="in" filter="fade">
                                      <p:cBhvr additive="base">
                                        <p:cTn id="1615" dur="345" fill="hold">
                                          <p:stCondLst>
                                            <p:cond delay="0"/>
                                          </p:stCondLst>
                                        </p:cTn>
                                        <p:tgtEl>
                                          <p:spTgt spid="221"/>
                                        </p:tgtEl>
                                      </p:cBhvr>
                                    </p:animEffect>
                                    <p:set>
                                      <p:cBhvr additive="base">
                                        <p:cTn id="1616" dur="1" fill="hold">
                                          <p:stCondLst>
                                            <p:cond delay="2761"/>
                                          </p:stCondLst>
                                        </p:cTn>
                                        <p:tgtEl>
                                          <p:spTgt spid="221"/>
                                        </p:tgtEl>
                                        <p:attrNameLst>
                                          <p:attrName>style.visibility</p:attrName>
                                        </p:attrNameLst>
                                      </p:cBhvr>
                                      <p:to>
                                        <p:strVal val="hidden"/>
                                      </p:to>
                                    </p:set>
                                    <p:set>
                                      <p:cBhvr additive="base">
                                        <p:cTn id="1617" dur="3177" fill="hold">
                                          <p:stCondLst>
                                            <p:cond delay="0"/>
                                          </p:stCondLst>
                                        </p:cTn>
                                        <p:tgtEl>
                                          <p:spTgt spid="221"/>
                                        </p:tgtEl>
                                      </p:cBhvr>
                                      <p:to>
                                        <p:strVal val=""/>
                                      </p:to>
                                    </p:set>
                                  </p:childTnLst>
                                </p:cTn>
                              </p:par>
                              <p:par>
                                <p:cTn id="1618" presetID="0" presetClass="path" presetSubtype="0" repeatCount="indefinite" fill="hold" grpId="1" nodeType="withEffect">
                                  <p:stCondLst>
                                    <p:cond delay="0"/>
                                  </p:stCondLst>
                                  <p:childTnLst>
                                    <p:animMotion origin="layout" path="M -4.375E-6 -1.11111E-6 C 0.03321 -0.23588 0.0431 -0.23704 0.13763 -0.34768 " pathEditMode="relative" rAng="0" ptsTypes="AA">
                                      <p:cBhvr>
                                        <p:cTn id="1619" dur="3510" spd="-100000" fill="hold"/>
                                        <p:tgtEl>
                                          <p:spTgt spid="221"/>
                                        </p:tgtEl>
                                        <p:attrNameLst>
                                          <p:attrName>ppt_x</p:attrName>
                                          <p:attrName>ppt_y</p:attrName>
                                        </p:attrNameLst>
                                      </p:cBhvr>
                                      <p:rCtr x="6875" y="-173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bldLvl="0" animBg="1"/>
      <p:bldP spid="34" grpId="1" bldLvl="0" animBg="1"/>
      <p:bldP spid="35" grpId="0" bldLvl="0" animBg="1"/>
      <p:bldP spid="35" grpId="1" bldLvl="0" animBg="1"/>
      <p:bldP spid="36" grpId="0" bldLvl="0" animBg="1"/>
      <p:bldP spid="36" grpId="1" bldLvl="0" animBg="1"/>
      <p:bldP spid="37" grpId="0" bldLvl="0" animBg="1"/>
      <p:bldP spid="37" grpId="1" bldLvl="0" animBg="1"/>
      <p:bldP spid="38" grpId="0" bldLvl="0" animBg="1"/>
      <p:bldP spid="38" grpId="1" bldLvl="0" animBg="1"/>
      <p:bldP spid="39" grpId="0" bldLvl="0" animBg="1"/>
      <p:bldP spid="39" grpId="1" bldLvl="0" animBg="1"/>
      <p:bldP spid="40" grpId="0" bldLvl="0" animBg="1"/>
      <p:bldP spid="40" grpId="1" bldLvl="0" animBg="1"/>
      <p:bldP spid="41" grpId="0" bldLvl="0" animBg="1"/>
      <p:bldP spid="41" grpId="1" bldLvl="0" animBg="1"/>
      <p:bldP spid="42" grpId="0" bldLvl="0" animBg="1"/>
      <p:bldP spid="42" grpId="1" bldLvl="0" animBg="1"/>
      <p:bldP spid="43" grpId="0" bldLvl="0" animBg="1"/>
      <p:bldP spid="43" grpId="1" bldLvl="0" animBg="1"/>
      <p:bldP spid="44" grpId="0" bldLvl="0" animBg="1"/>
      <p:bldP spid="44" grpId="1" bldLvl="0" animBg="1"/>
      <p:bldP spid="45" grpId="0" bldLvl="0" animBg="1"/>
      <p:bldP spid="45" grpId="1" bldLvl="0" animBg="1"/>
      <p:bldP spid="46" grpId="0" bldLvl="0" animBg="1"/>
      <p:bldP spid="46" grpId="1" bldLvl="0" animBg="1"/>
      <p:bldP spid="47" grpId="0" bldLvl="0" animBg="1"/>
      <p:bldP spid="47" grpId="1" bldLvl="0" animBg="1"/>
      <p:bldP spid="48" grpId="0" bldLvl="0" animBg="1"/>
      <p:bldP spid="48" grpId="1" bldLvl="0" animBg="1"/>
      <p:bldP spid="49" grpId="0" bldLvl="0" animBg="1"/>
      <p:bldP spid="49" grpId="1" bldLvl="0" animBg="1"/>
      <p:bldP spid="50" grpId="0" bldLvl="0" animBg="1"/>
      <p:bldP spid="50" grpId="1" bldLvl="0" animBg="1"/>
      <p:bldP spid="51" grpId="0" bldLvl="0" animBg="1"/>
      <p:bldP spid="51" grpId="1" bldLvl="0" animBg="1"/>
      <p:bldP spid="52" grpId="0" bldLvl="0" animBg="1"/>
      <p:bldP spid="52" grpId="1" bldLvl="0" animBg="1"/>
      <p:bldP spid="53" grpId="0" bldLvl="0" animBg="1"/>
      <p:bldP spid="53" grpId="1" bldLvl="0" animBg="1"/>
      <p:bldP spid="54" grpId="0" bldLvl="0" animBg="1"/>
      <p:bldP spid="54" grpId="1" bldLvl="0" animBg="1"/>
      <p:bldP spid="55" grpId="0" bldLvl="0" animBg="1"/>
      <p:bldP spid="55" grpId="1" bldLvl="0" animBg="1"/>
      <p:bldP spid="56" grpId="0" bldLvl="0" animBg="1"/>
      <p:bldP spid="56" grpId="1" bldLvl="0" animBg="1"/>
      <p:bldP spid="57" grpId="0" bldLvl="0" animBg="1"/>
      <p:bldP spid="57" grpId="1" bldLvl="0" animBg="1"/>
      <p:bldP spid="58" grpId="0" bldLvl="0" animBg="1"/>
      <p:bldP spid="58" grpId="1" bldLvl="0" animBg="1"/>
      <p:bldP spid="59" grpId="0" bldLvl="0" animBg="1"/>
      <p:bldP spid="59" grpId="1" bldLvl="0" animBg="1"/>
      <p:bldP spid="60" grpId="0" bldLvl="0" animBg="1"/>
      <p:bldP spid="60" grpId="1" bldLvl="0" animBg="1"/>
      <p:bldP spid="61" grpId="0" bldLvl="0" animBg="1"/>
      <p:bldP spid="61" grpId="1" bldLvl="0" animBg="1"/>
      <p:bldP spid="62" grpId="0" bldLvl="0" animBg="1"/>
      <p:bldP spid="62" grpId="1" bldLvl="0" animBg="1"/>
      <p:bldP spid="63" grpId="0" bldLvl="0" animBg="1"/>
      <p:bldP spid="63" grpId="1" bldLvl="0" animBg="1"/>
      <p:bldP spid="64" grpId="0" bldLvl="0" animBg="1"/>
      <p:bldP spid="64" grpId="1" bldLvl="0" animBg="1"/>
      <p:bldP spid="65" grpId="0" bldLvl="0" animBg="1"/>
      <p:bldP spid="65" grpId="1" bldLvl="0" animBg="1"/>
      <p:bldP spid="66" grpId="0" bldLvl="0" animBg="1"/>
      <p:bldP spid="66" grpId="1" bldLvl="0" animBg="1"/>
      <p:bldP spid="67" grpId="0" bldLvl="0" animBg="1"/>
      <p:bldP spid="67" grpId="1" bldLvl="0" animBg="1"/>
      <p:bldP spid="68" grpId="0" bldLvl="0" animBg="1"/>
      <p:bldP spid="68" grpId="1" bldLvl="0" animBg="1"/>
      <p:bldP spid="69" grpId="0" bldLvl="0" animBg="1"/>
      <p:bldP spid="69" grpId="1" bldLvl="0" animBg="1"/>
      <p:bldP spid="70" grpId="0" bldLvl="0" animBg="1"/>
      <p:bldP spid="70" grpId="1" bldLvl="0" animBg="1"/>
      <p:bldP spid="71" grpId="0" bldLvl="0" animBg="1"/>
      <p:bldP spid="71" grpId="1" bldLvl="0" animBg="1"/>
      <p:bldP spid="72" grpId="0" bldLvl="0" animBg="1"/>
      <p:bldP spid="72" grpId="1" bldLvl="0" animBg="1"/>
      <p:bldP spid="73" grpId="0" bldLvl="0" animBg="1"/>
      <p:bldP spid="73" grpId="1" bldLvl="0" animBg="1"/>
      <p:bldP spid="74" grpId="0" bldLvl="0" animBg="1"/>
      <p:bldP spid="74" grpId="1" bldLvl="0" animBg="1"/>
      <p:bldP spid="75" grpId="0" bldLvl="0" animBg="1"/>
      <p:bldP spid="75" grpId="1" bldLvl="0" animBg="1"/>
      <p:bldP spid="76" grpId="0" bldLvl="0" animBg="1"/>
      <p:bldP spid="76" grpId="1" bldLvl="0" animBg="1"/>
      <p:bldP spid="77" grpId="0" bldLvl="0" animBg="1"/>
      <p:bldP spid="77" grpId="1" bldLvl="0" animBg="1"/>
      <p:bldP spid="78" grpId="0" bldLvl="0" animBg="1"/>
      <p:bldP spid="78" grpId="1" bldLvl="0" animBg="1"/>
      <p:bldP spid="79" grpId="0" bldLvl="0" animBg="1"/>
      <p:bldP spid="79" grpId="1" bldLvl="0" animBg="1"/>
      <p:bldP spid="80" grpId="0" bldLvl="0" animBg="1"/>
      <p:bldP spid="80" grpId="1" bldLvl="0" animBg="1"/>
      <p:bldP spid="81" grpId="0" bldLvl="0" animBg="1"/>
      <p:bldP spid="81" grpId="1" bldLvl="0" animBg="1"/>
      <p:bldP spid="82" grpId="0" bldLvl="0" animBg="1"/>
      <p:bldP spid="82" grpId="1" bldLvl="0" animBg="1"/>
      <p:bldP spid="83" grpId="0" bldLvl="0" animBg="1"/>
      <p:bldP spid="83" grpId="1" bldLvl="0" animBg="1"/>
      <p:bldP spid="84" grpId="0" bldLvl="0" animBg="1"/>
      <p:bldP spid="84" grpId="1" bldLvl="0" animBg="1"/>
      <p:bldP spid="85" grpId="0" bldLvl="0" animBg="1"/>
      <p:bldP spid="85" grpId="1" bldLvl="0" animBg="1"/>
      <p:bldP spid="86" grpId="0" bldLvl="0" animBg="1"/>
      <p:bldP spid="86" grpId="1" bldLvl="0" animBg="1"/>
      <p:bldP spid="87" grpId="0" bldLvl="0" animBg="1"/>
      <p:bldP spid="87" grpId="1" bldLvl="0" animBg="1"/>
      <p:bldP spid="88" grpId="0" bldLvl="0" animBg="1"/>
      <p:bldP spid="88" grpId="1" bldLvl="0" animBg="1"/>
      <p:bldP spid="89" grpId="0" bldLvl="0" animBg="1"/>
      <p:bldP spid="89" grpId="1" bldLvl="0" animBg="1"/>
      <p:bldP spid="90" grpId="0" bldLvl="0" animBg="1"/>
      <p:bldP spid="90" grpId="1" bldLvl="0" animBg="1"/>
      <p:bldP spid="91" grpId="0" bldLvl="0" animBg="1"/>
      <p:bldP spid="91" grpId="1" bldLvl="0" animBg="1"/>
      <p:bldP spid="92" grpId="0" bldLvl="0" animBg="1"/>
      <p:bldP spid="92" grpId="1" bldLvl="0" animBg="1"/>
      <p:bldP spid="93" grpId="0" bldLvl="0" animBg="1"/>
      <p:bldP spid="93" grpId="1" bldLvl="0" animBg="1"/>
      <p:bldP spid="94" grpId="0" bldLvl="0" animBg="1"/>
      <p:bldP spid="94" grpId="1" bldLvl="0" animBg="1"/>
      <p:bldP spid="95" grpId="0" bldLvl="0" animBg="1"/>
      <p:bldP spid="95" grpId="1" bldLvl="0" animBg="1"/>
      <p:bldP spid="96" grpId="0" bldLvl="0" animBg="1"/>
      <p:bldP spid="96" grpId="1" bldLvl="0" animBg="1"/>
      <p:bldP spid="97" grpId="0" bldLvl="0" animBg="1"/>
      <p:bldP spid="97" grpId="1" bldLvl="0" animBg="1"/>
      <p:bldP spid="98" grpId="0" bldLvl="0" animBg="1"/>
      <p:bldP spid="98" grpId="1" bldLvl="0" animBg="1"/>
      <p:bldP spid="99" grpId="0" bldLvl="0" animBg="1"/>
      <p:bldP spid="99" grpId="1" bldLvl="0" animBg="1"/>
      <p:bldP spid="100" grpId="0" bldLvl="0" animBg="1"/>
      <p:bldP spid="100" grpId="1" bldLvl="0" animBg="1"/>
      <p:bldP spid="101" grpId="0" bldLvl="0" animBg="1"/>
      <p:bldP spid="101" grpId="1" bldLvl="0" animBg="1"/>
      <p:bldP spid="102" grpId="0" bldLvl="0" animBg="1"/>
      <p:bldP spid="102" grpId="1" bldLvl="0" animBg="1"/>
      <p:bldP spid="103" grpId="0" bldLvl="0" animBg="1"/>
      <p:bldP spid="103" grpId="1" bldLvl="0" animBg="1"/>
      <p:bldP spid="104" grpId="0" bldLvl="0" animBg="1"/>
      <p:bldP spid="104" grpId="1" bldLvl="0" animBg="1"/>
      <p:bldP spid="105" grpId="0" bldLvl="0" animBg="1"/>
      <p:bldP spid="105" grpId="1" bldLvl="0" animBg="1"/>
      <p:bldP spid="106" grpId="0" bldLvl="0" animBg="1"/>
      <p:bldP spid="106" grpId="1" bldLvl="0" animBg="1"/>
      <p:bldP spid="107" grpId="0" bldLvl="0" animBg="1"/>
      <p:bldP spid="107" grpId="1" bldLvl="0" animBg="1"/>
      <p:bldP spid="108" grpId="0" bldLvl="0" animBg="1"/>
      <p:bldP spid="108" grpId="1" bldLvl="0" animBg="1"/>
      <p:bldP spid="109" grpId="0" bldLvl="0" animBg="1"/>
      <p:bldP spid="109" grpId="1" bldLvl="0" animBg="1"/>
      <p:bldP spid="110" grpId="0" bldLvl="0" animBg="1"/>
      <p:bldP spid="110" grpId="1" bldLvl="0" animBg="1"/>
      <p:bldP spid="111" grpId="0" bldLvl="0" animBg="1"/>
      <p:bldP spid="111" grpId="1" bldLvl="0" animBg="1"/>
      <p:bldP spid="112" grpId="0" bldLvl="0" animBg="1"/>
      <p:bldP spid="112" grpId="1" bldLvl="0" animBg="1"/>
      <p:bldP spid="113" grpId="0" bldLvl="0" animBg="1"/>
      <p:bldP spid="113" grpId="1" bldLvl="0" animBg="1"/>
      <p:bldP spid="114" grpId="0" bldLvl="0" animBg="1"/>
      <p:bldP spid="114" grpId="1" bldLvl="0" animBg="1"/>
      <p:bldP spid="115" grpId="0" bldLvl="0" animBg="1"/>
      <p:bldP spid="115" grpId="1" bldLvl="0" animBg="1"/>
      <p:bldP spid="116" grpId="0" bldLvl="0" animBg="1"/>
      <p:bldP spid="116" grpId="1" bldLvl="0" animBg="1"/>
      <p:bldP spid="117" grpId="0" bldLvl="0" animBg="1"/>
      <p:bldP spid="117" grpId="1" bldLvl="0" animBg="1"/>
      <p:bldP spid="118" grpId="0" bldLvl="0" animBg="1"/>
      <p:bldP spid="118" grpId="1" bldLvl="0" animBg="1"/>
      <p:bldP spid="119" grpId="0" bldLvl="0" animBg="1"/>
      <p:bldP spid="119" grpId="1" bldLvl="0" animBg="1"/>
      <p:bldP spid="120" grpId="0" bldLvl="0" animBg="1"/>
      <p:bldP spid="120" grpId="1" bldLvl="0" animBg="1"/>
      <p:bldP spid="121" grpId="0" bldLvl="0" animBg="1"/>
      <p:bldP spid="121" grpId="1" bldLvl="0" animBg="1"/>
      <p:bldP spid="122" grpId="0" bldLvl="0" animBg="1"/>
      <p:bldP spid="122" grpId="1" bldLvl="0" animBg="1"/>
      <p:bldP spid="123" grpId="0" bldLvl="0" animBg="1"/>
      <p:bldP spid="123" grpId="1" bldLvl="0" animBg="1"/>
      <p:bldP spid="124" grpId="0" bldLvl="0" animBg="1"/>
      <p:bldP spid="124" grpId="1" bldLvl="0" animBg="1"/>
      <p:bldP spid="125" grpId="0" bldLvl="0" animBg="1"/>
      <p:bldP spid="125" grpId="1" bldLvl="0" animBg="1"/>
      <p:bldP spid="126" grpId="0" bldLvl="0" animBg="1"/>
      <p:bldP spid="126" grpId="1" bldLvl="0" animBg="1"/>
      <p:bldP spid="127" grpId="0" bldLvl="0" animBg="1"/>
      <p:bldP spid="127" grpId="1" bldLvl="0" animBg="1"/>
      <p:bldP spid="128" grpId="0" bldLvl="0" animBg="1"/>
      <p:bldP spid="128" grpId="1" bldLvl="0" animBg="1"/>
      <p:bldP spid="129" grpId="0" bldLvl="0" animBg="1"/>
      <p:bldP spid="129" grpId="1" bldLvl="0" animBg="1"/>
      <p:bldP spid="130" grpId="0" bldLvl="0" animBg="1"/>
      <p:bldP spid="130" grpId="1" bldLvl="0" animBg="1"/>
      <p:bldP spid="131" grpId="0" bldLvl="0" animBg="1"/>
      <p:bldP spid="131" grpId="1" bldLvl="0" animBg="1"/>
      <p:bldP spid="132" grpId="0" bldLvl="0" animBg="1"/>
      <p:bldP spid="132" grpId="1" bldLvl="0" animBg="1"/>
      <p:bldP spid="133" grpId="0" bldLvl="0" animBg="1"/>
      <p:bldP spid="133" grpId="1" bldLvl="0" animBg="1"/>
      <p:bldP spid="134" grpId="0" bldLvl="0" animBg="1"/>
      <p:bldP spid="134" grpId="1" bldLvl="0" animBg="1"/>
      <p:bldP spid="135" grpId="0" bldLvl="0" animBg="1"/>
      <p:bldP spid="135" grpId="1" bldLvl="0" animBg="1"/>
      <p:bldP spid="136" grpId="0" bldLvl="0" animBg="1"/>
      <p:bldP spid="136" grpId="1" bldLvl="0" animBg="1"/>
      <p:bldP spid="137" grpId="0" bldLvl="0" animBg="1"/>
      <p:bldP spid="137" grpId="1" bldLvl="0" animBg="1"/>
      <p:bldP spid="138" grpId="0" bldLvl="0" animBg="1"/>
      <p:bldP spid="138" grpId="1" bldLvl="0" animBg="1"/>
      <p:bldP spid="139" grpId="0" bldLvl="0" animBg="1"/>
      <p:bldP spid="139" grpId="1" bldLvl="0" animBg="1"/>
      <p:bldP spid="140" grpId="0" bldLvl="0" animBg="1"/>
      <p:bldP spid="140" grpId="1" bldLvl="0" animBg="1"/>
      <p:bldP spid="141" grpId="0" bldLvl="0" animBg="1"/>
      <p:bldP spid="141" grpId="1" bldLvl="0" animBg="1"/>
      <p:bldP spid="142" grpId="0" bldLvl="0" animBg="1"/>
      <p:bldP spid="142" grpId="1" bldLvl="0" animBg="1"/>
      <p:bldP spid="143" grpId="0" bldLvl="0" animBg="1"/>
      <p:bldP spid="143" grpId="1" bldLvl="0" animBg="1"/>
      <p:bldP spid="144" grpId="0" bldLvl="0" animBg="1"/>
      <p:bldP spid="144" grpId="1" bldLvl="0" animBg="1"/>
      <p:bldP spid="145" grpId="0" bldLvl="0" animBg="1"/>
      <p:bldP spid="145" grpId="1" bldLvl="0" animBg="1"/>
      <p:bldP spid="146" grpId="0" bldLvl="0" animBg="1"/>
      <p:bldP spid="146" grpId="1" bldLvl="0" animBg="1"/>
      <p:bldP spid="147" grpId="0" bldLvl="0" animBg="1"/>
      <p:bldP spid="147" grpId="1" bldLvl="0" animBg="1"/>
      <p:bldP spid="148" grpId="0" bldLvl="0" animBg="1"/>
      <p:bldP spid="148" grpId="1" bldLvl="0" animBg="1"/>
      <p:bldP spid="149" grpId="0" bldLvl="0" animBg="1"/>
      <p:bldP spid="149" grpId="1" bldLvl="0" animBg="1"/>
      <p:bldP spid="150" grpId="0" bldLvl="0" animBg="1"/>
      <p:bldP spid="150" grpId="1" bldLvl="0" animBg="1"/>
      <p:bldP spid="151" grpId="0" bldLvl="0" animBg="1"/>
      <p:bldP spid="151" grpId="1" bldLvl="0" animBg="1"/>
      <p:bldP spid="152" grpId="0" bldLvl="0" animBg="1"/>
      <p:bldP spid="152" grpId="1" bldLvl="0" animBg="1"/>
      <p:bldP spid="153" grpId="0" bldLvl="0" animBg="1"/>
      <p:bldP spid="153" grpId="1" bldLvl="0" animBg="1"/>
      <p:bldP spid="154" grpId="0" bldLvl="0" animBg="1"/>
      <p:bldP spid="154" grpId="1" bldLvl="0" animBg="1"/>
      <p:bldP spid="155" grpId="0" bldLvl="0" animBg="1"/>
      <p:bldP spid="155" grpId="1" bldLvl="0" animBg="1"/>
      <p:bldP spid="156" grpId="0" bldLvl="0" animBg="1"/>
      <p:bldP spid="156" grpId="1" bldLvl="0" animBg="1"/>
      <p:bldP spid="157" grpId="0" bldLvl="0" animBg="1"/>
      <p:bldP spid="157" grpId="1" bldLvl="0" animBg="1"/>
      <p:bldP spid="158" grpId="0" bldLvl="0" animBg="1"/>
      <p:bldP spid="158" grpId="1" bldLvl="0" animBg="1"/>
      <p:bldP spid="159" grpId="0" bldLvl="0" animBg="1"/>
      <p:bldP spid="159" grpId="1" bldLvl="0" animBg="1"/>
      <p:bldP spid="160" grpId="0" bldLvl="0" animBg="1"/>
      <p:bldP spid="160" grpId="1" bldLvl="0" animBg="1"/>
      <p:bldP spid="161" grpId="0" bldLvl="0" animBg="1"/>
      <p:bldP spid="161" grpId="1" bldLvl="0" animBg="1"/>
      <p:bldP spid="162" grpId="0" bldLvl="0" animBg="1"/>
      <p:bldP spid="162" grpId="1" bldLvl="0" animBg="1"/>
      <p:bldP spid="163" grpId="0" bldLvl="0" animBg="1"/>
      <p:bldP spid="163" grpId="1" bldLvl="0" animBg="1"/>
      <p:bldP spid="164" grpId="0" bldLvl="0" animBg="1"/>
      <p:bldP spid="164" grpId="1" bldLvl="0" animBg="1"/>
      <p:bldP spid="165" grpId="0" bldLvl="0" animBg="1"/>
      <p:bldP spid="165" grpId="1" bldLvl="0" animBg="1"/>
      <p:bldP spid="166" grpId="0" bldLvl="0" animBg="1"/>
      <p:bldP spid="166" grpId="1" bldLvl="0" animBg="1"/>
      <p:bldP spid="167" grpId="0" bldLvl="0" animBg="1"/>
      <p:bldP spid="167" grpId="1" bldLvl="0" animBg="1"/>
      <p:bldP spid="168" grpId="0" bldLvl="0" animBg="1"/>
      <p:bldP spid="168" grpId="1" bldLvl="0" animBg="1"/>
      <p:bldP spid="169" grpId="0" bldLvl="0" animBg="1"/>
      <p:bldP spid="169" grpId="1" bldLvl="0" animBg="1"/>
      <p:bldP spid="170" grpId="0" bldLvl="0" animBg="1"/>
      <p:bldP spid="170" grpId="1" bldLvl="0" animBg="1"/>
      <p:bldP spid="171" grpId="0" bldLvl="0" animBg="1"/>
      <p:bldP spid="171" grpId="1" bldLvl="0" animBg="1"/>
      <p:bldP spid="172" grpId="0" bldLvl="0" animBg="1"/>
      <p:bldP spid="172" grpId="1" bldLvl="0" animBg="1"/>
      <p:bldP spid="173" grpId="0" bldLvl="0" animBg="1"/>
      <p:bldP spid="173" grpId="1" bldLvl="0" animBg="1"/>
      <p:bldP spid="174" grpId="0" bldLvl="0" animBg="1"/>
      <p:bldP spid="174" grpId="1" bldLvl="0" animBg="1"/>
      <p:bldP spid="175" grpId="0" bldLvl="0" animBg="1"/>
      <p:bldP spid="175" grpId="1" bldLvl="0" animBg="1"/>
      <p:bldP spid="176" grpId="0" bldLvl="0" animBg="1"/>
      <p:bldP spid="176" grpId="1" bldLvl="0" animBg="1"/>
      <p:bldP spid="177" grpId="0" bldLvl="0" animBg="1"/>
      <p:bldP spid="177" grpId="1" bldLvl="0" animBg="1"/>
      <p:bldP spid="178" grpId="0" bldLvl="0" animBg="1"/>
      <p:bldP spid="178" grpId="1" bldLvl="0" animBg="1"/>
      <p:bldP spid="179" grpId="0" bldLvl="0" animBg="1"/>
      <p:bldP spid="179" grpId="1" bldLvl="0" animBg="1"/>
      <p:bldP spid="180" grpId="0" bldLvl="0" animBg="1"/>
      <p:bldP spid="180" grpId="1" bldLvl="0" animBg="1"/>
      <p:bldP spid="181" grpId="0" bldLvl="0" animBg="1"/>
      <p:bldP spid="181" grpId="1" bldLvl="0" animBg="1"/>
      <p:bldP spid="182" grpId="0" bldLvl="0" animBg="1"/>
      <p:bldP spid="182" grpId="1" bldLvl="0" animBg="1"/>
      <p:bldP spid="183" grpId="0" bldLvl="0" animBg="1"/>
      <p:bldP spid="183" grpId="1" bldLvl="0" animBg="1"/>
      <p:bldP spid="184" grpId="0" bldLvl="0" animBg="1"/>
      <p:bldP spid="184" grpId="1" bldLvl="0" animBg="1"/>
      <p:bldP spid="185" grpId="0" bldLvl="0" animBg="1"/>
      <p:bldP spid="185" grpId="1" bldLvl="0" animBg="1"/>
      <p:bldP spid="186" grpId="0" bldLvl="0" animBg="1"/>
      <p:bldP spid="186" grpId="1" bldLvl="0" animBg="1"/>
      <p:bldP spid="187" grpId="0" bldLvl="0" animBg="1"/>
      <p:bldP spid="187" grpId="1" bldLvl="0" animBg="1"/>
      <p:bldP spid="188" grpId="0" bldLvl="0" animBg="1"/>
      <p:bldP spid="188" grpId="1" bldLvl="0" animBg="1"/>
      <p:bldP spid="189" grpId="0" bldLvl="0" animBg="1"/>
      <p:bldP spid="189" grpId="1" bldLvl="0" animBg="1"/>
      <p:bldP spid="190" grpId="0" bldLvl="0" animBg="1"/>
      <p:bldP spid="190" grpId="1" bldLvl="0" animBg="1"/>
      <p:bldP spid="191" grpId="0" bldLvl="0" animBg="1"/>
      <p:bldP spid="191" grpId="1" bldLvl="0" animBg="1"/>
      <p:bldP spid="192" grpId="0" bldLvl="0" animBg="1"/>
      <p:bldP spid="192" grpId="1" bldLvl="0" animBg="1"/>
      <p:bldP spid="193" grpId="0" bldLvl="0" animBg="1"/>
      <p:bldP spid="193" grpId="1" bldLvl="0" animBg="1"/>
      <p:bldP spid="194" grpId="0" bldLvl="0" animBg="1"/>
      <p:bldP spid="194" grpId="1" bldLvl="0" animBg="1"/>
      <p:bldP spid="195" grpId="0" bldLvl="0" animBg="1"/>
      <p:bldP spid="195" grpId="1" bldLvl="0" animBg="1"/>
      <p:bldP spid="196" grpId="0" bldLvl="0" animBg="1"/>
      <p:bldP spid="196" grpId="1" bldLvl="0" animBg="1"/>
      <p:bldP spid="197" grpId="0" bldLvl="0" animBg="1"/>
      <p:bldP spid="197" grpId="1" bldLvl="0" animBg="1"/>
      <p:bldP spid="198" grpId="0" bldLvl="0" animBg="1"/>
      <p:bldP spid="198" grpId="1" bldLvl="0" animBg="1"/>
      <p:bldP spid="199" grpId="0" bldLvl="0" animBg="1"/>
      <p:bldP spid="199" grpId="1" bldLvl="0" animBg="1"/>
      <p:bldP spid="200" grpId="0" bldLvl="0" animBg="1"/>
      <p:bldP spid="200" grpId="1" bldLvl="0" animBg="1"/>
      <p:bldP spid="201" grpId="0" bldLvl="0" animBg="1"/>
      <p:bldP spid="201" grpId="1" bldLvl="0" animBg="1"/>
      <p:bldP spid="202" grpId="0" bldLvl="0" animBg="1"/>
      <p:bldP spid="202" grpId="1" bldLvl="0" animBg="1"/>
      <p:bldP spid="203" grpId="0" bldLvl="0" animBg="1"/>
      <p:bldP spid="203" grpId="1" bldLvl="0" animBg="1"/>
      <p:bldP spid="204" grpId="0" bldLvl="0" animBg="1"/>
      <p:bldP spid="204" grpId="1" bldLvl="0" animBg="1"/>
      <p:bldP spid="205" grpId="0" bldLvl="0" animBg="1"/>
      <p:bldP spid="205" grpId="1" bldLvl="0" animBg="1"/>
      <p:bldP spid="206" grpId="0" bldLvl="0" animBg="1"/>
      <p:bldP spid="206" grpId="1" bldLvl="0" animBg="1"/>
      <p:bldP spid="207" grpId="0" bldLvl="0" animBg="1"/>
      <p:bldP spid="207" grpId="1" bldLvl="0" animBg="1"/>
      <p:bldP spid="208" grpId="0" bldLvl="0" animBg="1"/>
      <p:bldP spid="208" grpId="1" bldLvl="0" animBg="1"/>
      <p:bldP spid="209" grpId="0" bldLvl="0" animBg="1"/>
      <p:bldP spid="209" grpId="1" bldLvl="0" animBg="1"/>
      <p:bldP spid="210" grpId="0" bldLvl="0" animBg="1"/>
      <p:bldP spid="210" grpId="1" bldLvl="0" animBg="1"/>
      <p:bldP spid="211" grpId="0" bldLvl="0" animBg="1"/>
      <p:bldP spid="211" grpId="1" bldLvl="0" animBg="1"/>
      <p:bldP spid="212" grpId="0" bldLvl="0" animBg="1"/>
      <p:bldP spid="212" grpId="1" bldLvl="0" animBg="1"/>
      <p:bldP spid="213" grpId="0" bldLvl="0" animBg="1"/>
      <p:bldP spid="213" grpId="1" bldLvl="0" animBg="1"/>
      <p:bldP spid="214" grpId="0" bldLvl="0" animBg="1"/>
      <p:bldP spid="214" grpId="1" bldLvl="0" animBg="1"/>
      <p:bldP spid="215" grpId="0" bldLvl="0" animBg="1"/>
      <p:bldP spid="215" grpId="1" bldLvl="0" animBg="1"/>
      <p:bldP spid="216" grpId="0" bldLvl="0" animBg="1"/>
      <p:bldP spid="216" grpId="1" bldLvl="0" animBg="1"/>
      <p:bldP spid="217" grpId="0" bldLvl="0" animBg="1"/>
      <p:bldP spid="217" grpId="1" bldLvl="0" animBg="1"/>
      <p:bldP spid="218" grpId="0" bldLvl="0" animBg="1"/>
      <p:bldP spid="218" grpId="1" bldLvl="0" animBg="1"/>
      <p:bldP spid="219" grpId="0" bldLvl="0" animBg="1"/>
      <p:bldP spid="219" grpId="1" bldLvl="0" animBg="1"/>
      <p:bldP spid="220" grpId="0" bldLvl="0" animBg="1"/>
      <p:bldP spid="220" grpId="1" bldLvl="0" animBg="1"/>
      <p:bldP spid="221" grpId="0" bldLvl="0" animBg="1"/>
      <p:bldP spid="221"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5" name="矩形 4"/>
          <p:cNvSpPr/>
          <p:nvPr userDrawn="1">
            <p:custDataLst>
              <p:tags r:id="rId1"/>
            </p:custDataLst>
          </p:nvPr>
        </p:nvSpPr>
        <p:spPr>
          <a:xfrm>
            <a:off x="1524000" y="952500"/>
            <a:ext cx="9144000" cy="4953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rgbClr val="FFFFFF"/>
              </a:solidFill>
              <a:latin typeface="微软雅黑" panose="020B0503020204020204" charset="-122"/>
              <a:ea typeface="微软雅黑" panose="020B0503020204020204" charset="-122"/>
              <a:sym typeface="+mn-ea"/>
            </a:endParaRPr>
          </a:p>
        </p:txBody>
      </p:sp>
      <p:pic>
        <p:nvPicPr>
          <p:cNvPr id="14" name="图片 13"/>
          <p:cNvPicPr>
            <a:picLocks noChangeAspect="1"/>
          </p:cNvPicPr>
          <p:nvPr userDrawn="1">
            <p:custDataLst>
              <p:tags r:id="rId2"/>
            </p:custDataLst>
          </p:nvPr>
        </p:nvPicPr>
        <p:blipFill>
          <a:blip r:embed="rId3"/>
          <a:stretch>
            <a:fillRect/>
          </a:stretch>
        </p:blipFill>
        <p:spPr>
          <a:xfrm rot="10800000" flipH="1">
            <a:off x="1704499" y="191135"/>
            <a:ext cx="3338989" cy="3154204"/>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pic>
        <p:nvPicPr>
          <p:cNvPr id="16" name="图片 15"/>
          <p:cNvPicPr>
            <a:picLocks noChangeAspect="1"/>
          </p:cNvPicPr>
          <p:nvPr userDrawn="1">
            <p:custDataLst>
              <p:tags r:id="rId4"/>
            </p:custDataLst>
          </p:nvPr>
        </p:nvPicPr>
        <p:blipFill>
          <a:blip r:embed="rId3"/>
          <a:stretch>
            <a:fillRect/>
          </a:stretch>
        </p:blipFill>
        <p:spPr>
          <a:xfrm>
            <a:off x="7132796" y="3506311"/>
            <a:ext cx="3338989" cy="3154204"/>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4" name="文本框 3"/>
          <p:cNvSpPr txBox="1"/>
          <p:nvPr>
            <p:custDataLst>
              <p:tags r:id="rId5"/>
            </p:custDataLst>
          </p:nvPr>
        </p:nvSpPr>
        <p:spPr>
          <a:xfrm>
            <a:off x="179046" y="81555"/>
            <a:ext cx="6172248" cy="641586"/>
          </a:xfrm>
          <a:prstGeom prst="rect">
            <a:avLst/>
          </a:prstGeom>
          <a:noFill/>
        </p:spPr>
        <p:txBody>
          <a:bodyPr wrap="square" rtlCol="0" anchor="b">
            <a:noAutofit/>
          </a:bodyPr>
          <a:lstStyle/>
          <a:p>
            <a:pPr marL="0" indent="0" algn="ctr">
              <a:lnSpc>
                <a:spcPct val="100000"/>
              </a:lnSpc>
              <a:spcBef>
                <a:spcPct val="0"/>
              </a:spcBef>
              <a:spcAft>
                <a:spcPct val="0"/>
              </a:spcAft>
              <a:buSzTx/>
              <a:buNone/>
            </a:pPr>
            <a:r>
              <a:rPr lang="zh-CN" altLang="en-US" sz="3000" b="1" spc="300" dirty="0">
                <a:solidFill>
                  <a:srgbClr val="C15354"/>
                </a:solidFill>
                <a:latin typeface="微软雅黑" panose="020B0503020204020204" charset="-122"/>
                <a:ea typeface="微软雅黑" panose="020B0503020204020204" charset="-122"/>
              </a:rPr>
              <a:t>写作背景</a:t>
            </a:r>
            <a:endParaRPr lang="zh-CN" altLang="en-US" sz="3000" b="1" spc="300" dirty="0">
              <a:solidFill>
                <a:srgbClr val="C15354"/>
              </a:solidFill>
              <a:latin typeface="微软雅黑" panose="020B0503020204020204" charset="-122"/>
              <a:ea typeface="微软雅黑" panose="020B0503020204020204" charset="-122"/>
            </a:endParaRPr>
          </a:p>
        </p:txBody>
      </p:sp>
      <p:sp>
        <p:nvSpPr>
          <p:cNvPr id="11" name="Title 6"/>
          <p:cNvSpPr txBox="1"/>
          <p:nvPr>
            <p:custDataLst>
              <p:tags r:id="rId6"/>
            </p:custDataLst>
          </p:nvPr>
        </p:nvSpPr>
        <p:spPr>
          <a:xfrm>
            <a:off x="742315" y="722630"/>
            <a:ext cx="10373995" cy="3343910"/>
          </a:xfrm>
          <a:prstGeom prst="rect">
            <a:avLst/>
          </a:prstGeom>
          <a:noFill/>
          <a:ln w="3175">
            <a:noFill/>
            <a:prstDash val="dash"/>
          </a:ln>
        </p:spPr>
        <p:txBody>
          <a:bodyPr wrap="square" lIns="68580" tIns="34290" rIns="68580" bIns="3429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8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茹志娟说：“我写《百合花》的时候，正是反右派斗争处于紧锣密鼓之际，社会上如此，我家庭也如此。我丈夫王啸平处于岌岌可危之时，我无法救他，只有每天晚上，待孩子睡后，不无悲凉地思念起战时的生活，和那时的同志关系。脑子里像放电影一样，出现了战争时接触到的种种人。战争使人不能有长谈的机会，但是战争却能使人深交。有时仅几十分钟，几分钟，甚至只来得及瞥一眼，便一闪而过，然而人与人之间，就在这个一刹那里，便能够肝胆相照，生死与共。”《百合花》受到茅盾的高度评价，他说：“这是我最近读过的几十篇小说中最使我满意也最使我感动的一篇”。</a:t>
            </a:r>
            <a:endParaRPr lang="zh-CN" altLang="en-US" sz="28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2"/>
          <a:stretch>
            <a:fillRect/>
          </a:stretch>
        </p:blipFill>
        <p:spPr>
          <a:xfrm>
            <a:off x="7132640" y="2698313"/>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66" name="任意多边形: 形状 65"/>
          <p:cNvSpPr/>
          <p:nvPr>
            <p:custDataLst>
              <p:tags r:id="rId3"/>
            </p:custDataLst>
          </p:nvPr>
        </p:nvSpPr>
        <p:spPr>
          <a:xfrm>
            <a:off x="1524001" y="857251"/>
            <a:ext cx="827681" cy="181302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E8C0C1">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6" name="文本框 5"/>
          <p:cNvSpPr txBox="1"/>
          <p:nvPr>
            <p:custDataLst>
              <p:tags r:id="rId4"/>
            </p:custDataLst>
          </p:nvPr>
        </p:nvSpPr>
        <p:spPr>
          <a:xfrm>
            <a:off x="462280" y="1495425"/>
            <a:ext cx="8851900" cy="3867150"/>
          </a:xfrm>
          <a:prstGeom prst="rect">
            <a:avLst/>
          </a:prstGeom>
          <a:noFill/>
        </p:spPr>
        <p:txBody>
          <a:bodyPr wrap="square" lIns="68580" tIns="34290" rIns="68580" bIns="34290" rtlCol="0" anchor="ctr" anchorCtr="0">
            <a:noAutofit/>
          </a:bodyPr>
          <a:lstStyle/>
          <a:p>
            <a:pPr marL="0" lvl="0" indent="-285750" algn="l">
              <a:lnSpc>
                <a:spcPct val="150000"/>
              </a:lnSpc>
              <a:spcBef>
                <a:spcPct val="0"/>
              </a:spcBef>
              <a:spcAft>
                <a:spcPts val="1000"/>
              </a:spcAft>
              <a:buClr>
                <a:schemeClr val="tx1">
                  <a:lumMod val="65000"/>
                  <a:lumOff val="35000"/>
                </a:schemeClr>
              </a:buClr>
              <a:buSzTx/>
              <a:buFont typeface="Wingdings" panose="05000000000000000000" pitchFamily="2" charset="2"/>
              <a:buNone/>
            </a:pPr>
            <a:r>
              <a:rPr lang="en-US" altLang="zh-CN" sz="2800" spc="150" dirty="0">
                <a:solidFill>
                  <a:srgbClr val="262626"/>
                </a:solidFill>
                <a:latin typeface="微软雅黑" panose="020B0503020204020204" charset="-122"/>
                <a:ea typeface="微软雅黑" panose="020B0503020204020204" charset="-122"/>
                <a:cs typeface="微软雅黑" panose="020B0503020204020204" charset="-122"/>
              </a:rPr>
              <a:t>1946</a:t>
            </a:r>
            <a:r>
              <a:rPr lang="zh-CN" altLang="en-US" sz="2800" spc="150" dirty="0">
                <a:solidFill>
                  <a:srgbClr val="262626"/>
                </a:solidFill>
                <a:latin typeface="微软雅黑" panose="020B0503020204020204" charset="-122"/>
                <a:ea typeface="微软雅黑" panose="020B0503020204020204" charset="-122"/>
                <a:cs typeface="微软雅黑" panose="020B0503020204020204" charset="-122"/>
              </a:rPr>
              <a:t>年中秋节，总攻海岸之战打响，茹志鹃在总攻团的前线包扎锁所做战勤工作。她在包扎所的第一个工作就是去借被子。战斗开始后，她负责记录那些牺牲的战士的姓名，单位。在这过程中，她不禁设想着他们的家庭亲友，他们生前的愿望，以及他们心中的秘密。当时的情景和想法她一直没有忘记。</a:t>
            </a:r>
            <a:endParaRPr lang="zh-CN" altLang="en-US" sz="2800" spc="150" dirty="0">
              <a:solidFill>
                <a:srgbClr val="262626"/>
              </a:solidFill>
              <a:latin typeface="微软雅黑" panose="020B0503020204020204" charset="-122"/>
              <a:ea typeface="微软雅黑" panose="020B0503020204020204" charset="-122"/>
              <a:cs typeface="微软雅黑" panose="020B0503020204020204" charset="-122"/>
            </a:endParaRPr>
          </a:p>
          <a:p>
            <a:pPr marL="0" lvl="0" indent="-285750" algn="l">
              <a:lnSpc>
                <a:spcPct val="150000"/>
              </a:lnSpc>
              <a:spcBef>
                <a:spcPct val="0"/>
              </a:spcBef>
              <a:spcAft>
                <a:spcPts val="1000"/>
              </a:spcAft>
              <a:buClr>
                <a:schemeClr val="tx1">
                  <a:lumMod val="65000"/>
                  <a:lumOff val="35000"/>
                </a:schemeClr>
              </a:buClr>
              <a:buSzTx/>
              <a:buFont typeface="Wingdings" panose="05000000000000000000" pitchFamily="2" charset="2"/>
              <a:buNone/>
            </a:pPr>
            <a:r>
              <a:rPr lang="zh-CN" altLang="en-US" sz="2800" spc="150" dirty="0">
                <a:solidFill>
                  <a:srgbClr val="262626"/>
                </a:solidFill>
                <a:latin typeface="微软雅黑" panose="020B0503020204020204" charset="-122"/>
                <a:ea typeface="微软雅黑" panose="020B0503020204020204" charset="-122"/>
                <a:cs typeface="微软雅黑" panose="020B0503020204020204" charset="-122"/>
              </a:rPr>
              <a:t>后来，茹志鹃决定要写一个普通的战士、一个年轻的通讯员的故事，首先设想的便是他的性格：质朴羞涩；其次是要有一个新娘子的构思。《百合花》就是这样创作的。</a:t>
            </a:r>
            <a:endParaRPr lang="zh-CN" altLang="en-US" sz="2800" spc="150" dirty="0">
              <a:solidFill>
                <a:srgbClr val="262626"/>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569460" y="1772920"/>
            <a:ext cx="3053080" cy="1248410"/>
            <a:chOff x="5974" y="2700"/>
            <a:chExt cx="4808" cy="1966"/>
          </a:xfrm>
        </p:grpSpPr>
        <p:sp>
          <p:nvSpPr>
            <p:cNvPr id="13" name="PA_文本框 12"/>
            <p:cNvSpPr txBox="1"/>
            <p:nvPr>
              <p:custDataLst>
                <p:tags r:id="rId1"/>
              </p:custDataLst>
            </p:nvPr>
          </p:nvSpPr>
          <p:spPr>
            <a:xfrm>
              <a:off x="6900" y="2946"/>
              <a:ext cx="2957" cy="1212"/>
            </a:xfrm>
            <a:prstGeom prst="rect">
              <a:avLst/>
            </a:prstGeom>
            <a:noFill/>
          </p:spPr>
          <p:txBody>
            <a:bodyPr wrap="none" rtlCol="0">
              <a:noAutofit/>
            </a:bodyPr>
            <a:lstStyle>
              <a:defPPr>
                <a:defRPr lang="zh-CN"/>
              </a:defPPr>
              <a:lvl1pPr>
                <a:defRPr sz="4000">
                  <a:solidFill>
                    <a:schemeClr val="bg1">
                      <a:lumMod val="65000"/>
                    </a:schemeClr>
                  </a:solidFill>
                  <a:latin typeface="华文新魏" panose="02010800040101010101" pitchFamily="2" charset="-122"/>
                  <a:ea typeface="华文新魏" panose="02010800040101010101" pitchFamily="2" charset="-122"/>
                </a:defRPr>
              </a:lvl1pPr>
            </a:lstStyle>
            <a:p>
              <a:pPr algn="ctr">
                <a:defRPr/>
              </a:pPr>
              <a:r>
                <a:rPr lang="zh-CN" altLang="en-US" sz="4400" b="1" kern="0" dirty="0">
                  <a:blipFill dpi="0" rotWithShape="1">
                    <a:blip r:embed="rId2"/>
                    <a:srcRect/>
                    <a:stretch>
                      <a:fillRect/>
                    </a:stretch>
                  </a:blipFill>
                  <a:latin typeface="仿宋" panose="02010609060101010101" charset="-122"/>
                  <a:ea typeface="仿宋" panose="02010609060101010101" charset="-122"/>
                </a:rPr>
                <a:t>第三章</a:t>
              </a:r>
              <a:endParaRPr lang="zh-CN" altLang="en-US" sz="4400" b="1" kern="0" dirty="0">
                <a:blipFill dpi="0" rotWithShape="1">
                  <a:blip r:embed="rId2"/>
                  <a:srcRect/>
                  <a:stretch>
                    <a:fillRect/>
                  </a:stretch>
                </a:blipFill>
                <a:latin typeface="仿宋" panose="02010609060101010101" charset="-122"/>
                <a:ea typeface="仿宋" panose="02010609060101010101" charset="-122"/>
              </a:endParaRPr>
            </a:p>
          </p:txBody>
        </p:sp>
        <p:sp>
          <p:nvSpPr>
            <p:cNvPr id="14" name="PA_任意多边形 13"/>
            <p:cNvSpPr/>
            <p:nvPr>
              <p:custDataLst>
                <p:tags r:id="rId3"/>
              </p:custDataLst>
            </p:nvPr>
          </p:nvSpPr>
          <p:spPr>
            <a:xfrm>
              <a:off x="5974" y="2700"/>
              <a:ext cx="848" cy="1966"/>
            </a:xfrm>
            <a:custGeom>
              <a:avLst/>
              <a:gdLst>
                <a:gd name="connsiteX0" fmla="*/ 0 w 538668"/>
                <a:gd name="connsiteY0" fmla="*/ 0 h 1248508"/>
                <a:gd name="connsiteX1" fmla="*/ 538668 w 538668"/>
                <a:gd name="connsiteY1" fmla="*/ 0 h 1248508"/>
                <a:gd name="connsiteX2" fmla="*/ 538668 w 538668"/>
                <a:gd name="connsiteY2" fmla="*/ 216342 h 1248508"/>
                <a:gd name="connsiteX3" fmla="*/ 224600 w 538668"/>
                <a:gd name="connsiteY3" fmla="*/ 216342 h 1248508"/>
                <a:gd name="connsiteX4" fmla="*/ 224600 w 538668"/>
                <a:gd name="connsiteY4" fmla="*/ 1032166 h 1248508"/>
                <a:gd name="connsiteX5" fmla="*/ 538668 w 538668"/>
                <a:gd name="connsiteY5" fmla="*/ 1032166 h 1248508"/>
                <a:gd name="connsiteX6" fmla="*/ 538668 w 538668"/>
                <a:gd name="connsiteY6" fmla="*/ 1248508 h 1248508"/>
                <a:gd name="connsiteX7" fmla="*/ 0 w 538668"/>
                <a:gd name="connsiteY7" fmla="*/ 1248508 h 124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668" h="1248508">
                  <a:moveTo>
                    <a:pt x="0" y="0"/>
                  </a:moveTo>
                  <a:lnTo>
                    <a:pt x="538668" y="0"/>
                  </a:lnTo>
                  <a:lnTo>
                    <a:pt x="538668" y="216342"/>
                  </a:lnTo>
                  <a:lnTo>
                    <a:pt x="224600" y="216342"/>
                  </a:lnTo>
                  <a:lnTo>
                    <a:pt x="224600" y="1032166"/>
                  </a:lnTo>
                  <a:lnTo>
                    <a:pt x="538668" y="1032166"/>
                  </a:lnTo>
                  <a:lnTo>
                    <a:pt x="538668" y="1248508"/>
                  </a:lnTo>
                  <a:lnTo>
                    <a:pt x="0" y="1248508"/>
                  </a:lnTo>
                  <a:close/>
                </a:path>
              </a:pathLst>
            </a:custGeom>
            <a:blipFill dpi="0" rotWithShape="1">
              <a:blip r:embed="rId4"/>
              <a:srcRect/>
              <a:stretch>
                <a:fillRect l="-101075" t="-17578" r="-334473" b="-22500"/>
              </a:stretch>
            </a:blipFill>
            <a:ln w="12700" cap="flat" cmpd="sng" algn="ctr">
              <a:noFill/>
              <a:prstDash val="solid"/>
              <a:miter lim="800000"/>
            </a:ln>
            <a:effectLst>
              <a:innerShdw blurRad="76200">
                <a:prstClr val="black">
                  <a:alpha val="61000"/>
                </a:prstClr>
              </a:innerShdw>
            </a:effectLst>
          </p:spPr>
          <p:txBody>
            <a:bodyPr rtlCol="0" anchor="ctr"/>
            <a:lstStyle/>
            <a:p>
              <a:pPr algn="ctr">
                <a:defRPr/>
              </a:pPr>
              <a:endParaRPr lang="zh-CN" altLang="en-US" sz="1800" kern="0" dirty="0">
                <a:solidFill>
                  <a:prstClr val="white"/>
                </a:solidFill>
                <a:latin typeface="仿宋" panose="02010609060101010101" charset="-122"/>
                <a:ea typeface="仿宋" panose="02010609060101010101" charset="-122"/>
              </a:endParaRPr>
            </a:p>
          </p:txBody>
        </p:sp>
        <p:sp>
          <p:nvSpPr>
            <p:cNvPr id="15" name="PA_任意多边形 14"/>
            <p:cNvSpPr/>
            <p:nvPr>
              <p:custDataLst>
                <p:tags r:id="rId5"/>
              </p:custDataLst>
            </p:nvPr>
          </p:nvSpPr>
          <p:spPr>
            <a:xfrm flipH="1">
              <a:off x="9934" y="2700"/>
              <a:ext cx="848" cy="1966"/>
            </a:xfrm>
            <a:custGeom>
              <a:avLst/>
              <a:gdLst>
                <a:gd name="connsiteX0" fmla="*/ 0 w 538668"/>
                <a:gd name="connsiteY0" fmla="*/ 0 h 1248508"/>
                <a:gd name="connsiteX1" fmla="*/ 538668 w 538668"/>
                <a:gd name="connsiteY1" fmla="*/ 0 h 1248508"/>
                <a:gd name="connsiteX2" fmla="*/ 538668 w 538668"/>
                <a:gd name="connsiteY2" fmla="*/ 216342 h 1248508"/>
                <a:gd name="connsiteX3" fmla="*/ 224600 w 538668"/>
                <a:gd name="connsiteY3" fmla="*/ 216342 h 1248508"/>
                <a:gd name="connsiteX4" fmla="*/ 224600 w 538668"/>
                <a:gd name="connsiteY4" fmla="*/ 1032166 h 1248508"/>
                <a:gd name="connsiteX5" fmla="*/ 538668 w 538668"/>
                <a:gd name="connsiteY5" fmla="*/ 1032166 h 1248508"/>
                <a:gd name="connsiteX6" fmla="*/ 538668 w 538668"/>
                <a:gd name="connsiteY6" fmla="*/ 1248508 h 1248508"/>
                <a:gd name="connsiteX7" fmla="*/ 0 w 538668"/>
                <a:gd name="connsiteY7" fmla="*/ 1248508 h 124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668" h="1248508">
                  <a:moveTo>
                    <a:pt x="0" y="0"/>
                  </a:moveTo>
                  <a:lnTo>
                    <a:pt x="538668" y="0"/>
                  </a:lnTo>
                  <a:lnTo>
                    <a:pt x="538668" y="216342"/>
                  </a:lnTo>
                  <a:lnTo>
                    <a:pt x="224600" y="216342"/>
                  </a:lnTo>
                  <a:lnTo>
                    <a:pt x="224600" y="1032166"/>
                  </a:lnTo>
                  <a:lnTo>
                    <a:pt x="538668" y="1032166"/>
                  </a:lnTo>
                  <a:lnTo>
                    <a:pt x="538668" y="1248508"/>
                  </a:lnTo>
                  <a:lnTo>
                    <a:pt x="0" y="1248508"/>
                  </a:lnTo>
                  <a:close/>
                </a:path>
              </a:pathLst>
            </a:custGeom>
            <a:blipFill dpi="0" rotWithShape="1">
              <a:blip r:embed="rId4"/>
              <a:srcRect/>
              <a:stretch>
                <a:fillRect l="-101075" t="-17578" r="-334473" b="-22500"/>
              </a:stretch>
            </a:blipFill>
            <a:ln w="12700" cap="flat" cmpd="sng" algn="ctr">
              <a:noFill/>
              <a:prstDash val="solid"/>
              <a:miter lim="800000"/>
            </a:ln>
            <a:effectLst>
              <a:innerShdw blurRad="76200">
                <a:prstClr val="black">
                  <a:alpha val="61000"/>
                </a:prstClr>
              </a:innerShdw>
            </a:effectLst>
          </p:spPr>
          <p:txBody>
            <a:bodyPr rtlCol="0" anchor="ctr"/>
            <a:lstStyle/>
            <a:p>
              <a:pPr algn="ctr">
                <a:defRPr/>
              </a:pPr>
              <a:endParaRPr lang="zh-CN" altLang="en-US" sz="1800" kern="0" dirty="0">
                <a:solidFill>
                  <a:prstClr val="white"/>
                </a:solidFill>
                <a:latin typeface="仿宋" panose="02010609060101010101" charset="-122"/>
                <a:ea typeface="仿宋" panose="02010609060101010101" charset="-122"/>
              </a:endParaRPr>
            </a:p>
          </p:txBody>
        </p:sp>
      </p:grpSp>
      <p:sp>
        <p:nvSpPr>
          <p:cNvPr id="19" name="PA_文本框 18"/>
          <p:cNvSpPr txBox="1"/>
          <p:nvPr>
            <p:custDataLst>
              <p:tags r:id="rId6"/>
            </p:custDataLst>
          </p:nvPr>
        </p:nvSpPr>
        <p:spPr>
          <a:xfrm>
            <a:off x="4420169" y="3572847"/>
            <a:ext cx="3351448" cy="1772793"/>
          </a:xfrm>
          <a:prstGeom prst="rect">
            <a:avLst/>
          </a:prstGeom>
          <a:noFill/>
        </p:spPr>
        <p:txBody>
          <a:bodyPr wrap="square" rtlCol="0">
            <a:noAutofit/>
          </a:bodyPr>
          <a:lstStyle/>
          <a:p>
            <a:pPr algn="ctr">
              <a:lnSpc>
                <a:spcPct val="130000"/>
              </a:lnSpc>
            </a:pPr>
            <a:r>
              <a:rPr lang="zh-CN" altLang="en-US" sz="5400">
                <a:solidFill>
                  <a:schemeClr val="tx1"/>
                </a:solidFill>
                <a:latin typeface="微软雅黑" panose="020B0503020204020204" charset="-122"/>
                <a:ea typeface="微软雅黑" panose="020B0503020204020204" charset="-122"/>
                <a:cs typeface="Arial" panose="020B0604020202020204" pitchFamily="34" charset="0"/>
                <a:sym typeface="+mn-ea"/>
              </a:rPr>
              <a:t>新知探究</a:t>
            </a:r>
            <a:endParaRPr lang="zh-CN" altLang="en-US" sz="5400" dirty="0">
              <a:solidFill>
                <a:schemeClr val="tx1"/>
              </a:solidFill>
              <a:latin typeface="微软雅黑" panose="020B0503020204020204" charset="-122"/>
              <a:ea typeface="微软雅黑" panose="020B0503020204020204" charset="-122"/>
              <a:cs typeface="Arial" panose="020B0604020202020204" pitchFamily="34" charset="0"/>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75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custDataLst>
              <p:tags r:id="rId1"/>
            </p:custDataLst>
          </p:nvPr>
        </p:nvPicPr>
        <p:blipFill>
          <a:blip r:embed="rId2"/>
          <a:stretch>
            <a:fillRect/>
          </a:stretch>
        </p:blipFill>
        <p:spPr>
          <a:xfrm>
            <a:off x="7132639" y="3506175"/>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3" name="文本框 2"/>
          <p:cNvSpPr txBox="1"/>
          <p:nvPr>
            <p:custDataLst>
              <p:tags r:id="rId3"/>
            </p:custDataLst>
          </p:nvPr>
        </p:nvSpPr>
        <p:spPr>
          <a:xfrm>
            <a:off x="1847218" y="158116"/>
            <a:ext cx="8458267" cy="609600"/>
          </a:xfrm>
          <a:prstGeom prst="rect">
            <a:avLst/>
          </a:prstGeom>
          <a:noFill/>
        </p:spPr>
        <p:txBody>
          <a:bodyPr wrap="square" lIns="47625" tIns="19050" rIns="47625" bIns="19050" rtlCol="0" anchor="ctr">
            <a:noAutofit/>
          </a:bodyPr>
          <a:lstStyle/>
          <a:p>
            <a:pPr algn="just">
              <a:lnSpc>
                <a:spcPct val="150000"/>
              </a:lnSpc>
              <a:spcAft>
                <a:spcPct val="0"/>
              </a:spcAft>
              <a:tabLst>
                <a:tab pos="1350645" algn="l"/>
                <a:tab pos="3870960" algn="l"/>
              </a:tabLst>
            </a:pPr>
            <a:r>
              <a:rPr lang="zh-CN" altLang="zh-CN" sz="2400" b="1" kern="100">
                <a:solidFill>
                  <a:schemeClr val="tx1"/>
                </a:solidFill>
                <a:effectLst>
                  <a:reflection blurRad="6350" stA="53000" endA="300" endPos="35500" dir="5400000" sy="-90000" algn="bl" rotWithShape="0"/>
                </a:effectLst>
                <a:latin typeface="Times New Roman" panose="02020603050405020304"/>
                <a:ea typeface="黑体" panose="02010609060101010101" charset="-122"/>
                <a:cs typeface="Times New Roman" panose="02020603050405020304"/>
                <a:sym typeface="+mn-ea"/>
              </a:rPr>
              <a:t>理 基 础</a:t>
            </a:r>
            <a:endParaRPr lang="zh-CN" altLang="zh-CN" sz="2400" b="1" kern="100" spc="300">
              <a:solidFill>
                <a:schemeClr val="tx1"/>
              </a:solidFill>
              <a:effectLst>
                <a:reflection blurRad="6350" stA="53000" endA="300" endPos="35500" dir="5400000" sy="-90000" algn="bl" rotWithShape="0"/>
              </a:effectLst>
              <a:latin typeface="Times New Roman" panose="02020603050405020304"/>
              <a:ea typeface="黑体" panose="02010609060101010101" charset="-122"/>
              <a:cs typeface="Times New Roman" panose="02020603050405020304"/>
              <a:sym typeface="+mn-ea"/>
            </a:endParaRPr>
          </a:p>
        </p:txBody>
      </p:sp>
      <p:pic>
        <p:nvPicPr>
          <p:cNvPr id="8" name="图片 7"/>
          <p:cNvPicPr>
            <a:picLocks noChangeAspect="1"/>
          </p:cNvPicPr>
          <p:nvPr userDrawn="1">
            <p:custDataLst>
              <p:tags r:id="rId4"/>
            </p:custDataLst>
          </p:nvPr>
        </p:nvPicPr>
        <p:blipFill>
          <a:blip r:embed="rId2"/>
          <a:stretch>
            <a:fillRect/>
          </a:stretch>
        </p:blipFill>
        <p:spPr>
          <a:xfrm>
            <a:off x="7132640" y="2339538"/>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4" name="矩形 3"/>
          <p:cNvSpPr>
            <a:spLocks noChangeArrowheads="1"/>
          </p:cNvSpPr>
          <p:nvPr/>
        </p:nvSpPr>
        <p:spPr bwMode="auto">
          <a:xfrm>
            <a:off x="1760697" y="982041"/>
            <a:ext cx="11647294"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a:latin typeface="Times New Roman" panose="02020603050405020304"/>
                <a:ea typeface="黑体" panose="02010609060101010101" charset="-122"/>
                <a:cs typeface="Courier New" panose="02070309020205020404"/>
              </a:rPr>
              <a:t>1</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记字音</a:t>
            </a:r>
            <a:endParaRPr lang="zh-CN" altLang="zh-CN" sz="1050" kern="100">
              <a:effectLst/>
              <a:latin typeface="宋体" panose="02010600030101010101" pitchFamily="2" charset="-122"/>
              <a:cs typeface="Courier New" panose="02070309020205020404"/>
            </a:endParaRPr>
          </a:p>
        </p:txBody>
      </p:sp>
      <p:sp>
        <p:nvSpPr>
          <p:cNvPr id="6" name="矩形 5"/>
          <p:cNvSpPr/>
          <p:nvPr/>
        </p:nvSpPr>
        <p:spPr>
          <a:xfrm>
            <a:off x="3229806" y="1528422"/>
            <a:ext cx="487680" cy="46037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nè</a:t>
            </a:r>
            <a:endParaRPr lang="zh-CN" altLang="en-US" sz="2400" b="1">
              <a:solidFill>
                <a:srgbClr val="FF0000"/>
              </a:solidFill>
              <a:latin typeface="Times New Roman" panose="02020603050405020304" pitchFamily="18" charset="0"/>
              <a:cs typeface="Times New Roman" panose="02020603050405020304" pitchFamily="18" charset="0"/>
            </a:endParaRPr>
          </a:p>
        </p:txBody>
      </p:sp>
      <p:graphicFrame>
        <p:nvGraphicFramePr>
          <p:cNvPr id="7" name="对象 6"/>
          <p:cNvGraphicFramePr>
            <a:graphicFrameLocks noChangeAspect="1"/>
          </p:cNvGraphicFramePr>
          <p:nvPr/>
        </p:nvGraphicFramePr>
        <p:xfrm>
          <a:off x="2144395" y="1627188"/>
          <a:ext cx="8504238" cy="3003550"/>
        </p:xfrm>
        <a:graphic>
          <a:graphicData uri="http://schemas.openxmlformats.org/presentationml/2006/ole">
            <mc:AlternateContent xmlns:mc="http://schemas.openxmlformats.org/markup-compatibility/2006">
              <mc:Choice xmlns:v="urn:schemas-microsoft-com:vml" Requires="v">
                <p:oleObj spid="_x0000_s1042" name="文档" r:id="rId5" imgW="8996045" imgH="3192145" progId="Word.Document.12">
                  <p:embed/>
                </p:oleObj>
              </mc:Choice>
              <mc:Fallback>
                <p:oleObj name="文档" r:id="rId5" imgW="8996045" imgH="3192145" progId="Word.Document.12">
                  <p:embed/>
                  <p:pic>
                    <p:nvPicPr>
                      <p:cNvPr id="0" name="OLE substitute image"/>
                      <p:cNvPicPr/>
                      <p:nvPr/>
                    </p:nvPicPr>
                    <p:blipFill>
                      <a:blip r:embed="rId6"/>
                      <a:stretch>
                        <a:fillRect/>
                      </a:stretch>
                    </p:blipFill>
                    <p:spPr>
                      <a:xfrm>
                        <a:off x="2144395" y="1627188"/>
                        <a:ext cx="8504238" cy="3003550"/>
                      </a:xfrm>
                      <a:prstGeom prst="rect">
                        <a:avLst/>
                      </a:prstGeom>
                    </p:spPr>
                  </p:pic>
                </p:oleObj>
              </mc:Fallback>
            </mc:AlternateContent>
          </a:graphicData>
        </a:graphic>
      </p:graphicFrame>
      <p:graphicFrame>
        <p:nvGraphicFramePr>
          <p:cNvPr id="10" name="对象 9"/>
          <p:cNvGraphicFramePr>
            <a:graphicFrameLocks noChangeAspect="1"/>
          </p:cNvGraphicFramePr>
          <p:nvPr/>
        </p:nvGraphicFramePr>
        <p:xfrm>
          <a:off x="2073275" y="4422140"/>
          <a:ext cx="8647113" cy="1436688"/>
        </p:xfrm>
        <a:graphic>
          <a:graphicData uri="http://schemas.openxmlformats.org/presentationml/2006/ole">
            <mc:AlternateContent xmlns:mc="http://schemas.openxmlformats.org/markup-compatibility/2006">
              <mc:Choice xmlns:v="urn:schemas-microsoft-com:vml" Requires="v">
                <p:oleObj spid="_x0000_s1043" name="文档" r:id="rId7" imgW="9049385" imgH="1500505" progId="Word.Document.12">
                  <p:embed/>
                </p:oleObj>
              </mc:Choice>
              <mc:Fallback>
                <p:oleObj name="文档" r:id="rId7" imgW="9049385" imgH="1500505" progId="Word.Document.12">
                  <p:embed/>
                  <p:pic>
                    <p:nvPicPr>
                      <p:cNvPr id="0" name="OLE substitute image"/>
                      <p:cNvPicPr/>
                      <p:nvPr/>
                    </p:nvPicPr>
                    <p:blipFill>
                      <a:blip r:embed="rId8"/>
                      <a:stretch>
                        <a:fillRect/>
                      </a:stretch>
                    </p:blipFill>
                    <p:spPr>
                      <a:xfrm>
                        <a:off x="2073275" y="4422140"/>
                        <a:ext cx="8647113" cy="1436688"/>
                      </a:xfrm>
                      <a:prstGeom prst="rect">
                        <a:avLst/>
                      </a:prstGeom>
                    </p:spPr>
                  </p:pic>
                </p:oleObj>
              </mc:Fallback>
            </mc:AlternateContent>
          </a:graphicData>
        </a:graphic>
      </p:graphicFrame>
      <p:sp>
        <p:nvSpPr>
          <p:cNvPr id="16" name="矩形 15"/>
          <p:cNvSpPr/>
          <p:nvPr/>
        </p:nvSpPr>
        <p:spPr>
          <a:xfrm>
            <a:off x="6687159" y="1568178"/>
            <a:ext cx="936625" cy="46037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niǔ ní</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7" name="矩形 16"/>
          <p:cNvSpPr/>
          <p:nvPr/>
        </p:nvSpPr>
        <p:spPr>
          <a:xfrm>
            <a:off x="3246440" y="2134751"/>
            <a:ext cx="470535" cy="46037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zā</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8" name="矩形 17"/>
          <p:cNvSpPr/>
          <p:nvPr/>
        </p:nvSpPr>
        <p:spPr>
          <a:xfrm>
            <a:off x="6840561" y="2130354"/>
            <a:ext cx="606425" cy="46037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niù</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9" name="矩形 18"/>
          <p:cNvSpPr/>
          <p:nvPr/>
        </p:nvSpPr>
        <p:spPr>
          <a:xfrm>
            <a:off x="2992410" y="2670423"/>
            <a:ext cx="368935" cy="46037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jì</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0" name="矩形 19"/>
          <p:cNvSpPr/>
          <p:nvPr/>
        </p:nvSpPr>
        <p:spPr>
          <a:xfrm>
            <a:off x="6653625" y="2661568"/>
            <a:ext cx="1038225" cy="46037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gān gà</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1" name="矩形 20"/>
          <p:cNvSpPr/>
          <p:nvPr/>
        </p:nvSpPr>
        <p:spPr>
          <a:xfrm>
            <a:off x="3106173" y="3236996"/>
            <a:ext cx="793115" cy="46037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shàn</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2" name="矩形 21"/>
          <p:cNvSpPr/>
          <p:nvPr/>
        </p:nvSpPr>
        <p:spPr>
          <a:xfrm>
            <a:off x="6567665" y="3236996"/>
            <a:ext cx="554990" cy="46037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xié</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3" name="矩形 22"/>
          <p:cNvSpPr/>
          <p:nvPr/>
        </p:nvSpPr>
        <p:spPr>
          <a:xfrm>
            <a:off x="3190050" y="3803569"/>
            <a:ext cx="589280" cy="46037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mó</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4" name="矩形 23"/>
          <p:cNvSpPr/>
          <p:nvPr/>
        </p:nvSpPr>
        <p:spPr>
          <a:xfrm>
            <a:off x="6547609" y="3777065"/>
            <a:ext cx="724535" cy="46037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zhài</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5" name="矩形 24"/>
          <p:cNvSpPr/>
          <p:nvPr/>
        </p:nvSpPr>
        <p:spPr>
          <a:xfrm>
            <a:off x="3119425" y="4382286"/>
            <a:ext cx="758825" cy="46037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qián</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6" name="矩形 25"/>
          <p:cNvSpPr/>
          <p:nvPr/>
        </p:nvSpPr>
        <p:spPr>
          <a:xfrm>
            <a:off x="7513984" y="4422042"/>
            <a:ext cx="487680" cy="46037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kē</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7" name="矩形 26"/>
          <p:cNvSpPr/>
          <p:nvPr/>
        </p:nvSpPr>
        <p:spPr>
          <a:xfrm>
            <a:off x="3217978" y="4997470"/>
            <a:ext cx="589280" cy="46037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fēn</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8" name="矩形 27"/>
          <p:cNvSpPr/>
          <p:nvPr/>
        </p:nvSpPr>
        <p:spPr>
          <a:xfrm>
            <a:off x="6672212" y="5015119"/>
            <a:ext cx="1360170" cy="46037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chóu chú</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linds(horizontal)">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linds(horizontal)">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linds(horizontal)">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blinds(horizontal)">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blinds(horizontal)">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blinds(horizontal)">
                                      <p:cBhvr>
                                        <p:cTn id="57" dur="5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blinds(horizontal)">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blinds(horizontal)">
                                      <p:cBhvr>
                                        <p:cTn id="67" dur="500"/>
                                        <p:tgtEl>
                                          <p:spTgt spid="2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blinds(horizontal)">
                                      <p:cBhvr>
                                        <p:cTn id="7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custDataLst>
              <p:tags r:id="rId1"/>
            </p:custDataLst>
          </p:nvPr>
        </p:nvPicPr>
        <p:blipFill>
          <a:blip r:embed="rId2"/>
          <a:stretch>
            <a:fillRect/>
          </a:stretch>
        </p:blipFill>
        <p:spPr>
          <a:xfrm>
            <a:off x="7132639" y="3506175"/>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3" name="文本框 2"/>
          <p:cNvSpPr txBox="1"/>
          <p:nvPr>
            <p:custDataLst>
              <p:tags r:id="rId3"/>
            </p:custDataLst>
          </p:nvPr>
        </p:nvSpPr>
        <p:spPr>
          <a:xfrm>
            <a:off x="1703073" y="188596"/>
            <a:ext cx="8458267" cy="609600"/>
          </a:xfrm>
          <a:prstGeom prst="rect">
            <a:avLst/>
          </a:prstGeom>
          <a:noFill/>
        </p:spPr>
        <p:txBody>
          <a:bodyPr wrap="square" lIns="47625" tIns="19050" rIns="47625" bIns="19050" rtlCol="0" anchor="ctr">
            <a:noAutofit/>
          </a:bodyPr>
          <a:lstStyle/>
          <a:p>
            <a:pPr algn="just">
              <a:lnSpc>
                <a:spcPct val="150000"/>
              </a:lnSpc>
              <a:spcAft>
                <a:spcPct val="0"/>
              </a:spcAft>
              <a:tabLst>
                <a:tab pos="1350645" algn="l"/>
                <a:tab pos="3870960" algn="l"/>
              </a:tabLst>
            </a:pPr>
            <a:r>
              <a:rPr lang="zh-CN" altLang="zh-CN" sz="2400" b="1" kern="100" dirty="0">
                <a:solidFill>
                  <a:schemeClr val="tx1"/>
                </a:solidFill>
                <a:effectLst>
                  <a:reflection blurRad="6350" stA="53000" endA="300" endPos="35500" dir="5400000" sy="-90000" algn="bl" rotWithShape="0"/>
                </a:effectLst>
                <a:latin typeface="Times New Roman" panose="02020603050405020304"/>
                <a:ea typeface="黑体" panose="02010609060101010101" charset="-122"/>
                <a:cs typeface="Times New Roman" panose="02020603050405020304"/>
                <a:sym typeface="+mn-ea"/>
              </a:rPr>
              <a:t>理 基 础</a:t>
            </a:r>
            <a:endParaRPr lang="zh-CN" altLang="zh-CN" sz="2400" b="1" kern="100" spc="300" dirty="0">
              <a:solidFill>
                <a:schemeClr val="tx1"/>
              </a:solidFill>
              <a:effectLst>
                <a:reflection blurRad="6350" stA="53000" endA="300" endPos="35500" dir="5400000" sy="-90000" algn="bl" rotWithShape="0"/>
              </a:effectLst>
              <a:latin typeface="Times New Roman" panose="02020603050405020304"/>
              <a:ea typeface="黑体" panose="02010609060101010101" charset="-122"/>
              <a:cs typeface="Times New Roman" panose="02020603050405020304"/>
              <a:sym typeface="+mn-ea"/>
            </a:endParaRPr>
          </a:p>
        </p:txBody>
      </p:sp>
      <p:pic>
        <p:nvPicPr>
          <p:cNvPr id="8" name="图片 7"/>
          <p:cNvPicPr>
            <a:picLocks noChangeAspect="1"/>
          </p:cNvPicPr>
          <p:nvPr userDrawn="1">
            <p:custDataLst>
              <p:tags r:id="rId4"/>
            </p:custDataLst>
          </p:nvPr>
        </p:nvPicPr>
        <p:blipFill>
          <a:blip r:embed="rId2"/>
          <a:stretch>
            <a:fillRect/>
          </a:stretch>
        </p:blipFill>
        <p:spPr>
          <a:xfrm>
            <a:off x="7132640" y="2339538"/>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pic>
        <p:nvPicPr>
          <p:cNvPr id="9" name="图片 8"/>
          <p:cNvPicPr>
            <a:picLocks noChangeAspect="1"/>
          </p:cNvPicPr>
          <p:nvPr userDrawn="1">
            <p:custDataLst>
              <p:tags r:id="rId5"/>
            </p:custDataLst>
          </p:nvPr>
        </p:nvPicPr>
        <p:blipFill>
          <a:blip r:embed="rId2"/>
          <a:stretch>
            <a:fillRect/>
          </a:stretch>
        </p:blipFill>
        <p:spPr>
          <a:xfrm>
            <a:off x="7132639" y="3516335"/>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63" name="矩形 62"/>
          <p:cNvSpPr>
            <a:spLocks noChangeArrowheads="1"/>
          </p:cNvSpPr>
          <p:nvPr/>
        </p:nvSpPr>
        <p:spPr bwMode="auto">
          <a:xfrm>
            <a:off x="1607027" y="764871"/>
            <a:ext cx="11647294"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a:latin typeface="Times New Roman" panose="02020603050405020304"/>
                <a:cs typeface="Courier New" panose="02070309020205020404"/>
              </a:rPr>
              <a:t>2.</a:t>
            </a:r>
            <a:r>
              <a:rPr lang="zh-CN" altLang="zh-CN" sz="2400" b="1" kern="100">
                <a:latin typeface="Times New Roman" panose="02020603050405020304"/>
                <a:ea typeface="黑体" panose="02010609060101010101" charset="-122"/>
                <a:cs typeface="Times New Roman" panose="02020603050405020304"/>
              </a:rPr>
              <a:t>辨词义</a:t>
            </a:r>
            <a:endParaRPr lang="zh-CN" altLang="zh-CN" sz="2400" b="1" kern="100">
              <a:effectLst/>
              <a:latin typeface="Times New Roman" panose="02020603050405020304"/>
              <a:ea typeface="黑体" panose="02010609060101010101" charset="-122"/>
              <a:cs typeface="Times New Roman" panose="02020603050405020304"/>
            </a:endParaRPr>
          </a:p>
        </p:txBody>
      </p:sp>
      <p:sp>
        <p:nvSpPr>
          <p:cNvPr id="64" name="矩形 63"/>
          <p:cNvSpPr>
            <a:spLocks noChangeArrowheads="1"/>
          </p:cNvSpPr>
          <p:nvPr/>
        </p:nvSpPr>
        <p:spPr bwMode="auto">
          <a:xfrm>
            <a:off x="1750695" y="1318260"/>
            <a:ext cx="8917305" cy="516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spcAft>
                <a:spcPct val="0"/>
              </a:spcAft>
              <a:tabLst>
                <a:tab pos="1350645" algn="l"/>
                <a:tab pos="3870960" algn="l"/>
              </a:tabLst>
            </a:pPr>
            <a:r>
              <a:rPr lang="en-US" altLang="zh-CN" sz="2000" b="1" kern="100" dirty="0">
                <a:latin typeface="Times New Roman" panose="02020603050405020304"/>
                <a:ea typeface="黑体" panose="02010609060101010101" charset="-122"/>
                <a:cs typeface="Courier New" panose="02070309020205020404"/>
              </a:rPr>
              <a:t>(1)</a:t>
            </a:r>
            <a:r>
              <a:rPr lang="zh-CN" altLang="zh-CN" sz="2000" b="1" kern="100" dirty="0">
                <a:latin typeface="Times New Roman" panose="02020603050405020304"/>
                <a:ea typeface="黑体" panose="02010609060101010101" charset="-122"/>
                <a:cs typeface="Times New Roman" panose="02020603050405020304"/>
              </a:rPr>
              <a:t>稀疏</a:t>
            </a:r>
            <a:r>
              <a:rPr lang="en-US" altLang="zh-CN" sz="2000" b="1" kern="100" dirty="0">
                <a:latin typeface="Times New Roman" panose="02020603050405020304"/>
                <a:ea typeface="黑体" panose="02010609060101010101" charset="-122"/>
                <a:cs typeface="Courier New" panose="02070309020205020404"/>
              </a:rPr>
              <a:t>·</a:t>
            </a:r>
            <a:r>
              <a:rPr lang="zh-CN" altLang="zh-CN" sz="2000" b="1" kern="100" dirty="0">
                <a:latin typeface="Times New Roman" panose="02020603050405020304"/>
                <a:ea typeface="黑体" panose="02010609060101010101" charset="-122"/>
                <a:cs typeface="Times New Roman" panose="02020603050405020304"/>
              </a:rPr>
              <a:t>稀少</a:t>
            </a:r>
            <a:endParaRPr lang="zh-CN" altLang="zh-CN" sz="1000" kern="100" dirty="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000" b="1" kern="100" dirty="0">
                <a:latin typeface="Times New Roman" panose="02020603050405020304"/>
                <a:ea typeface="黑体" panose="02010609060101010101" charset="-122"/>
                <a:cs typeface="Courier New" panose="02070309020205020404"/>
              </a:rPr>
              <a:t>[</a:t>
            </a:r>
            <a:r>
              <a:rPr lang="zh-CN" altLang="zh-CN" sz="2000" b="1" kern="100" dirty="0">
                <a:latin typeface="Times New Roman" panose="02020603050405020304"/>
                <a:ea typeface="黑体" panose="02010609060101010101" charset="-122"/>
                <a:cs typeface="Times New Roman" panose="02020603050405020304"/>
              </a:rPr>
              <a:t>辨词</a:t>
            </a:r>
            <a:r>
              <a:rPr lang="en-US" altLang="zh-CN" sz="2000" b="1" kern="100" dirty="0">
                <a:latin typeface="Times New Roman" panose="02020603050405020304"/>
                <a:ea typeface="黑体" panose="02010609060101010101" charset="-122"/>
                <a:cs typeface="Courier New" panose="02070309020205020404"/>
              </a:rPr>
              <a:t>]</a:t>
            </a:r>
            <a:r>
              <a:rPr lang="en-US" altLang="zh-CN" sz="2000" b="1" kern="100" dirty="0">
                <a:latin typeface="Times New Roman" panose="02020603050405020304"/>
                <a:cs typeface="Courier New" panose="02070309020205020404"/>
              </a:rPr>
              <a:t> </a:t>
            </a:r>
            <a:r>
              <a:rPr lang="en-US" altLang="zh-CN" sz="2000" b="1" kern="100" dirty="0">
                <a:latin typeface="宋体" panose="02010600030101010101" pitchFamily="2" charset="-122"/>
                <a:cs typeface="Times New Roman" panose="02020603050405020304"/>
              </a:rPr>
              <a:t>“</a:t>
            </a:r>
            <a:r>
              <a:rPr lang="zh-CN" altLang="zh-CN" sz="2000" b="1" kern="100" dirty="0">
                <a:latin typeface="Times New Roman" panose="02020603050405020304"/>
                <a:cs typeface="Times New Roman" panose="02020603050405020304"/>
              </a:rPr>
              <a:t>稀疏</a:t>
            </a:r>
            <a:r>
              <a:rPr lang="en-US" altLang="zh-CN" sz="2000" b="1" kern="100" dirty="0">
                <a:latin typeface="宋体" panose="02010600030101010101" pitchFamily="2" charset="-122"/>
                <a:cs typeface="Times New Roman" panose="02020603050405020304"/>
              </a:rPr>
              <a:t>”</a:t>
            </a:r>
            <a:r>
              <a:rPr lang="zh-CN" altLang="zh-CN" sz="2000" b="1" kern="100" dirty="0">
                <a:latin typeface="Times New Roman" panose="02020603050405020304"/>
                <a:cs typeface="Times New Roman" panose="02020603050405020304"/>
              </a:rPr>
              <a:t>，稀而不密，如头发稀疏、枪声稀疏、树叶稀疏。</a:t>
            </a:r>
            <a:r>
              <a:rPr lang="en-US" altLang="zh-CN" sz="2000" b="1" kern="100" dirty="0">
                <a:latin typeface="宋体" panose="02010600030101010101" pitchFamily="2" charset="-122"/>
                <a:cs typeface="Times New Roman" panose="02020603050405020304"/>
              </a:rPr>
              <a:t>“</a:t>
            </a:r>
            <a:r>
              <a:rPr lang="zh-CN" altLang="zh-CN" sz="2000" b="1" kern="100" dirty="0">
                <a:latin typeface="Times New Roman" panose="02020603050405020304"/>
                <a:cs typeface="Times New Roman" panose="02020603050405020304"/>
              </a:rPr>
              <a:t>稀少</a:t>
            </a:r>
            <a:r>
              <a:rPr lang="en-US" altLang="zh-CN" sz="2000" b="1" kern="100" dirty="0">
                <a:latin typeface="宋体" panose="02010600030101010101" pitchFamily="2" charset="-122"/>
                <a:cs typeface="Times New Roman" panose="02020603050405020304"/>
              </a:rPr>
              <a:t>”</a:t>
            </a:r>
            <a:r>
              <a:rPr lang="zh-CN" altLang="zh-CN" sz="2000" b="1" kern="100" dirty="0">
                <a:latin typeface="Times New Roman" panose="02020603050405020304"/>
                <a:cs typeface="Times New Roman" panose="02020603050405020304"/>
              </a:rPr>
              <a:t>，数量少，如物品稀少、路人稀少、蔬菜稀少。</a:t>
            </a:r>
            <a:endParaRPr lang="zh-CN" altLang="zh-CN" sz="1000" kern="100" dirty="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000" b="1" kern="100" dirty="0">
                <a:latin typeface="Times New Roman" panose="02020603050405020304"/>
                <a:ea typeface="黑体" panose="02010609060101010101" charset="-122"/>
                <a:cs typeface="Courier New" panose="02070309020205020404"/>
              </a:rPr>
              <a:t>[</a:t>
            </a:r>
            <a:r>
              <a:rPr lang="zh-CN" altLang="zh-CN" sz="2000" b="1" kern="100" dirty="0">
                <a:latin typeface="Times New Roman" panose="02020603050405020304"/>
                <a:ea typeface="黑体" panose="02010609060101010101" charset="-122"/>
                <a:cs typeface="Times New Roman" panose="02020603050405020304"/>
              </a:rPr>
              <a:t>选词</a:t>
            </a:r>
            <a:r>
              <a:rPr lang="en-US" altLang="zh-CN" sz="2000" b="1" kern="100" dirty="0">
                <a:latin typeface="Times New Roman" panose="02020603050405020304"/>
                <a:ea typeface="黑体" panose="02010609060101010101" charset="-122"/>
                <a:cs typeface="Courier New" panose="02070309020205020404"/>
              </a:rPr>
              <a:t>]</a:t>
            </a:r>
            <a:r>
              <a:rPr lang="en-US" altLang="zh-CN" sz="2000" b="1" kern="100" dirty="0">
                <a:latin typeface="Times New Roman" panose="02020603050405020304"/>
                <a:cs typeface="Courier New" panose="02070309020205020404"/>
              </a:rPr>
              <a:t> </a:t>
            </a:r>
            <a:r>
              <a:rPr lang="en-US" altLang="zh-CN" sz="2000" b="1" kern="100" dirty="0">
                <a:latin typeface="宋体" panose="02010600030101010101" pitchFamily="2" charset="-122"/>
                <a:ea typeface="楷体_GB2312" panose="02010609030101010101" pitchFamily="49" charset="-122"/>
                <a:cs typeface="Times New Roman" panose="02020603050405020304"/>
              </a:rPr>
              <a:t>①</a:t>
            </a:r>
            <a:r>
              <a:rPr lang="zh-CN" altLang="zh-CN" sz="2000" b="1" kern="100" dirty="0">
                <a:latin typeface="Times New Roman" panose="02020603050405020304"/>
                <a:ea typeface="楷体_GB2312" panose="02010609030101010101" pitchFamily="49" charset="-122"/>
                <a:cs typeface="Times New Roman" panose="02020603050405020304"/>
              </a:rPr>
              <a:t>山坡上只</a:t>
            </a:r>
            <a:r>
              <a:rPr lang="en-US" altLang="zh-CN" sz="2000" b="1" kern="100" dirty="0">
                <a:latin typeface="Times New Roman" panose="02020603050405020304"/>
                <a:ea typeface="楷体_GB2312" panose="02010609030101010101" pitchFamily="49" charset="-122"/>
                <a:cs typeface="Times New Roman" panose="02020603050405020304"/>
              </a:rPr>
              <a:t>_____</a:t>
            </a:r>
            <a:r>
              <a:rPr lang="zh-CN" altLang="zh-CN" sz="2000" b="1" kern="100" dirty="0">
                <a:latin typeface="Times New Roman" panose="02020603050405020304"/>
                <a:ea typeface="楷体_GB2312" panose="02010609030101010101" pitchFamily="49" charset="-122"/>
                <a:cs typeface="Times New Roman" panose="02020603050405020304"/>
              </a:rPr>
              <a:t>地散布着几座房子，站在这里可以听到大渡河的哗哗水声。</a:t>
            </a:r>
            <a:endParaRPr lang="zh-CN" altLang="zh-CN" sz="1000" kern="100" dirty="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000" b="1" kern="100" dirty="0">
                <a:latin typeface="宋体" panose="02010600030101010101" pitchFamily="2" charset="-122"/>
                <a:ea typeface="楷体_GB2312" panose="02010609030101010101" pitchFamily="49" charset="-122"/>
                <a:cs typeface="Times New Roman" panose="02020603050405020304"/>
              </a:rPr>
              <a:t>②</a:t>
            </a:r>
            <a:r>
              <a:rPr lang="zh-CN" altLang="zh-CN" sz="2000" b="1" kern="100" dirty="0">
                <a:latin typeface="Times New Roman" panose="02020603050405020304"/>
                <a:ea typeface="楷体_GB2312" panose="02010609030101010101" pitchFamily="49" charset="-122"/>
                <a:cs typeface="Times New Roman" panose="02020603050405020304"/>
              </a:rPr>
              <a:t>为什么某种生物的分布广泛而繁多，而它的邻种却分布得狭小而</a:t>
            </a:r>
            <a:r>
              <a:rPr lang="en-US" altLang="zh-CN" sz="2000" b="1" kern="100" dirty="0">
                <a:latin typeface="Times New Roman" panose="02020603050405020304"/>
                <a:ea typeface="楷体_GB2312" panose="02010609030101010101" pitchFamily="49" charset="-122"/>
                <a:cs typeface="Times New Roman" panose="02020603050405020304"/>
              </a:rPr>
              <a:t>______</a:t>
            </a:r>
            <a:r>
              <a:rPr lang="zh-CN" altLang="zh-CN" sz="2000" b="1" kern="100" dirty="0">
                <a:latin typeface="Times New Roman" panose="02020603050405020304"/>
                <a:ea typeface="楷体_GB2312" panose="02010609030101010101" pitchFamily="49" charset="-122"/>
                <a:cs typeface="Times New Roman" panose="02020603050405020304"/>
              </a:rPr>
              <a:t>呢？</a:t>
            </a:r>
            <a:endParaRPr lang="zh-CN" altLang="zh-CN" sz="1000" kern="100" dirty="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000" b="1" kern="100" dirty="0">
                <a:latin typeface="Times New Roman" panose="02020603050405020304"/>
                <a:ea typeface="黑体" panose="02010609060101010101" charset="-122"/>
                <a:cs typeface="Courier New" panose="02070309020205020404"/>
              </a:rPr>
              <a:t>(2)</a:t>
            </a:r>
            <a:r>
              <a:rPr lang="zh-CN" altLang="zh-CN" sz="2000" b="1" kern="100" dirty="0">
                <a:latin typeface="Times New Roman" panose="02020603050405020304"/>
                <a:ea typeface="黑体" panose="02010609060101010101" charset="-122"/>
                <a:cs typeface="Times New Roman" panose="02020603050405020304"/>
              </a:rPr>
              <a:t>安详</a:t>
            </a:r>
            <a:r>
              <a:rPr lang="en-US" altLang="zh-CN" sz="2000" b="1" kern="100" dirty="0">
                <a:latin typeface="Times New Roman" panose="02020603050405020304"/>
                <a:ea typeface="黑体" panose="02010609060101010101" charset="-122"/>
                <a:cs typeface="Courier New" panose="02070309020205020404"/>
              </a:rPr>
              <a:t>·</a:t>
            </a:r>
            <a:r>
              <a:rPr lang="zh-CN" altLang="zh-CN" sz="2000" b="1" kern="100" dirty="0">
                <a:latin typeface="Times New Roman" panose="02020603050405020304"/>
                <a:ea typeface="黑体" panose="02010609060101010101" charset="-122"/>
                <a:cs typeface="Times New Roman" panose="02020603050405020304"/>
              </a:rPr>
              <a:t>安适</a:t>
            </a:r>
            <a:endParaRPr lang="zh-CN" altLang="zh-CN" sz="1000" kern="100" dirty="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000" b="1" kern="100" dirty="0">
                <a:latin typeface="Times New Roman" panose="02020603050405020304"/>
                <a:ea typeface="黑体" panose="02010609060101010101" charset="-122"/>
                <a:cs typeface="Courier New" panose="02070309020205020404"/>
              </a:rPr>
              <a:t>[</a:t>
            </a:r>
            <a:r>
              <a:rPr lang="zh-CN" altLang="zh-CN" sz="2000" b="1" kern="100" dirty="0">
                <a:latin typeface="Times New Roman" panose="02020603050405020304"/>
                <a:ea typeface="黑体" panose="02010609060101010101" charset="-122"/>
                <a:cs typeface="Times New Roman" panose="02020603050405020304"/>
              </a:rPr>
              <a:t>辨词</a:t>
            </a:r>
            <a:r>
              <a:rPr lang="en-US" altLang="zh-CN" sz="2000" b="1" kern="100" dirty="0">
                <a:latin typeface="Times New Roman" panose="02020603050405020304"/>
                <a:ea typeface="黑体" panose="02010609060101010101" charset="-122"/>
                <a:cs typeface="Courier New" panose="02070309020205020404"/>
              </a:rPr>
              <a:t>]</a:t>
            </a:r>
            <a:r>
              <a:rPr lang="en-US" altLang="zh-CN" sz="2000" b="1" kern="100" dirty="0">
                <a:latin typeface="Times New Roman" panose="02020603050405020304"/>
                <a:cs typeface="Courier New" panose="02070309020205020404"/>
              </a:rPr>
              <a:t> </a:t>
            </a:r>
            <a:r>
              <a:rPr lang="en-US" altLang="zh-CN" sz="2000" b="1" kern="100" dirty="0">
                <a:latin typeface="宋体" panose="02010600030101010101" pitchFamily="2" charset="-122"/>
                <a:cs typeface="Times New Roman" panose="02020603050405020304"/>
              </a:rPr>
              <a:t>“</a:t>
            </a:r>
            <a:r>
              <a:rPr lang="zh-CN" altLang="zh-CN" sz="2000" b="1" kern="100" dirty="0">
                <a:latin typeface="Times New Roman" panose="02020603050405020304"/>
                <a:cs typeface="Times New Roman" panose="02020603050405020304"/>
              </a:rPr>
              <a:t>安详</a:t>
            </a:r>
            <a:r>
              <a:rPr lang="en-US" altLang="zh-CN" sz="2000" b="1" kern="100" dirty="0">
                <a:latin typeface="宋体" panose="02010600030101010101" pitchFamily="2" charset="-122"/>
                <a:cs typeface="Times New Roman" panose="02020603050405020304"/>
              </a:rPr>
              <a:t>”</a:t>
            </a:r>
            <a:r>
              <a:rPr lang="zh-CN" altLang="zh-CN" sz="2000" b="1" kern="100" dirty="0">
                <a:latin typeface="Times New Roman" panose="02020603050405020304"/>
                <a:cs typeface="Times New Roman" panose="02020603050405020304"/>
              </a:rPr>
              <a:t>指神态平静、从容稳重。</a:t>
            </a:r>
            <a:r>
              <a:rPr lang="en-US" altLang="zh-CN" sz="2000" b="1" kern="100" dirty="0">
                <a:latin typeface="宋体" panose="02010600030101010101" pitchFamily="2" charset="-122"/>
                <a:cs typeface="Times New Roman" panose="02020603050405020304"/>
              </a:rPr>
              <a:t>“</a:t>
            </a:r>
            <a:r>
              <a:rPr lang="zh-CN" altLang="zh-CN" sz="2000" b="1" kern="100" dirty="0">
                <a:latin typeface="Times New Roman" panose="02020603050405020304"/>
                <a:cs typeface="Times New Roman" panose="02020603050405020304"/>
              </a:rPr>
              <a:t>安适</a:t>
            </a:r>
            <a:r>
              <a:rPr lang="en-US" altLang="zh-CN" sz="2000" b="1" kern="100" dirty="0">
                <a:latin typeface="宋体" panose="02010600030101010101" pitchFamily="2" charset="-122"/>
                <a:cs typeface="Times New Roman" panose="02020603050405020304"/>
              </a:rPr>
              <a:t>”</a:t>
            </a:r>
            <a:r>
              <a:rPr lang="zh-CN" altLang="zh-CN" sz="2000" b="1" kern="100" dirty="0">
                <a:latin typeface="Times New Roman" panose="02020603050405020304"/>
                <a:cs typeface="Times New Roman" panose="02020603050405020304"/>
              </a:rPr>
              <a:t>指安乐舒服，安静舒适。</a:t>
            </a:r>
            <a:endParaRPr lang="zh-CN" altLang="zh-CN" sz="1000" kern="100" dirty="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000" b="1" kern="100" dirty="0">
                <a:latin typeface="Times New Roman" panose="02020603050405020304"/>
                <a:ea typeface="黑体" panose="02010609060101010101" charset="-122"/>
                <a:cs typeface="Courier New" panose="02070309020205020404"/>
              </a:rPr>
              <a:t>[</a:t>
            </a:r>
            <a:r>
              <a:rPr lang="zh-CN" altLang="zh-CN" sz="2000" b="1" kern="100" dirty="0">
                <a:latin typeface="Times New Roman" panose="02020603050405020304"/>
                <a:ea typeface="黑体" panose="02010609060101010101" charset="-122"/>
                <a:cs typeface="Times New Roman" panose="02020603050405020304"/>
              </a:rPr>
              <a:t>选词</a:t>
            </a:r>
            <a:r>
              <a:rPr lang="en-US" altLang="zh-CN" sz="2000" b="1" kern="100" dirty="0">
                <a:latin typeface="Times New Roman" panose="02020603050405020304"/>
                <a:ea typeface="黑体" panose="02010609060101010101" charset="-122"/>
                <a:cs typeface="Courier New" panose="02070309020205020404"/>
              </a:rPr>
              <a:t>]</a:t>
            </a:r>
            <a:r>
              <a:rPr lang="en-US" altLang="zh-CN" sz="2000" b="1" kern="100" dirty="0">
                <a:latin typeface="Times New Roman" panose="02020603050405020304"/>
                <a:cs typeface="Courier New" panose="02070309020205020404"/>
              </a:rPr>
              <a:t> </a:t>
            </a:r>
            <a:r>
              <a:rPr lang="en-US" altLang="zh-CN" sz="2000" b="1" kern="100" dirty="0">
                <a:latin typeface="宋体" panose="02010600030101010101" pitchFamily="2" charset="-122"/>
                <a:ea typeface="楷体_GB2312" panose="02010609030101010101" pitchFamily="49" charset="-122"/>
                <a:cs typeface="Times New Roman" panose="02020603050405020304"/>
              </a:rPr>
              <a:t>①</a:t>
            </a:r>
            <a:r>
              <a:rPr lang="zh-CN" altLang="zh-CN" sz="2000" b="1" kern="100" dirty="0">
                <a:latin typeface="Times New Roman" panose="02020603050405020304"/>
                <a:ea typeface="楷体_GB2312" panose="02010609030101010101" pitchFamily="49" charset="-122"/>
                <a:cs typeface="Times New Roman" panose="02020603050405020304"/>
              </a:rPr>
              <a:t>漫步在一座座古朴的石桥上，你会感受到这水乡的恬静与</a:t>
            </a:r>
            <a:r>
              <a:rPr lang="en-US" altLang="zh-CN" sz="2000" b="1" kern="100" dirty="0">
                <a:latin typeface="Times New Roman" panose="02020603050405020304"/>
                <a:ea typeface="楷体_GB2312" panose="02010609030101010101" pitchFamily="49" charset="-122"/>
                <a:cs typeface="Times New Roman" panose="02020603050405020304"/>
              </a:rPr>
              <a:t>______</a:t>
            </a:r>
            <a:r>
              <a:rPr lang="zh-CN" altLang="zh-CN" sz="2000" b="1" kern="100" dirty="0">
                <a:latin typeface="Times New Roman" panose="02020603050405020304"/>
                <a:ea typeface="楷体_GB2312" panose="02010609030101010101" pitchFamily="49" charset="-122"/>
                <a:cs typeface="Times New Roman" panose="02020603050405020304"/>
              </a:rPr>
              <a:t>。</a:t>
            </a:r>
            <a:endParaRPr lang="zh-CN" altLang="zh-CN" sz="1000" kern="100" dirty="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000" b="1" kern="100" dirty="0">
                <a:latin typeface="宋体" panose="02010600030101010101" pitchFamily="2" charset="-122"/>
                <a:ea typeface="楷体_GB2312" panose="02010609030101010101" pitchFamily="49" charset="-122"/>
                <a:cs typeface="Times New Roman" panose="02020603050405020304"/>
              </a:rPr>
              <a:t>②</a:t>
            </a:r>
            <a:r>
              <a:rPr lang="zh-CN" altLang="zh-CN" sz="2000" b="1" kern="100" dirty="0">
                <a:latin typeface="Times New Roman" panose="02020603050405020304"/>
                <a:ea typeface="楷体_GB2312" panose="02010609030101010101" pitchFamily="49" charset="-122"/>
                <a:cs typeface="Times New Roman" panose="02020603050405020304"/>
              </a:rPr>
              <a:t>那老者面目</a:t>
            </a:r>
            <a:r>
              <a:rPr lang="en-US" altLang="zh-CN" sz="2000" b="1" kern="100" dirty="0">
                <a:latin typeface="Times New Roman" panose="02020603050405020304"/>
                <a:ea typeface="楷体_GB2312" panose="02010609030101010101" pitchFamily="49" charset="-122"/>
                <a:cs typeface="Times New Roman" panose="02020603050405020304"/>
              </a:rPr>
              <a:t>______</a:t>
            </a:r>
            <a:r>
              <a:rPr lang="zh-CN" altLang="zh-CN" sz="2000" b="1" kern="100" dirty="0">
                <a:latin typeface="Times New Roman" panose="02020603050405020304"/>
                <a:ea typeface="楷体_GB2312" panose="02010609030101010101" pitchFamily="49" charset="-122"/>
                <a:cs typeface="Times New Roman" panose="02020603050405020304"/>
              </a:rPr>
              <a:t>，问他事情，只是淡然一笑，并不作答，一副知白守黑的神态。</a:t>
            </a:r>
            <a:endParaRPr lang="zh-CN" altLang="zh-CN" sz="2000" b="1" kern="100" dirty="0">
              <a:effectLst/>
              <a:latin typeface="Times New Roman" panose="02020603050405020304"/>
              <a:ea typeface="楷体_GB2312" panose="02010609030101010101" pitchFamily="49" charset="-122"/>
              <a:cs typeface="Times New Roman" panose="02020603050405020304"/>
            </a:endParaRPr>
          </a:p>
        </p:txBody>
      </p:sp>
      <p:sp>
        <p:nvSpPr>
          <p:cNvPr id="65" name="矩形 64"/>
          <p:cNvSpPr/>
          <p:nvPr/>
        </p:nvSpPr>
        <p:spPr>
          <a:xfrm>
            <a:off x="3919699" y="2774011"/>
            <a:ext cx="693420" cy="398780"/>
          </a:xfrm>
          <a:prstGeom prst="rect">
            <a:avLst/>
          </a:prstGeom>
        </p:spPr>
        <p:txBody>
          <a:bodyPr wrap="none">
            <a:spAutoFit/>
          </a:bodyPr>
          <a:lstStyle/>
          <a:p>
            <a:r>
              <a:rPr lang="zh-CN" altLang="en-US" sz="2000" b="1">
                <a:solidFill>
                  <a:srgbClr val="FF0000"/>
                </a:solidFill>
              </a:rPr>
              <a:t>稀疏</a:t>
            </a:r>
            <a:endParaRPr lang="zh-CN" altLang="en-US" sz="2000" b="1">
              <a:solidFill>
                <a:srgbClr val="FF0000"/>
              </a:solidFill>
            </a:endParaRPr>
          </a:p>
        </p:txBody>
      </p:sp>
      <p:sp>
        <p:nvSpPr>
          <p:cNvPr id="66" name="矩形 65"/>
          <p:cNvSpPr/>
          <p:nvPr/>
        </p:nvSpPr>
        <p:spPr>
          <a:xfrm>
            <a:off x="9281657" y="3703169"/>
            <a:ext cx="693420" cy="398780"/>
          </a:xfrm>
          <a:prstGeom prst="rect">
            <a:avLst/>
          </a:prstGeom>
        </p:spPr>
        <p:txBody>
          <a:bodyPr wrap="none">
            <a:spAutoFit/>
          </a:bodyPr>
          <a:lstStyle/>
          <a:p>
            <a:r>
              <a:rPr lang="zh-CN" altLang="en-US" sz="2000" b="1">
                <a:solidFill>
                  <a:srgbClr val="FF0000"/>
                </a:solidFill>
              </a:rPr>
              <a:t>稀少</a:t>
            </a:r>
            <a:endParaRPr lang="zh-CN" altLang="en-US" sz="2000" b="1">
              <a:solidFill>
                <a:srgbClr val="FF0000"/>
              </a:solidFill>
            </a:endParaRPr>
          </a:p>
        </p:txBody>
      </p:sp>
      <p:sp>
        <p:nvSpPr>
          <p:cNvPr id="67" name="矩形 66"/>
          <p:cNvSpPr/>
          <p:nvPr/>
        </p:nvSpPr>
        <p:spPr>
          <a:xfrm>
            <a:off x="9281823" y="5008885"/>
            <a:ext cx="693420" cy="398780"/>
          </a:xfrm>
          <a:prstGeom prst="rect">
            <a:avLst/>
          </a:prstGeom>
        </p:spPr>
        <p:txBody>
          <a:bodyPr wrap="none">
            <a:spAutoFit/>
          </a:bodyPr>
          <a:lstStyle/>
          <a:p>
            <a:r>
              <a:rPr lang="zh-CN" altLang="en-US" sz="2000" b="1">
                <a:solidFill>
                  <a:srgbClr val="FF0000"/>
                </a:solidFill>
              </a:rPr>
              <a:t>安适</a:t>
            </a:r>
            <a:endParaRPr lang="zh-CN" altLang="en-US" sz="2000" b="1">
              <a:solidFill>
                <a:srgbClr val="FF0000"/>
              </a:solidFill>
            </a:endParaRPr>
          </a:p>
        </p:txBody>
      </p:sp>
      <p:sp>
        <p:nvSpPr>
          <p:cNvPr id="68" name="矩形 67"/>
          <p:cNvSpPr/>
          <p:nvPr/>
        </p:nvSpPr>
        <p:spPr>
          <a:xfrm>
            <a:off x="3441557" y="5493074"/>
            <a:ext cx="693420" cy="398780"/>
          </a:xfrm>
          <a:prstGeom prst="rect">
            <a:avLst/>
          </a:prstGeom>
        </p:spPr>
        <p:txBody>
          <a:bodyPr wrap="none">
            <a:spAutoFit/>
          </a:bodyPr>
          <a:lstStyle/>
          <a:p>
            <a:r>
              <a:rPr lang="zh-CN" altLang="en-US" sz="2000" b="1">
                <a:solidFill>
                  <a:srgbClr val="FF0000"/>
                </a:solidFill>
              </a:rPr>
              <a:t>安详</a:t>
            </a:r>
            <a:endParaRPr lang="zh-CN" altLang="en-US" sz="2000" b="1">
              <a:solidFill>
                <a:srgbClr val="FF0000"/>
              </a:solidFill>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linds(horizontal)">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blinds(horizontal)">
                                      <p:cBhvr>
                                        <p:cTn id="12" dur="500"/>
                                        <p:tgtEl>
                                          <p:spTgt spid="6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blinds(horizontal)">
                                      <p:cBhvr>
                                        <p:cTn id="17" dur="500"/>
                                        <p:tgtEl>
                                          <p:spTgt spid="6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blinds(horizontal)">
                                      <p:cBhvr>
                                        <p:cTn id="2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custDataLst>
              <p:tags r:id="rId1"/>
            </p:custDataLst>
          </p:nvPr>
        </p:nvPicPr>
        <p:blipFill>
          <a:blip r:embed="rId2"/>
          <a:stretch>
            <a:fillRect/>
          </a:stretch>
        </p:blipFill>
        <p:spPr>
          <a:xfrm>
            <a:off x="7132639" y="3506175"/>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3" name="文本框 2"/>
          <p:cNvSpPr txBox="1"/>
          <p:nvPr>
            <p:custDataLst>
              <p:tags r:id="rId3"/>
            </p:custDataLst>
          </p:nvPr>
        </p:nvSpPr>
        <p:spPr>
          <a:xfrm>
            <a:off x="1866903" y="152401"/>
            <a:ext cx="8458267" cy="609600"/>
          </a:xfrm>
          <a:prstGeom prst="rect">
            <a:avLst/>
          </a:prstGeom>
          <a:noFill/>
        </p:spPr>
        <p:txBody>
          <a:bodyPr wrap="square" lIns="47625" tIns="19050" rIns="47625" bIns="19050" rtlCol="0" anchor="ctr">
            <a:noAutofit/>
          </a:bodyPr>
          <a:lstStyle/>
          <a:p>
            <a:pPr algn="just">
              <a:lnSpc>
                <a:spcPct val="150000"/>
              </a:lnSpc>
              <a:spcAft>
                <a:spcPct val="0"/>
              </a:spcAft>
              <a:tabLst>
                <a:tab pos="1350645" algn="l"/>
                <a:tab pos="3870960" algn="l"/>
              </a:tabLst>
            </a:pPr>
            <a:r>
              <a:rPr lang="zh-CN" altLang="zh-CN" sz="2400" b="1" kern="100">
                <a:solidFill>
                  <a:schemeClr val="tx1"/>
                </a:solidFill>
                <a:effectLst>
                  <a:reflection blurRad="6350" stA="53000" endA="300" endPos="35500" dir="5400000" sy="-90000" algn="bl" rotWithShape="0"/>
                </a:effectLst>
                <a:latin typeface="Times New Roman" panose="02020603050405020304"/>
                <a:ea typeface="黑体" panose="02010609060101010101" charset="-122"/>
                <a:cs typeface="Times New Roman" panose="02020603050405020304"/>
                <a:sym typeface="+mn-ea"/>
              </a:rPr>
              <a:t>理 基 础</a:t>
            </a:r>
            <a:endParaRPr lang="zh-CN" altLang="zh-CN" sz="2400" b="1" kern="100" spc="300">
              <a:solidFill>
                <a:schemeClr val="tx1"/>
              </a:solidFill>
              <a:effectLst>
                <a:reflection blurRad="6350" stA="53000" endA="300" endPos="35500" dir="5400000" sy="-90000" algn="bl" rotWithShape="0"/>
              </a:effectLst>
              <a:latin typeface="Times New Roman" panose="02020603050405020304"/>
              <a:ea typeface="黑体" panose="02010609060101010101" charset="-122"/>
              <a:cs typeface="Times New Roman" panose="02020603050405020304"/>
              <a:sym typeface="+mn-ea"/>
            </a:endParaRPr>
          </a:p>
        </p:txBody>
      </p:sp>
      <p:pic>
        <p:nvPicPr>
          <p:cNvPr id="8" name="图片 7"/>
          <p:cNvPicPr>
            <a:picLocks noChangeAspect="1"/>
          </p:cNvPicPr>
          <p:nvPr userDrawn="1">
            <p:custDataLst>
              <p:tags r:id="rId4"/>
            </p:custDataLst>
          </p:nvPr>
        </p:nvPicPr>
        <p:blipFill>
          <a:blip r:embed="rId2"/>
          <a:stretch>
            <a:fillRect/>
          </a:stretch>
        </p:blipFill>
        <p:spPr>
          <a:xfrm>
            <a:off x="7132640" y="2339538"/>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9" name="矩形 8"/>
          <p:cNvSpPr>
            <a:spLocks noChangeArrowheads="1"/>
          </p:cNvSpPr>
          <p:nvPr/>
        </p:nvSpPr>
        <p:spPr bwMode="auto">
          <a:xfrm>
            <a:off x="1750537" y="1402073"/>
            <a:ext cx="11647294"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95" indent="-457200" algn="just">
              <a:lnSpc>
                <a:spcPct val="150000"/>
              </a:lnSpc>
              <a:spcAft>
                <a:spcPct val="0"/>
              </a:spcAft>
              <a:tabLst>
                <a:tab pos="1350645" algn="l"/>
                <a:tab pos="3870960" algn="l"/>
              </a:tabLst>
            </a:pPr>
            <a:r>
              <a:rPr lang="en-US" altLang="zh-CN" sz="2400" b="1" kern="100">
                <a:latin typeface="Times New Roman" panose="02020603050405020304"/>
                <a:cs typeface="Courier New" panose="02070309020205020404"/>
              </a:rPr>
              <a:t>3.</a:t>
            </a:r>
            <a:r>
              <a:rPr lang="zh-CN" altLang="zh-CN" sz="2400" b="1" kern="100">
                <a:latin typeface="Times New Roman" panose="02020603050405020304"/>
                <a:ea typeface="黑体" panose="02010609060101010101" charset="-122"/>
                <a:cs typeface="Times New Roman" panose="02020603050405020304"/>
              </a:rPr>
              <a:t>积成语</a:t>
            </a:r>
            <a:endParaRPr lang="zh-CN" altLang="zh-CN" sz="1200" kern="100">
              <a:latin typeface="宋体" panose="02010600030101010101" pitchFamily="2" charset="-122"/>
              <a:cs typeface="Courier New" panose="02070309020205020404"/>
            </a:endParaRPr>
          </a:p>
          <a:p>
            <a:pPr marL="252095" indent="-457200" algn="just">
              <a:lnSpc>
                <a:spcPct val="150000"/>
              </a:lnSpc>
              <a:spcAft>
                <a:spcPct val="0"/>
              </a:spcAft>
              <a:tabLst>
                <a:tab pos="1350645" algn="l"/>
                <a:tab pos="3870960" algn="l"/>
              </a:tabLst>
            </a:pPr>
            <a:r>
              <a:rPr lang="en-US" altLang="zh-CN" sz="2000" b="1" kern="100">
                <a:latin typeface="Times New Roman" panose="02020603050405020304"/>
                <a:ea typeface="黑体" panose="02010609060101010101" charset="-122"/>
                <a:cs typeface="Courier New" panose="02070309020205020404"/>
              </a:rPr>
              <a:t>	[</a:t>
            </a:r>
            <a:r>
              <a:rPr lang="zh-CN" altLang="zh-CN" sz="2000" b="1" kern="100">
                <a:latin typeface="Times New Roman" panose="02020603050405020304"/>
                <a:ea typeface="黑体" panose="02010609060101010101" charset="-122"/>
                <a:cs typeface="Times New Roman" panose="02020603050405020304"/>
              </a:rPr>
              <a:t>语境呈现</a:t>
            </a:r>
            <a:r>
              <a:rPr lang="en-US" altLang="zh-CN" sz="2000" b="1" kern="100">
                <a:latin typeface="Times New Roman" panose="02020603050405020304"/>
                <a:ea typeface="黑体" panose="02010609060101010101" charset="-122"/>
                <a:cs typeface="Courier New" panose="02070309020205020404"/>
              </a:rPr>
              <a:t>]</a:t>
            </a:r>
            <a:endParaRPr lang="en-US" altLang="zh-CN" sz="2000" b="1" kern="100">
              <a:effectLst/>
              <a:latin typeface="Times New Roman" panose="02020603050405020304"/>
              <a:ea typeface="黑体" panose="02010609060101010101" charset="-122"/>
              <a:cs typeface="Courier New" panose="02070309020205020404"/>
            </a:endParaRPr>
          </a:p>
        </p:txBody>
      </p:sp>
      <p:sp>
        <p:nvSpPr>
          <p:cNvPr id="11" name="矩形 10"/>
          <p:cNvSpPr>
            <a:spLocks noChangeArrowheads="1"/>
          </p:cNvSpPr>
          <p:nvPr/>
        </p:nvSpPr>
        <p:spPr bwMode="auto">
          <a:xfrm>
            <a:off x="1750995" y="3506668"/>
            <a:ext cx="11304749"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000" b="1" kern="100">
                <a:latin typeface="Times New Roman" panose="02020603050405020304"/>
                <a:ea typeface="黑体" panose="02010609060101010101" charset="-122"/>
                <a:cs typeface="Courier New" panose="02070309020205020404"/>
              </a:rPr>
              <a:t>[</a:t>
            </a:r>
            <a:r>
              <a:rPr lang="zh-CN" altLang="zh-CN" sz="2000" b="1" kern="100">
                <a:latin typeface="Times New Roman" panose="02020603050405020304"/>
                <a:ea typeface="黑体" panose="02010609060101010101" charset="-122"/>
                <a:cs typeface="Times New Roman" panose="02020603050405020304"/>
              </a:rPr>
              <a:t>释义</a:t>
            </a:r>
            <a:r>
              <a:rPr lang="en-US" altLang="zh-CN" sz="2000" b="1" kern="100">
                <a:latin typeface="Times New Roman" panose="02020603050405020304"/>
                <a:ea typeface="黑体" panose="02010609060101010101" charset="-122"/>
                <a:cs typeface="Courier New" panose="02070309020205020404"/>
              </a:rPr>
              <a:t>]</a:t>
            </a:r>
            <a:endParaRPr lang="zh-CN" altLang="zh-CN" sz="100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000" b="1" kern="100">
                <a:latin typeface="宋体" panose="02010600030101010101" pitchFamily="2" charset="-122"/>
                <a:cs typeface="Times New Roman" panose="02020603050405020304"/>
              </a:rPr>
              <a:t>①</a:t>
            </a:r>
            <a:r>
              <a:rPr lang="zh-CN" altLang="zh-CN" sz="2000" b="1" kern="100">
                <a:latin typeface="Times New Roman" panose="02020603050405020304"/>
                <a:cs typeface="Times New Roman" panose="02020603050405020304"/>
              </a:rPr>
              <a:t>自告奋勇：</a:t>
            </a:r>
            <a:endParaRPr lang="zh-CN" altLang="zh-CN" sz="200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000" b="1" kern="100">
                <a:latin typeface="宋体" panose="02010600030101010101" pitchFamily="2" charset="-122"/>
                <a:cs typeface="Times New Roman" panose="02020603050405020304"/>
              </a:rPr>
              <a:t>②</a:t>
            </a:r>
            <a:r>
              <a:rPr lang="zh-CN" altLang="zh-CN" sz="2000" b="1" kern="100">
                <a:latin typeface="Times New Roman" panose="02020603050405020304"/>
                <a:cs typeface="Times New Roman" panose="02020603050405020304"/>
              </a:rPr>
              <a:t>莫名其妙：</a:t>
            </a:r>
            <a:endParaRPr lang="zh-CN" altLang="zh-CN" sz="2000" b="1" kern="100">
              <a:effectLst/>
              <a:latin typeface="Times New Roman" panose="02020603050405020304"/>
              <a:cs typeface="Times New Roman" panose="02020603050405020304"/>
            </a:endParaRPr>
          </a:p>
        </p:txBody>
      </p:sp>
      <p:sp>
        <p:nvSpPr>
          <p:cNvPr id="12" name="矩形 11"/>
          <p:cNvSpPr/>
          <p:nvPr/>
        </p:nvSpPr>
        <p:spPr>
          <a:xfrm>
            <a:off x="3323360" y="4110335"/>
            <a:ext cx="4011930" cy="398780"/>
          </a:xfrm>
          <a:prstGeom prst="rect">
            <a:avLst/>
          </a:prstGeom>
        </p:spPr>
        <p:txBody>
          <a:bodyPr wrap="none">
            <a:spAutoFit/>
          </a:bodyPr>
          <a:lstStyle/>
          <a:p>
            <a:r>
              <a:rPr lang="zh-CN" altLang="zh-CN" sz="2000" b="1" kern="100">
                <a:solidFill>
                  <a:srgbClr val="FF0000"/>
                </a:solidFill>
                <a:latin typeface="Times New Roman" panose="02020603050405020304"/>
                <a:cs typeface="Times New Roman" panose="02020603050405020304"/>
              </a:rPr>
              <a:t>主动地要求承担某项艰难的工作。</a:t>
            </a:r>
            <a:endParaRPr lang="zh-CN" altLang="zh-CN" sz="2000" b="1" kern="100">
              <a:solidFill>
                <a:srgbClr val="FF0000"/>
              </a:solidFill>
              <a:latin typeface="Times New Roman" panose="02020603050405020304"/>
              <a:cs typeface="Times New Roman" panose="02020603050405020304"/>
            </a:endParaRPr>
          </a:p>
        </p:txBody>
      </p:sp>
      <p:graphicFrame>
        <p:nvGraphicFramePr>
          <p:cNvPr id="13" name="对象 12"/>
          <p:cNvGraphicFramePr>
            <a:graphicFrameLocks noChangeAspect="1"/>
          </p:cNvGraphicFramePr>
          <p:nvPr/>
        </p:nvGraphicFramePr>
        <p:xfrm>
          <a:off x="2125345" y="2508885"/>
          <a:ext cx="10555605" cy="1448435"/>
        </p:xfrm>
        <a:graphic>
          <a:graphicData uri="http://schemas.openxmlformats.org/presentationml/2006/ole">
            <mc:AlternateContent xmlns:mc="http://schemas.openxmlformats.org/markup-compatibility/2006">
              <mc:Choice xmlns:v="urn:schemas-microsoft-com:vml" Requires="v">
                <p:oleObj spid="_x0000_s2050" name="文档" r:id="rId5" imgW="10878185" imgH="1492885" progId="Word.Document.12">
                  <p:embed/>
                </p:oleObj>
              </mc:Choice>
              <mc:Fallback>
                <p:oleObj name="文档" r:id="rId5" imgW="10878185" imgH="1492885" progId="Word.Document.12">
                  <p:embed/>
                  <p:pic>
                    <p:nvPicPr>
                      <p:cNvPr id="0" name="OLE substitute image"/>
                      <p:cNvPicPr/>
                      <p:nvPr/>
                    </p:nvPicPr>
                    <p:blipFill>
                      <a:blip r:embed="rId6"/>
                      <a:stretch>
                        <a:fillRect/>
                      </a:stretch>
                    </p:blipFill>
                    <p:spPr>
                      <a:xfrm>
                        <a:off x="2125345" y="2508885"/>
                        <a:ext cx="10555605" cy="1448435"/>
                      </a:xfrm>
                      <a:prstGeom prst="rect">
                        <a:avLst/>
                      </a:prstGeom>
                    </p:spPr>
                  </p:pic>
                </p:oleObj>
              </mc:Fallback>
            </mc:AlternateContent>
          </a:graphicData>
        </a:graphic>
      </p:graphicFrame>
      <p:sp>
        <p:nvSpPr>
          <p:cNvPr id="14" name="矩形 13"/>
          <p:cNvSpPr/>
          <p:nvPr/>
        </p:nvSpPr>
        <p:spPr>
          <a:xfrm>
            <a:off x="3228027" y="4584364"/>
            <a:ext cx="7244080" cy="398780"/>
          </a:xfrm>
          <a:prstGeom prst="rect">
            <a:avLst/>
          </a:prstGeom>
        </p:spPr>
        <p:txBody>
          <a:bodyPr wrap="none">
            <a:spAutoFit/>
          </a:bodyPr>
          <a:lstStyle/>
          <a:p>
            <a:r>
              <a:rPr lang="zh-CN" altLang="zh-CN" sz="2000" b="1" kern="100">
                <a:solidFill>
                  <a:srgbClr val="FF0000"/>
                </a:solidFill>
                <a:latin typeface="Times New Roman" panose="02020603050405020304"/>
                <a:cs typeface="Times New Roman" panose="02020603050405020304"/>
              </a:rPr>
              <a:t>没有人能说明它的奥妙</a:t>
            </a:r>
            <a:r>
              <a:rPr lang="en-US" altLang="zh-CN" sz="2000" b="1" kern="100">
                <a:solidFill>
                  <a:srgbClr val="FF0000"/>
                </a:solidFill>
                <a:latin typeface="Times New Roman" panose="02020603050405020304"/>
                <a:cs typeface="Courier New" panose="02070309020205020404"/>
              </a:rPr>
              <a:t>(</a:t>
            </a:r>
            <a:r>
              <a:rPr lang="zh-CN" altLang="zh-CN" sz="2000" b="1" kern="100">
                <a:solidFill>
                  <a:srgbClr val="FF0000"/>
                </a:solidFill>
                <a:latin typeface="Times New Roman" panose="02020603050405020304"/>
                <a:cs typeface="Times New Roman" panose="02020603050405020304"/>
              </a:rPr>
              <a:t>道理</a:t>
            </a:r>
            <a:r>
              <a:rPr lang="en-US" altLang="zh-CN" sz="2000" b="1" kern="100">
                <a:solidFill>
                  <a:srgbClr val="FF0000"/>
                </a:solidFill>
                <a:latin typeface="Times New Roman" panose="02020603050405020304"/>
                <a:cs typeface="Courier New" panose="02070309020205020404"/>
              </a:rPr>
              <a:t>)</a:t>
            </a:r>
            <a:r>
              <a:rPr lang="zh-CN" altLang="zh-CN" sz="2000" b="1" kern="100">
                <a:solidFill>
                  <a:srgbClr val="FF0000"/>
                </a:solidFill>
                <a:latin typeface="Times New Roman" panose="02020603050405020304"/>
                <a:cs typeface="Times New Roman" panose="02020603050405020304"/>
              </a:rPr>
              <a:t>，表示事情很奇怪，使人不明白。</a:t>
            </a:r>
            <a:endParaRPr lang="zh-CN" altLang="zh-CN" sz="2000" b="1" kern="100">
              <a:solidFill>
                <a:srgbClr val="FF0000"/>
              </a:solidFill>
              <a:latin typeface="Times New Roman" panose="02020603050405020304"/>
              <a:cs typeface="Times New Roman" panose="02020603050405020304"/>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lvl="0" eaLnBrk="1" hangingPunct="1"/>
            <a:r>
              <a:rPr lang="zh-CN" altLang="en-US"/>
              <a:t>.</a:t>
            </a:r>
            <a:endParaRPr lang="zh-CN" altLang="en-US" sz="1400">
              <a:solidFill>
                <a:schemeClr val="tx2"/>
              </a:solidFill>
            </a:endParaRPr>
          </a:p>
        </p:txBody>
      </p:sp>
      <p:sp>
        <p:nvSpPr>
          <p:cNvPr id="2090" name="内容占位符 2"/>
          <p:cNvSpPr>
            <a:spLocks noGrp="1"/>
          </p:cNvSpPr>
          <p:nvPr>
            <p:ph sz="quarter" idx="4294967295"/>
          </p:nvPr>
        </p:nvSpPr>
        <p:spPr>
          <a:xfrm>
            <a:off x="2909570" y="1628458"/>
            <a:ext cx="7772400" cy="4143375"/>
          </a:xfrm>
          <a:noFill/>
          <a:extLst>
            <a:ext uri="{909E8E84-426E-40DD-AFC4-6F175D3DCCD1}">
              <a14:hiddenFill xmlns:a14="http://schemas.microsoft.com/office/drawing/2010/main">
                <a:solidFill>
                  <a:srgbClr val="E9E5DC"/>
                </a:solidFill>
              </a14:hiddenFill>
            </a:ext>
          </a:extLst>
        </p:spPr>
        <p:txBody>
          <a:bodyPr>
            <a:normAutofit fontScale="85000"/>
          </a:bodyPr>
          <a:lstStyle>
            <a:lvl1pPr marL="273050" lvl="0" indent="-273050" algn="l" rtl="0" eaLnBrk="1" hangingPunct="1">
              <a:spcBef>
                <a:spcPts val="575"/>
              </a:spcBef>
              <a:buClr>
                <a:schemeClr val="accent1"/>
              </a:buClr>
              <a:buSzPct val="85000"/>
              <a:buFont typeface="Wingdings 2" panose="05020102010507070707"/>
              <a:defRPr sz="2400">
                <a:solidFill>
                  <a:schemeClr val="tx1"/>
                </a:solidFill>
                <a:latin typeface="Perpetua" panose="02020502060401020303"/>
                <a:ea typeface="Arial" panose="020B0604020202020204"/>
              </a:defRPr>
            </a:lvl1pPr>
            <a:lvl2pPr marL="548005" lvl="1" indent="-228600" algn="l" rtl="0" eaLnBrk="1" hangingPunct="1">
              <a:spcBef>
                <a:spcPts val="365"/>
              </a:spcBef>
              <a:buClr>
                <a:schemeClr val="accent2"/>
              </a:buClr>
              <a:buSzPct val="85000"/>
              <a:buFont typeface="Wingdings 2" panose="05020102010507070707"/>
              <a:defRPr sz="2000">
                <a:solidFill>
                  <a:schemeClr val="tx1"/>
                </a:solidFill>
                <a:latin typeface="Perpetua" panose="02020502060401020303"/>
                <a:ea typeface="Arial" panose="020B0604020202020204"/>
              </a:defRPr>
            </a:lvl2pPr>
            <a:lvl3pPr marL="822325" lvl="2" indent="-228600" algn="l" rtl="0" eaLnBrk="1" hangingPunct="1">
              <a:spcBef>
                <a:spcPts val="365"/>
              </a:spcBef>
              <a:buClr>
                <a:schemeClr val="accent1"/>
              </a:buClr>
              <a:buSzPct val="85000"/>
              <a:buFont typeface="Wingdings 2" panose="05020102010507070707"/>
              <a:defRPr sz="1800">
                <a:solidFill>
                  <a:schemeClr val="tx1"/>
                </a:solidFill>
                <a:latin typeface="Perpetua" panose="02020502060401020303"/>
                <a:ea typeface="Arial" panose="020B0604020202020204"/>
              </a:defRPr>
            </a:lvl3pPr>
            <a:lvl4pPr marL="1097280" lvl="3" indent="-228600" algn="l" rtl="0" eaLnBrk="1" hangingPunct="1">
              <a:spcBef>
                <a:spcPts val="365"/>
              </a:spcBef>
              <a:buClr>
                <a:srgbClr val="A28E6A"/>
              </a:buClr>
              <a:buSzPct val="80000"/>
              <a:buFont typeface="Wingdings 2" panose="05020102010507070707"/>
              <a:defRPr sz="1600">
                <a:solidFill>
                  <a:schemeClr val="tx1"/>
                </a:solidFill>
                <a:latin typeface="Perpetua" panose="02020502060401020303"/>
                <a:ea typeface="Arial" panose="020B0604020202020204"/>
              </a:defRPr>
            </a:lvl4pPr>
            <a:lvl5pPr marL="1371600" lvl="4" indent="-228600" algn="l" rtl="0" eaLnBrk="1" hangingPunct="1">
              <a:spcBef>
                <a:spcPts val="365"/>
              </a:spcBef>
              <a:buClr>
                <a:srgbClr val="A28E6A"/>
              </a:buClr>
              <a:buSzPct val="80000"/>
              <a:buFontTx/>
              <a:defRPr sz="1600">
                <a:solidFill>
                  <a:schemeClr val="tx1"/>
                </a:solidFill>
                <a:latin typeface="Perpetua" panose="02020502060401020303"/>
                <a:ea typeface="Arial" panose="020B0604020202020204"/>
              </a:defRPr>
            </a:lvl5pPr>
          </a:lstStyle>
          <a:p>
            <a:pPr lvl="0">
              <a:buClr>
                <a:schemeClr val="accent1"/>
              </a:buClr>
              <a:buNone/>
            </a:pPr>
            <a:r>
              <a:rPr lang="zh-CN" altLang="en-US" b="1">
                <a:solidFill>
                  <a:schemeClr val="tx1"/>
                </a:solidFill>
                <a:ea typeface="黑体" panose="02010609060101010101" charset="-122"/>
              </a:rPr>
              <a:t>               </a:t>
            </a:r>
            <a:endParaRPr lang="en-US" altLang="zh-CN" b="1">
              <a:solidFill>
                <a:schemeClr val="tx1"/>
              </a:solidFill>
              <a:ea typeface="黑体" panose="02010609060101010101" charset="-122"/>
            </a:endParaRPr>
          </a:p>
          <a:p>
            <a:pPr lvl="0">
              <a:buClr>
                <a:schemeClr val="accent1"/>
              </a:buClr>
              <a:buNone/>
            </a:pPr>
            <a:r>
              <a:rPr lang="en-US" altLang="zh-CN" b="1">
                <a:solidFill>
                  <a:schemeClr val="tx1"/>
                </a:solidFill>
                <a:ea typeface="黑体" panose="02010609060101010101" charset="-122"/>
              </a:rPr>
              <a:t>          </a:t>
            </a:r>
            <a:r>
              <a:rPr lang="zh-CN" altLang="en-US" sz="3295" b="1">
                <a:solidFill>
                  <a:schemeClr val="tx1"/>
                </a:solidFill>
                <a:ea typeface="黑体" panose="02010609060101010101" charset="-122"/>
              </a:rPr>
              <a:t>开端：小通讯员带我到前沿包扎所 </a:t>
            </a:r>
            <a:r>
              <a:rPr lang="zh-CN" altLang="en-US" sz="3295" b="1">
                <a:solidFill>
                  <a:schemeClr val="tx1"/>
                </a:solidFill>
                <a:ea typeface="黑体" panose="02010609060101010101" charset="-122"/>
                <a:sym typeface="+mn-ea"/>
              </a:rPr>
              <a:t>带路</a:t>
            </a:r>
            <a:r>
              <a:rPr lang="zh-CN" altLang="en-US" sz="3295" b="1">
                <a:solidFill>
                  <a:schemeClr val="tx1"/>
                </a:solidFill>
                <a:ea typeface="黑体" panose="02010609060101010101" charset="-122"/>
              </a:rPr>
              <a:t>        </a:t>
            </a:r>
            <a:endParaRPr lang="en-US" altLang="zh-CN" sz="3295" b="1">
              <a:solidFill>
                <a:schemeClr val="tx1"/>
              </a:solidFill>
              <a:ea typeface="黑体" panose="02010609060101010101" charset="-122"/>
            </a:endParaRPr>
          </a:p>
          <a:p>
            <a:pPr lvl="0">
              <a:buClr>
                <a:schemeClr val="accent1"/>
              </a:buClr>
              <a:buNone/>
            </a:pPr>
            <a:endParaRPr lang="en-US" altLang="zh-CN" sz="3295" b="1">
              <a:solidFill>
                <a:schemeClr val="tx1"/>
              </a:solidFill>
              <a:ea typeface="黑体" panose="02010609060101010101" charset="-122"/>
            </a:endParaRPr>
          </a:p>
          <a:p>
            <a:pPr lvl="0">
              <a:buClr>
                <a:schemeClr val="accent1"/>
              </a:buClr>
              <a:buNone/>
            </a:pPr>
            <a:r>
              <a:rPr lang="zh-CN" altLang="en-US" sz="3295" b="1">
                <a:solidFill>
                  <a:schemeClr val="tx1"/>
                </a:solidFill>
                <a:ea typeface="黑体" panose="02010609060101010101" charset="-122"/>
              </a:rPr>
              <a:t>          发展：“我”和通讯员到百姓家借被子</a:t>
            </a:r>
            <a:endParaRPr lang="en-US" altLang="zh-CN" sz="3295" b="1">
              <a:solidFill>
                <a:schemeClr val="tx1"/>
              </a:solidFill>
              <a:ea typeface="黑体" panose="02010609060101010101" charset="-122"/>
            </a:endParaRPr>
          </a:p>
          <a:p>
            <a:pPr lvl="0">
              <a:buClr>
                <a:schemeClr val="accent1"/>
              </a:buClr>
            </a:pPr>
            <a:endParaRPr lang="en-US" altLang="zh-CN" sz="3295" b="1">
              <a:solidFill>
                <a:schemeClr val="tx1"/>
              </a:solidFill>
              <a:ea typeface="黑体" panose="02010609060101010101" charset="-122"/>
            </a:endParaRPr>
          </a:p>
          <a:p>
            <a:pPr lvl="0">
              <a:buClr>
                <a:schemeClr val="accent1"/>
              </a:buClr>
              <a:buNone/>
            </a:pPr>
            <a:r>
              <a:rPr lang="zh-CN" altLang="en-US" sz="3295" b="1">
                <a:solidFill>
                  <a:schemeClr val="tx1"/>
                </a:solidFill>
                <a:ea typeface="黑体" panose="02010609060101010101" charset="-122"/>
              </a:rPr>
              <a:t>          高潮：通讯员为救担架队员牺牲  </a:t>
            </a:r>
            <a:endParaRPr lang="zh-CN" altLang="en-US" sz="3295" b="1">
              <a:solidFill>
                <a:schemeClr val="tx1"/>
              </a:solidFill>
              <a:ea typeface="黑体" panose="02010609060101010101" charset="-122"/>
            </a:endParaRPr>
          </a:p>
          <a:p>
            <a:pPr lvl="0">
              <a:buClr>
                <a:schemeClr val="accent1"/>
              </a:buClr>
              <a:buNone/>
            </a:pPr>
            <a:endParaRPr lang="en-US" altLang="zh-CN" sz="3295" b="1">
              <a:solidFill>
                <a:schemeClr val="tx1"/>
              </a:solidFill>
              <a:ea typeface="黑体" panose="02010609060101010101" charset="-122"/>
            </a:endParaRPr>
          </a:p>
          <a:p>
            <a:pPr lvl="0">
              <a:buClr>
                <a:schemeClr val="accent1"/>
              </a:buClr>
              <a:buNone/>
            </a:pPr>
            <a:r>
              <a:rPr lang="zh-CN" altLang="en-US" sz="3295" b="1">
                <a:solidFill>
                  <a:schemeClr val="tx1"/>
                </a:solidFill>
                <a:ea typeface="黑体" panose="02010609060101010101" charset="-122"/>
              </a:rPr>
              <a:t>          结局：新媳妇为通讯员盖被</a:t>
            </a:r>
            <a:endParaRPr lang="zh-CN" altLang="en-US" sz="3295" b="1">
              <a:solidFill>
                <a:schemeClr val="tx1"/>
              </a:solidFill>
              <a:ea typeface="黑体" panose="02010609060101010101" charset="-122"/>
            </a:endParaRPr>
          </a:p>
        </p:txBody>
      </p:sp>
      <p:sp>
        <p:nvSpPr>
          <p:cNvPr id="2091" name="左大括号 3"/>
          <p:cNvSpPr/>
          <p:nvPr/>
        </p:nvSpPr>
        <p:spPr>
          <a:xfrm>
            <a:off x="2927985" y="1917065"/>
            <a:ext cx="615315" cy="3061970"/>
          </a:xfrm>
          <a:prstGeom prst="leftBrace">
            <a:avLst>
              <a:gd name="adj1" fmla="val 8336"/>
              <a:gd name="adj2" fmla="val 49519"/>
            </a:avLst>
          </a:prstGeom>
          <a:noFill/>
          <a:ln w="9525" cap="flat" cmpd="sng">
            <a:solidFill>
              <a:srgbClr val="AF3408"/>
            </a:solidFill>
            <a:prstDash val="solid"/>
            <a:headEnd type="none" w="med" len="med"/>
            <a:tailEnd type="none" w="med" len="med"/>
          </a:ln>
        </p:spPr>
        <p:txBody>
          <a:bodyPr anchor="ctr"/>
          <a:lstStyle/>
          <a:p>
            <a:pPr algn="ctr"/>
            <a:endParaRPr lang="zh-CN" altLang="en-US">
              <a:ea typeface="黑体" panose="02010609060101010101" charset="-122"/>
            </a:endParaRPr>
          </a:p>
        </p:txBody>
      </p:sp>
      <p:sp>
        <p:nvSpPr>
          <p:cNvPr id="2092" name="图示 5"/>
          <p:cNvSpPr/>
          <p:nvPr/>
        </p:nvSpPr>
        <p:spPr>
          <a:xfrm>
            <a:off x="1738313" y="2643188"/>
            <a:ext cx="642937" cy="2308225"/>
          </a:xfrm>
          <a:noFill/>
          <a:ln w="9525">
            <a:noFill/>
          </a:ln>
        </p:spPr>
        <p:txBody>
          <a:bodyPr/>
          <a:lstStyle/>
          <a:p>
            <a:endParaRPr lang="zh-CN" altLang="en-US"/>
          </a:p>
        </p:txBody>
      </p:sp>
      <p:pic>
        <p:nvPicPr>
          <p:cNvPr id="2093" name="图片 8" descr="u=1014729731,407753556&amp;fm=51&amp;gp=0.jpg"/>
          <p:cNvPicPr>
            <a:picLocks noChangeAspect="1"/>
          </p:cNvPicPr>
          <p:nvPr/>
        </p:nvPicPr>
        <p:blipFill>
          <a:blip r:embed="rId1" cstate="email"/>
          <a:stretch>
            <a:fillRect/>
          </a:stretch>
        </p:blipFill>
        <p:spPr>
          <a:xfrm>
            <a:off x="8941435" y="265430"/>
            <a:ext cx="1141095" cy="126174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0"/>
                                  </p:stCondLst>
                                  <p:childTnLst>
                                    <p:set>
                                      <p:cBhvr additive="base">
                                        <p:cTn id="6" dur="1" fill="hold">
                                          <p:stCondLst>
                                            <p:cond delay="0"/>
                                          </p:stCondLst>
                                        </p:cTn>
                                        <p:tgtEl>
                                          <p:spTgt spid="2091"/>
                                        </p:tgtEl>
                                        <p:attrNameLst>
                                          <p:attrName>style.visibility</p:attrName>
                                        </p:attrNameLst>
                                      </p:cBhvr>
                                      <p:to>
                                        <p:strVal val="visible"/>
                                      </p:to>
                                    </p:set>
                                    <p:anim calcmode="lin" valueType="num">
                                      <p:cBhvr additive="base">
                                        <p:cTn id="7" dur="500" fill="hold"/>
                                        <p:tgtEl>
                                          <p:spTgt spid="2091"/>
                                        </p:tgtEl>
                                        <p:attrNameLst>
                                          <p:attrName>ppt_x</p:attrName>
                                        </p:attrNameLst>
                                      </p:cBhvr>
                                      <p:tavLst>
                                        <p:tav tm="0">
                                          <p:val>
                                            <p:strVal val="#ppt_x"/>
                                          </p:val>
                                        </p:tav>
                                        <p:tav tm="100000">
                                          <p:val>
                                            <p:strVal val="#ppt_x"/>
                                          </p:val>
                                        </p:tav>
                                      </p:tavLst>
                                    </p:anim>
                                    <p:anim calcmode="lin" valueType="num">
                                      <p:cBhvr additive="base">
                                        <p:cTn id="8" dur="500" fill="hold"/>
                                        <p:tgtEl>
                                          <p:spTgt spid="209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500"/>
                                  </p:stCondLst>
                                  <p:childTnLst>
                                    <p:set>
                                      <p:cBhvr additive="base">
                                        <p:cTn id="11" dur="1" fill="hold">
                                          <p:stCondLst>
                                            <p:cond delay="0"/>
                                          </p:stCondLst>
                                        </p:cTn>
                                        <p:tgtEl>
                                          <p:spTgt spid="2092"/>
                                        </p:tgtEl>
                                        <p:attrNameLst>
                                          <p:attrName>style.visibility</p:attrName>
                                        </p:attrNameLst>
                                      </p:cBhvr>
                                      <p:to>
                                        <p:strVal val="visible"/>
                                      </p:to>
                                    </p:set>
                                    <p:anim calcmode="lin" valueType="num">
                                      <p:cBhvr additive="base">
                                        <p:cTn id="12" dur="500" fill="hold"/>
                                        <p:tgtEl>
                                          <p:spTgt spid="2092"/>
                                        </p:tgtEl>
                                        <p:attrNameLst>
                                          <p:attrName>ppt_x</p:attrName>
                                        </p:attrNameLst>
                                      </p:cBhvr>
                                      <p:tavLst>
                                        <p:tav tm="0">
                                          <p:val>
                                            <p:strVal val="#ppt_x"/>
                                          </p:val>
                                        </p:tav>
                                        <p:tav tm="100000">
                                          <p:val>
                                            <p:strVal val="#ppt_x"/>
                                          </p:val>
                                        </p:tav>
                                      </p:tavLst>
                                    </p:anim>
                                    <p:anim calcmode="lin" valueType="num">
                                      <p:cBhvr additive="base">
                                        <p:cTn id="13" dur="500" fill="hold"/>
                                        <p:tgtEl>
                                          <p:spTgt spid="2092"/>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3" presetClass="entr" presetSubtype="10" fill="hold" nodeType="afterEffect">
                                  <p:stCondLst>
                                    <p:cond delay="1000"/>
                                  </p:stCondLst>
                                  <p:childTnLst>
                                    <p:set>
                                      <p:cBhvr additive="base">
                                        <p:cTn id="16" dur="1" fill="hold">
                                          <p:stCondLst>
                                            <p:cond delay="0"/>
                                          </p:stCondLst>
                                        </p:cTn>
                                        <p:tgtEl>
                                          <p:spTgt spid="2093"/>
                                        </p:tgtEl>
                                        <p:attrNameLst>
                                          <p:attrName>style.visibility</p:attrName>
                                        </p:attrNameLst>
                                      </p:cBhvr>
                                      <p:to>
                                        <p:strVal val="visible"/>
                                      </p:to>
                                    </p:set>
                                    <p:animEffect transition="in" filter="blinds(horizontal)">
                                      <p:cBhvr additive="base">
                                        <p:cTn id="17" dur="500"/>
                                        <p:tgtEl>
                                          <p:spTgt spid="20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1"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1"/>
            </p:custDataLst>
          </p:nvPr>
        </p:nvPicPr>
        <p:blipFill>
          <a:blip r:embed="rId2"/>
          <a:stretch>
            <a:fillRect/>
          </a:stretch>
        </p:blipFill>
        <p:spPr>
          <a:xfrm>
            <a:off x="7132639" y="3506175"/>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4" name="文本框 3"/>
          <p:cNvSpPr txBox="1"/>
          <p:nvPr>
            <p:custDataLst>
              <p:tags r:id="rId3"/>
            </p:custDataLst>
          </p:nvPr>
        </p:nvSpPr>
        <p:spPr>
          <a:xfrm>
            <a:off x="1703708" y="711201"/>
            <a:ext cx="8458267" cy="609600"/>
          </a:xfrm>
          <a:prstGeom prst="rect">
            <a:avLst/>
          </a:prstGeom>
          <a:noFill/>
        </p:spPr>
        <p:txBody>
          <a:bodyPr wrap="square" lIns="47625" tIns="19050" rIns="47625" bIns="19050" rtlCol="0" anchor="ctr">
            <a:noAutofit/>
          </a:bodyPr>
          <a:lstStyle/>
          <a:p>
            <a:pPr marL="0" indent="0" algn="l">
              <a:lnSpc>
                <a:spcPct val="100000"/>
              </a:lnSpc>
              <a:spcBef>
                <a:spcPct val="0"/>
              </a:spcBef>
              <a:spcAft>
                <a:spcPct val="0"/>
              </a:spcAft>
              <a:buSzTx/>
              <a:buNone/>
            </a:pPr>
            <a:r>
              <a:rPr lang="zh-CN" altLang="en-US" sz="3200" b="1" spc="300">
                <a:solidFill>
                  <a:schemeClr val="tx1">
                    <a:lumMod val="85000"/>
                    <a:lumOff val="15000"/>
                  </a:schemeClr>
                </a:solidFill>
                <a:effectLst/>
                <a:latin typeface="微软雅黑" panose="020B0503020204020204" charset="-122"/>
                <a:ea typeface="微软雅黑" panose="020B0503020204020204" charset="-122"/>
              </a:rPr>
              <a:t>独特的人物形象之</a:t>
            </a:r>
            <a:r>
              <a:rPr lang="zh-CN" altLang="en-US" sz="3200" b="1" spc="300">
                <a:gradFill>
                  <a:gsLst>
                    <a:gs pos="0">
                      <a:srgbClr val="E30000"/>
                    </a:gs>
                    <a:gs pos="100000">
                      <a:srgbClr val="760303"/>
                    </a:gs>
                  </a:gsLst>
                  <a:lin scaled="0"/>
                </a:gradFill>
                <a:latin typeface="微软雅黑" panose="020B0503020204020204" charset="-122"/>
                <a:ea typeface="微软雅黑" panose="020B0503020204020204" charset="-122"/>
              </a:rPr>
              <a:t>小通讯员</a:t>
            </a:r>
            <a:endParaRPr lang="zh-CN" altLang="en-US" sz="3200" b="1" spc="300">
              <a:gradFill>
                <a:gsLst>
                  <a:gs pos="0">
                    <a:srgbClr val="E30000"/>
                  </a:gs>
                  <a:gs pos="100000">
                    <a:srgbClr val="760303"/>
                  </a:gs>
                </a:gsLst>
                <a:lin scaled="0"/>
              </a:gradFill>
              <a:latin typeface="微软雅黑" panose="020B0503020204020204" charset="-122"/>
              <a:ea typeface="微软雅黑" panose="020B0503020204020204" charset="-122"/>
            </a:endParaRPr>
          </a:p>
        </p:txBody>
      </p:sp>
      <p:sp>
        <p:nvSpPr>
          <p:cNvPr id="11" name="Title 6"/>
          <p:cNvSpPr txBox="1"/>
          <p:nvPr>
            <p:custDataLst>
              <p:tags r:id="rId4"/>
            </p:custDataLst>
          </p:nvPr>
        </p:nvSpPr>
        <p:spPr>
          <a:xfrm>
            <a:off x="3124200" y="1828800"/>
            <a:ext cx="6057948" cy="381000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en-US" altLang="zh-CN" sz="20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a:t>
            </a:r>
            <a:r>
              <a:rPr lang="en-US" altLang="zh-CN" sz="2000" spc="200" dirty="0" err="1">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百合花》最与众不同的地方在于塑造了一个跟以往的小说不同的英雄形象</a:t>
            </a:r>
            <a:r>
              <a:rPr lang="en-US" altLang="zh-CN" sz="20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a:t>
            </a:r>
            <a:r>
              <a:rPr lang="en-US" altLang="zh-CN" sz="2000" spc="200" dirty="0" err="1">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百合花》中英勇牺牲的英雄不是强壮有力，英俊潇洒，学识渊博的大人物，而是一个</a:t>
            </a:r>
            <a:r>
              <a:rPr lang="en-US" altLang="zh-CN" sz="2000" spc="200" dirty="0" err="1">
                <a:ln w="3175">
                  <a:noFill/>
                  <a:prstDash val="dash"/>
                </a:ln>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腼腆</a:t>
            </a:r>
            <a:r>
              <a:rPr lang="zh-CN" altLang="en-US" sz="2000" spc="200" dirty="0">
                <a:ln w="3175">
                  <a:noFill/>
                  <a:prstDash val="dash"/>
                </a:ln>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en-US" altLang="zh-CN" sz="2000" spc="200" dirty="0" err="1">
                <a:ln w="3175">
                  <a:noFill/>
                  <a:prstDash val="dash"/>
                </a:ln>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憨厚，稚气，可爱，纯真</a:t>
            </a:r>
            <a:r>
              <a:rPr lang="en-US" altLang="zh-CN" sz="2000" spc="200" dirty="0" err="1">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的小通讯员，十九岁，没娶媳妇，参加革命以前在家帮人拖毛竹</a:t>
            </a:r>
            <a:r>
              <a:rPr lang="en-US" altLang="zh-CN" sz="20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r>
              <a:rPr lang="en-US" altLang="zh-CN" sz="2000" spc="200" dirty="0" err="1">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这是多么强烈的反差！让人眼前一亮。原来英雄事迹不只是发生在伟大的人物身上。平平凡凡甚至有点傻气的小通讯员也能成为英雄</a:t>
            </a:r>
            <a:endParaRPr lang="en-US" altLang="zh-CN" sz="20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500" fill="hold">
                                          <p:stCondLst>
                                            <p:cond delay="0"/>
                                          </p:stCondLst>
                                        </p:cTn>
                                        <p:tgtEl>
                                          <p:spTgt spid="11"/>
                                        </p:tgtEl>
                                        <p:attrNameLst>
                                          <p:attrName>style.visibility</p:attrName>
                                        </p:attrNameLst>
                                      </p:cBhvr>
                                      <p:to>
                                        <p:strVal val="visible"/>
                                      </p:to>
                                    </p:set>
                                    <p:animEffect transition="in" filter="diamond(i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1"/>
            </p:custDataLst>
          </p:nvPr>
        </p:nvPicPr>
        <p:blipFill>
          <a:blip r:embed="rId2"/>
          <a:stretch>
            <a:fillRect/>
          </a:stretch>
        </p:blipFill>
        <p:spPr>
          <a:xfrm>
            <a:off x="7132639" y="3506175"/>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8" name="Title 6"/>
          <p:cNvSpPr txBox="1"/>
          <p:nvPr>
            <p:custDataLst>
              <p:tags r:id="rId3"/>
            </p:custDataLst>
          </p:nvPr>
        </p:nvSpPr>
        <p:spPr>
          <a:xfrm>
            <a:off x="2096400" y="1865268"/>
            <a:ext cx="7999200" cy="3473312"/>
          </a:xfrm>
          <a:prstGeom prst="rect">
            <a:avLst/>
          </a:prstGeom>
          <a:noFill/>
          <a:ln w="3175">
            <a:noFill/>
            <a:prstDash val="sysDash"/>
          </a:ln>
        </p:spPr>
        <p:txBody>
          <a:bodyPr wrap="square" lIns="54000" tIns="27000" rIns="54000" bIns="27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42900" marR="0" lvl="0" indent="-342900" algn="l"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Char char="p"/>
            </a:pPr>
            <a:r>
              <a:rPr kumimoji="0" lang="zh-CN" altLang="en-US" sz="2400" i="0" kern="1200" cap="none" spc="100" normalizeH="0" noProof="0" dirty="0">
                <a:ln w="3175">
                  <a:noFill/>
                  <a:prstDash val="dash"/>
                </a:ln>
                <a:solidFill>
                  <a:srgbClr val="595959"/>
                </a:solidFill>
                <a:effectLst/>
                <a:latin typeface="微软雅黑" panose="020B0503020204020204" charset="-122"/>
                <a:ea typeface="微软雅黑" panose="020B0503020204020204" charset="-122"/>
                <a:cs typeface="微软雅黑" panose="020B0503020204020204" charset="-122"/>
              </a:rPr>
              <a:t>步枪筒里的树枝和野菊花</a:t>
            </a:r>
            <a:endParaRPr kumimoji="0" lang="zh-CN" altLang="en-US" sz="2400" i="0" kern="1200" cap="none" spc="100" normalizeH="0" noProof="0" dirty="0">
              <a:ln w="3175">
                <a:noFill/>
                <a:prstDash val="dash"/>
              </a:ln>
              <a:solidFill>
                <a:srgbClr val="595959"/>
              </a:solidFill>
              <a:effectLst/>
              <a:latin typeface="微软雅黑" panose="020B0503020204020204" charset="-122"/>
              <a:ea typeface="微软雅黑" panose="020B0503020204020204" charset="-122"/>
              <a:cs typeface="微软雅黑" panose="020B0503020204020204" charset="-122"/>
            </a:endParaRPr>
          </a:p>
          <a:p>
            <a:pPr marL="285750" marR="0" lvl="1" algn="l" defTabSz="914400" rtl="0" eaLnBrk="1" fontAlgn="ctr" latinLnBrk="0" hangingPunct="1">
              <a:lnSpc>
                <a:spcPct val="130000"/>
              </a:lnSpc>
              <a:spcBef>
                <a:spcPct val="0"/>
              </a:spcBef>
              <a:spcAft>
                <a:spcPct val="0"/>
              </a:spcAft>
              <a:buSzTx/>
              <a:buFont typeface="Arial" panose="020B0604020202020204" pitchFamily="34" charset="0"/>
            </a:pPr>
            <a:r>
              <a:rPr kumimoji="0" lang="zh-CN" altLang="en-US" sz="1600" i="0" kern="1200" cap="none" spc="100" normalizeH="0" noProof="0" dirty="0">
                <a:ln w="3175">
                  <a:noFill/>
                  <a:prstDash val="dash"/>
                </a:ln>
                <a:solidFill>
                  <a:srgbClr val="595959"/>
                </a:solidFill>
                <a:effectLst/>
                <a:latin typeface="微软雅黑" panose="020B0503020204020204" charset="-122"/>
                <a:ea typeface="微软雅黑" panose="020B0503020204020204" charset="-122"/>
                <a:cs typeface="微软雅黑" panose="020B0503020204020204" charset="-122"/>
              </a:rPr>
              <a:t>对自然对生活的热爱，天真质朴的心灵</a:t>
            </a:r>
            <a:endParaRPr kumimoji="0" lang="zh-CN" altLang="en-US" sz="1600" i="0" kern="1200" cap="none" spc="100" normalizeH="0" noProof="0" dirty="0">
              <a:ln w="3175">
                <a:noFill/>
                <a:prstDash val="dash"/>
              </a:ln>
              <a:solidFill>
                <a:srgbClr val="595959"/>
              </a:solidFill>
              <a:effectLst/>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Char char="p"/>
            </a:pPr>
            <a:r>
              <a:rPr kumimoji="0" lang="zh-CN" altLang="en-US" sz="2400" i="0" kern="1200" cap="none" spc="100" normalizeH="0" noProof="0" dirty="0">
                <a:ln w="3175">
                  <a:noFill/>
                  <a:prstDash val="dash"/>
                </a:ln>
                <a:solidFill>
                  <a:srgbClr val="595959"/>
                </a:solidFill>
                <a:effectLst/>
                <a:latin typeface="微软雅黑" panose="020B0503020204020204" charset="-122"/>
                <a:ea typeface="微软雅黑" panose="020B0503020204020204" charset="-122"/>
                <a:cs typeface="微软雅黑" panose="020B0503020204020204" charset="-122"/>
              </a:rPr>
              <a:t>给我开饭的两个馒头</a:t>
            </a:r>
            <a:endParaRPr kumimoji="0" lang="zh-CN" altLang="en-US" sz="2400" i="0" kern="1200" cap="none" spc="100" normalizeH="0" noProof="0" dirty="0">
              <a:ln w="3175">
                <a:noFill/>
                <a:prstDash val="dash"/>
              </a:ln>
              <a:solidFill>
                <a:srgbClr val="595959"/>
              </a:solidFill>
              <a:effectLst/>
              <a:latin typeface="微软雅黑" panose="020B0503020204020204" charset="-122"/>
              <a:ea typeface="微软雅黑" panose="020B0503020204020204" charset="-122"/>
              <a:cs typeface="微软雅黑" panose="020B0503020204020204" charset="-122"/>
            </a:endParaRPr>
          </a:p>
          <a:p>
            <a:pPr marL="285750" marR="0" lvl="1" algn="l" defTabSz="914400" rtl="0" eaLnBrk="1" fontAlgn="ctr" latinLnBrk="0" hangingPunct="1">
              <a:lnSpc>
                <a:spcPct val="130000"/>
              </a:lnSpc>
              <a:spcBef>
                <a:spcPct val="0"/>
              </a:spcBef>
              <a:spcAft>
                <a:spcPct val="0"/>
              </a:spcAft>
              <a:buSzTx/>
              <a:buFont typeface="Arial" panose="020B0604020202020204" pitchFamily="34" charset="0"/>
            </a:pPr>
            <a:r>
              <a:rPr kumimoji="0" lang="zh-CN" altLang="en-US" sz="1600" i="0" kern="1200" cap="none" spc="100" normalizeH="0" noProof="0" dirty="0">
                <a:ln w="3175">
                  <a:noFill/>
                  <a:prstDash val="dash"/>
                </a:ln>
                <a:solidFill>
                  <a:srgbClr val="595959"/>
                </a:solidFill>
                <a:effectLst/>
                <a:latin typeface="微软雅黑" panose="020B0503020204020204" charset="-122"/>
                <a:ea typeface="微软雅黑" panose="020B0503020204020204" charset="-122"/>
                <a:cs typeface="微软雅黑" panose="020B0503020204020204" charset="-122"/>
              </a:rPr>
              <a:t>通讯员对我的关心</a:t>
            </a:r>
            <a:endParaRPr kumimoji="0" lang="zh-CN" altLang="en-US" sz="1600" i="0" kern="1200" cap="none" spc="100" normalizeH="0" noProof="0" dirty="0">
              <a:ln w="3175">
                <a:noFill/>
                <a:prstDash val="dash"/>
              </a:ln>
              <a:solidFill>
                <a:srgbClr val="595959"/>
              </a:solidFill>
              <a:effectLst/>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Char char="p"/>
            </a:pPr>
            <a:r>
              <a:rPr kumimoji="0" lang="zh-CN" altLang="en-US" sz="2400" i="0" kern="1200" cap="none" spc="100" normalizeH="0" noProof="0" dirty="0">
                <a:ln w="3175">
                  <a:noFill/>
                  <a:prstDash val="dash"/>
                </a:ln>
                <a:solidFill>
                  <a:srgbClr val="595959"/>
                </a:solidFill>
                <a:effectLst/>
                <a:latin typeface="微软雅黑" panose="020B0503020204020204" charset="-122"/>
                <a:ea typeface="微软雅黑" panose="020B0503020204020204" charset="-122"/>
                <a:cs typeface="微软雅黑" panose="020B0503020204020204" charset="-122"/>
              </a:rPr>
              <a:t>衣服上的破洞</a:t>
            </a:r>
            <a:endParaRPr kumimoji="0" lang="zh-CN" altLang="en-US" sz="2400" i="0" kern="1200" cap="none" spc="100" normalizeH="0" noProof="0" dirty="0">
              <a:ln w="3175">
                <a:noFill/>
                <a:prstDash val="dash"/>
              </a:ln>
              <a:solidFill>
                <a:srgbClr val="595959"/>
              </a:solidFill>
              <a:effectLst/>
              <a:latin typeface="微软雅黑" panose="020B0503020204020204" charset="-122"/>
              <a:ea typeface="微软雅黑" panose="020B0503020204020204" charset="-122"/>
              <a:cs typeface="微软雅黑" panose="020B0503020204020204" charset="-122"/>
            </a:endParaRPr>
          </a:p>
          <a:p>
            <a:pPr marL="285750" marR="0" lvl="1" algn="l" defTabSz="914400" rtl="0" eaLnBrk="1" fontAlgn="ctr" latinLnBrk="0" hangingPunct="1">
              <a:lnSpc>
                <a:spcPct val="130000"/>
              </a:lnSpc>
              <a:spcBef>
                <a:spcPct val="0"/>
              </a:spcBef>
              <a:spcAft>
                <a:spcPct val="0"/>
              </a:spcAft>
              <a:buSzTx/>
              <a:buFont typeface="Arial" panose="020B0604020202020204" pitchFamily="34" charset="0"/>
            </a:pPr>
            <a:r>
              <a:rPr kumimoji="0" lang="zh-CN" altLang="en-US" sz="1600" i="0" kern="1200" cap="none" spc="100" normalizeH="0" noProof="0" dirty="0">
                <a:ln w="3175">
                  <a:noFill/>
                  <a:prstDash val="dash"/>
                </a:ln>
                <a:solidFill>
                  <a:srgbClr val="595959"/>
                </a:solidFill>
                <a:effectLst/>
                <a:latin typeface="微软雅黑" panose="020B0503020204020204" charset="-122"/>
                <a:ea typeface="微软雅黑" panose="020B0503020204020204" charset="-122"/>
                <a:cs typeface="微软雅黑" panose="020B0503020204020204" charset="-122"/>
              </a:rPr>
              <a:t>朴实、腼腆、执拗的性格、充满活力的体魄</a:t>
            </a:r>
            <a:endParaRPr kumimoji="0" lang="zh-CN" altLang="en-US" sz="1600" i="0" kern="1200" cap="none" spc="100" normalizeH="0" noProof="0" dirty="0">
              <a:ln w="3175">
                <a:noFill/>
                <a:prstDash val="dash"/>
              </a:ln>
              <a:solidFill>
                <a:srgbClr val="595959"/>
              </a:solidFill>
              <a:effectLst/>
              <a:latin typeface="微软雅黑" panose="020B0503020204020204" charset="-122"/>
              <a:ea typeface="微软雅黑" panose="020B0503020204020204" charset="-122"/>
              <a:cs typeface="微软雅黑" panose="020B0503020204020204" charset="-122"/>
            </a:endParaRPr>
          </a:p>
          <a:p>
            <a:pPr marL="730250" marR="0" lvl="2" indent="-222250" algn="l" defTabSz="914400" rtl="0" eaLnBrk="1" fontAlgn="ctr" latinLnBrk="0" hangingPunct="1">
              <a:lnSpc>
                <a:spcPct val="130000"/>
              </a:lnSpc>
              <a:spcBef>
                <a:spcPct val="0"/>
              </a:spcBef>
              <a:spcAft>
                <a:spcPct val="0"/>
              </a:spcAft>
              <a:buSzTx/>
              <a:buFont typeface="Arial" panose="020B0604020202020204" pitchFamily="34" charset="0"/>
              <a:buChar char="●"/>
            </a:pPr>
            <a:endParaRPr kumimoji="0" lang="zh-CN" altLang="en-US" sz="2000" b="1" i="0" kern="1200" cap="none" spc="100" normalizeH="0" noProof="0" dirty="0">
              <a:ln w="3175">
                <a:noFill/>
                <a:prstDash val="dash"/>
              </a:ln>
              <a:gradFill>
                <a:gsLst>
                  <a:gs pos="0">
                    <a:srgbClr val="E30000"/>
                  </a:gs>
                  <a:gs pos="100000">
                    <a:srgbClr val="760303"/>
                  </a:gs>
                </a:gsLst>
                <a:lin scaled="0"/>
              </a:gradFill>
              <a:effectLst/>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4"/>
            </p:custDataLst>
          </p:nvPr>
        </p:nvSpPr>
        <p:spPr>
          <a:xfrm>
            <a:off x="1866900" y="678929"/>
            <a:ext cx="86360" cy="476250"/>
          </a:xfrm>
          <a:prstGeom prst="rect">
            <a:avLst/>
          </a:prstGeom>
          <a:solidFill>
            <a:srgbClr val="D9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8" name="文本框 17"/>
          <p:cNvSpPr txBox="1"/>
          <p:nvPr>
            <p:custDataLst>
              <p:tags r:id="rId5"/>
            </p:custDataLst>
          </p:nvPr>
        </p:nvSpPr>
        <p:spPr>
          <a:xfrm>
            <a:off x="2095835" y="594430"/>
            <a:ext cx="7237392" cy="645160"/>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SzTx/>
              <a:buFontTx/>
              <a:buNone/>
            </a:pPr>
            <a:r>
              <a:rPr kumimoji="0" lang="zh-CN" altLang="en-US" sz="3300" b="1" i="0" kern="1200" cap="none" spc="150" normalizeH="0" noProof="0" dirty="0">
                <a:ln>
                  <a:noFill/>
                </a:ln>
                <a:solidFill>
                  <a:srgbClr val="C15354"/>
                </a:solidFill>
                <a:effectLst/>
                <a:latin typeface="微软雅黑" panose="020B0503020204020204" charset="-122"/>
                <a:ea typeface="微软雅黑" panose="020B0503020204020204" charset="-122"/>
                <a:cs typeface="+mn-cs"/>
              </a:rPr>
              <a:t>细节描写</a:t>
            </a:r>
            <a:endParaRPr kumimoji="0" lang="zh-CN" altLang="en-US" sz="3300" b="1" i="0" kern="1200" cap="none" spc="150" normalizeH="0" noProof="0" dirty="0">
              <a:ln>
                <a:noFill/>
              </a:ln>
              <a:solidFill>
                <a:srgbClr val="C15354"/>
              </a:solidFill>
              <a:effectLst/>
              <a:latin typeface="微软雅黑" panose="020B0503020204020204" charset="-122"/>
              <a:ea typeface="微软雅黑" panose="020B0503020204020204" charset="-122"/>
              <a:cs typeface="+mn-cs"/>
            </a:endParaRPr>
          </a:p>
        </p:txBody>
      </p:sp>
      <p:sp>
        <p:nvSpPr>
          <p:cNvPr id="2" name="文本框 1"/>
          <p:cNvSpPr txBox="1"/>
          <p:nvPr/>
        </p:nvSpPr>
        <p:spPr>
          <a:xfrm>
            <a:off x="2622550" y="4685030"/>
            <a:ext cx="5834380" cy="645160"/>
          </a:xfrm>
          <a:prstGeom prst="rect">
            <a:avLst/>
          </a:prstGeom>
          <a:noFill/>
        </p:spPr>
        <p:txBody>
          <a:bodyPr wrap="square" rtlCol="0">
            <a:spAutoFit/>
          </a:bodyPr>
          <a:lstStyle/>
          <a:p>
            <a:pPr marL="0" lvl="2"/>
            <a:r>
              <a:rPr lang="en-US" altLang="zh-CN" b="1" spc="100" noProof="0">
                <a:ln w="3175">
                  <a:noFill/>
                  <a:prstDash val="dash"/>
                </a:ln>
                <a:gradFill>
                  <a:gsLst>
                    <a:gs pos="0">
                      <a:srgbClr val="E30000"/>
                    </a:gs>
                    <a:gs pos="100000">
                      <a:srgbClr val="760303"/>
                    </a:gs>
                  </a:gsLst>
                  <a:lin scaled="0"/>
                </a:gradFill>
                <a:effectLst/>
                <a:latin typeface="微软雅黑" panose="020B0503020204020204" charset="-122"/>
                <a:ea typeface="微软雅黑" panose="020B0503020204020204" charset="-122"/>
                <a:cs typeface="微软雅黑" panose="020B0503020204020204" charset="-122"/>
                <a:sym typeface="+mn-ea"/>
              </a:rPr>
              <a:t>· </a:t>
            </a:r>
            <a:r>
              <a:rPr lang="zh-CN" altLang="en-US" b="1" spc="100" noProof="0">
                <a:ln w="3175">
                  <a:noFill/>
                  <a:prstDash val="dash"/>
                </a:ln>
                <a:gradFill>
                  <a:gsLst>
                    <a:gs pos="0">
                      <a:srgbClr val="E30000"/>
                    </a:gs>
                    <a:gs pos="100000">
                      <a:srgbClr val="760303"/>
                    </a:gs>
                  </a:gsLst>
                  <a:lin scaled="0"/>
                </a:gradFill>
                <a:effectLst/>
                <a:latin typeface="微软雅黑" panose="020B0503020204020204" charset="-122"/>
                <a:ea typeface="微软雅黑" panose="020B0503020204020204" charset="-122"/>
                <a:cs typeface="微软雅黑" panose="020B0503020204020204" charset="-122"/>
                <a:sym typeface="+mn-ea"/>
              </a:rPr>
              <a:t>通讯员：腼腆、淳朴、勇敢、热爱生活、善解人意 </a:t>
            </a:r>
            <a:endParaRPr kumimoji="0" lang="zh-CN" altLang="en-US" b="1" i="0" kern="1200" cap="none" spc="100" normalizeH="0" noProof="0">
              <a:ln w="3175">
                <a:noFill/>
                <a:prstDash val="dash"/>
              </a:ln>
              <a:gradFill>
                <a:gsLst>
                  <a:gs pos="0">
                    <a:srgbClr val="E30000"/>
                  </a:gs>
                  <a:gs pos="100000">
                    <a:srgbClr val="760303"/>
                  </a:gs>
                </a:gsLst>
                <a:lin scaled="0"/>
              </a:gradFill>
              <a:effectLst/>
              <a:latin typeface="微软雅黑" panose="020B0503020204020204" charset="-122"/>
              <a:ea typeface="微软雅黑" panose="020B0503020204020204" charset="-122"/>
              <a:cs typeface="微软雅黑" panose="020B0503020204020204" charset="-122"/>
            </a:endParaRPr>
          </a:p>
          <a:p>
            <a:endParaRPr lang="zh-CN" altLang="en-US"/>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1"/>
            </p:custDataLst>
          </p:nvPr>
        </p:nvPicPr>
        <p:blipFill>
          <a:blip r:embed="rId2"/>
          <a:stretch>
            <a:fillRect/>
          </a:stretch>
        </p:blipFill>
        <p:spPr>
          <a:xfrm>
            <a:off x="7132639" y="3506175"/>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4" name="文本框 3"/>
          <p:cNvSpPr txBox="1"/>
          <p:nvPr>
            <p:custDataLst>
              <p:tags r:id="rId3"/>
            </p:custDataLst>
          </p:nvPr>
        </p:nvSpPr>
        <p:spPr>
          <a:xfrm>
            <a:off x="1847853" y="620396"/>
            <a:ext cx="8458267" cy="609600"/>
          </a:xfrm>
          <a:prstGeom prst="rect">
            <a:avLst/>
          </a:prstGeom>
          <a:noFill/>
        </p:spPr>
        <p:txBody>
          <a:bodyPr wrap="square" lIns="47625" tIns="19050" rIns="47625" bIns="19050" rtlCol="0" anchor="ctr">
            <a:noAutofit/>
          </a:bodyPr>
          <a:lstStyle/>
          <a:p>
            <a:pPr marL="0" indent="0" algn="l">
              <a:lnSpc>
                <a:spcPct val="100000"/>
              </a:lnSpc>
              <a:spcBef>
                <a:spcPct val="0"/>
              </a:spcBef>
              <a:spcAft>
                <a:spcPct val="0"/>
              </a:spcAft>
              <a:buSzTx/>
              <a:buNone/>
            </a:pPr>
            <a:r>
              <a:rPr lang="zh-CN" altLang="en-US" sz="3200" b="1" spc="300">
                <a:solidFill>
                  <a:schemeClr val="tx1">
                    <a:lumMod val="85000"/>
                    <a:lumOff val="15000"/>
                  </a:schemeClr>
                </a:solidFill>
                <a:effectLst/>
                <a:latin typeface="微软雅黑" panose="020B0503020204020204" charset="-122"/>
                <a:ea typeface="微软雅黑" panose="020B0503020204020204" charset="-122"/>
              </a:rPr>
              <a:t>独特的人物形象之</a:t>
            </a:r>
            <a:r>
              <a:rPr lang="zh-CN" altLang="en-US" sz="3200" b="1" spc="300">
                <a:gradFill>
                  <a:gsLst>
                    <a:gs pos="0">
                      <a:srgbClr val="E30000"/>
                    </a:gs>
                    <a:gs pos="100000">
                      <a:srgbClr val="760303"/>
                    </a:gs>
                  </a:gsLst>
                  <a:lin scaled="0"/>
                </a:gradFill>
                <a:effectLst/>
                <a:latin typeface="微软雅黑" panose="020B0503020204020204" charset="-122"/>
                <a:ea typeface="微软雅黑" panose="020B0503020204020204" charset="-122"/>
              </a:rPr>
              <a:t>新媳妇</a:t>
            </a:r>
            <a:endParaRPr lang="zh-CN" altLang="en-US" sz="3200" b="1" spc="300">
              <a:gradFill>
                <a:gsLst>
                  <a:gs pos="0">
                    <a:srgbClr val="E30000"/>
                  </a:gs>
                  <a:gs pos="100000">
                    <a:srgbClr val="760303"/>
                  </a:gs>
                </a:gsLst>
                <a:lin scaled="0"/>
              </a:gradFill>
              <a:effectLst/>
              <a:latin typeface="微软雅黑" panose="020B0503020204020204" charset="-122"/>
              <a:ea typeface="微软雅黑" panose="020B0503020204020204" charset="-122"/>
            </a:endParaRPr>
          </a:p>
        </p:txBody>
      </p:sp>
      <p:sp>
        <p:nvSpPr>
          <p:cNvPr id="11" name="Title 6"/>
          <p:cNvSpPr txBox="1"/>
          <p:nvPr>
            <p:custDataLst>
              <p:tags r:id="rId4"/>
            </p:custDataLst>
          </p:nvPr>
        </p:nvSpPr>
        <p:spPr>
          <a:xfrm>
            <a:off x="1952625" y="1748790"/>
            <a:ext cx="8354060" cy="381000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fontAlgn="auto">
              <a:lnSpc>
                <a:spcPct val="150000"/>
              </a:lnSpc>
              <a:buClr>
                <a:schemeClr val="accent1"/>
              </a:buClr>
              <a:buNone/>
            </a:pPr>
            <a:r>
              <a:rPr lang="zh-CN" altLang="en-US"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出场：</a:t>
            </a:r>
            <a:endParaRPr lang="en-US" altLang="zh-CN"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lvl="0" fontAlgn="auto">
              <a:lnSpc>
                <a:spcPct val="150000"/>
              </a:lnSpc>
              <a:buClr>
                <a:schemeClr val="accent1"/>
              </a:buClr>
              <a:buNone/>
            </a:pPr>
            <a:r>
              <a:rPr lang="zh-CN" altLang="en-US"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altLang="zh-CN"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）门帘一挑，露出一个年轻媳妇来。这媳妇长得很好看，高高的鼻梁，弯弯的眉，额前一溜蓬松松的留海</a:t>
            </a:r>
            <a:endParaRPr lang="en-US" altLang="zh-CN"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lvl="0" fontAlgn="auto">
              <a:lnSpc>
                <a:spcPct val="150000"/>
              </a:lnSpc>
              <a:buClr>
                <a:schemeClr val="accent1"/>
              </a:buClr>
              <a:buNone/>
            </a:pPr>
            <a:r>
              <a:rPr lang="zh-CN" altLang="en-US"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altLang="zh-CN"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2</a:t>
            </a:r>
            <a:r>
              <a:rPr lang="zh-CN" altLang="en-US"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）她听着，脸扭向里面，尽咬着嘴唇笑。我说完了，她也不作声，还是低头咬着嘴唇，好象忍了一肚子的笑料没笑完</a:t>
            </a:r>
            <a:endParaRPr lang="en-US" altLang="zh-CN"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lvl="0" fontAlgn="auto">
              <a:lnSpc>
                <a:spcPct val="150000"/>
              </a:lnSpc>
              <a:buClr>
                <a:schemeClr val="accent1"/>
              </a:buClr>
              <a:buNone/>
            </a:pPr>
            <a:r>
              <a:rPr lang="zh-CN" altLang="en-US"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结尾：</a:t>
            </a:r>
            <a:endParaRPr lang="en-US" altLang="zh-CN"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lvl="0" fontAlgn="auto">
              <a:lnSpc>
                <a:spcPct val="150000"/>
              </a:lnSpc>
              <a:buClr>
                <a:schemeClr val="accent1"/>
              </a:buClr>
              <a:buNone/>
            </a:pPr>
            <a:r>
              <a:rPr lang="zh-CN" altLang="en-US"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altLang="zh-CN"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）我回转身看见新媳妇已轻轻移过一盏油灯，解开他的衣服，她刚才那种忸怩羞涩完全消失了</a:t>
            </a:r>
            <a:endParaRPr lang="en-US" altLang="zh-CN"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lvl="0" fontAlgn="auto">
              <a:lnSpc>
                <a:spcPct val="150000"/>
              </a:lnSpc>
              <a:buClr>
                <a:schemeClr val="accent1"/>
              </a:buClr>
              <a:buNone/>
            </a:pPr>
            <a:r>
              <a:rPr lang="zh-CN" altLang="en-US"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altLang="zh-CN"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2</a:t>
            </a:r>
            <a:r>
              <a:rPr lang="zh-CN" altLang="en-US"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）“新媳妇这时脸发白，劈手夺过被子，狠狠的瞪了他们一眼</a:t>
            </a:r>
            <a:endParaRPr lang="en-US" altLang="zh-CN"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lvl="0" fontAlgn="auto">
              <a:lnSpc>
                <a:spcPct val="150000"/>
              </a:lnSpc>
              <a:buClr>
                <a:schemeClr val="accent1"/>
              </a:buClr>
              <a:buNone/>
            </a:pPr>
            <a:r>
              <a:rPr lang="zh-CN" altLang="en-US"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altLang="zh-CN"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3</a:t>
            </a:r>
            <a:r>
              <a:rPr lang="zh-CN" altLang="en-US"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）“是我的</a:t>
            </a:r>
            <a:r>
              <a:rPr altLang="zh-CN"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0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”她气汹汹的嚷了半句，就扭过脸去。</a:t>
            </a:r>
            <a:endParaRPr lang="zh-CN" altLang="en-US" sz="2000" b="1" spc="200" dirty="0">
              <a:ln w="3175">
                <a:noFill/>
                <a:prstDash val="dash"/>
              </a:ln>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500" fill="hold">
                                          <p:stCondLst>
                                            <p:cond delay="0"/>
                                          </p:stCondLst>
                                        </p:cTn>
                                        <p:tgtEl>
                                          <p:spTgt spid="11"/>
                                        </p:tgtEl>
                                        <p:attrNameLst>
                                          <p:attrName>style.visibility</p:attrName>
                                        </p:attrNameLst>
                                      </p:cBhvr>
                                      <p:to>
                                        <p:strVal val="visible"/>
                                      </p:to>
                                    </p:set>
                                    <p:animEffect transition="in" filter="diamond(i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itle 2"/>
          <p:cNvSpPr txBox="1"/>
          <p:nvPr/>
        </p:nvSpPr>
        <p:spPr>
          <a:xfrm rot="5400000">
            <a:off x="2204675" y="3512718"/>
            <a:ext cx="1850780" cy="609399"/>
          </a:xfrm>
          <a:prstGeom prst="rect">
            <a:avLst/>
          </a:prstGeom>
        </p:spPr>
        <p:txBody>
          <a:bodyPr vert="horz" lIns="121712" tIns="60856" rIns="121712" bIns="60856" rtlCol="0" anchor="ctr">
            <a:normAutofit/>
          </a:bodyPr>
          <a:lstStyle>
            <a:lvl1pPr algn="l" defTabSz="914400" rtl="0" eaLnBrk="1" latinLnBrk="0" hangingPunct="1">
              <a:spcBef>
                <a:spcPct val="0"/>
              </a:spcBef>
              <a:buNone/>
              <a:defRPr sz="2800" kern="1200">
                <a:solidFill>
                  <a:schemeClr val="tx1"/>
                </a:solidFill>
                <a:latin typeface="微软雅黑" panose="020B0503020204020204" charset="-122"/>
                <a:ea typeface="微软雅黑" panose="020B0503020204020204" charset="-122"/>
                <a:cs typeface="+mj-cs"/>
              </a:defRPr>
            </a:lvl1pPr>
          </a:lstStyle>
          <a:p>
            <a:r>
              <a:rPr lang="en-US" altLang="zh-CN" sz="2030" dirty="0">
                <a:solidFill>
                  <a:schemeClr val="tx1">
                    <a:lumMod val="75000"/>
                    <a:lumOff val="25000"/>
                  </a:schemeClr>
                </a:solidFill>
              </a:rPr>
              <a:t>CONTENTS</a:t>
            </a:r>
            <a:endParaRPr lang="en-US" sz="2030" dirty="0">
              <a:solidFill>
                <a:schemeClr val="tx1">
                  <a:lumMod val="75000"/>
                  <a:lumOff val="25000"/>
                </a:schemeClr>
              </a:solidFill>
            </a:endParaRPr>
          </a:p>
        </p:txBody>
      </p:sp>
      <p:sp>
        <p:nvSpPr>
          <p:cNvPr id="52" name="Rectangle 52"/>
          <p:cNvSpPr/>
          <p:nvPr/>
        </p:nvSpPr>
        <p:spPr>
          <a:xfrm>
            <a:off x="6520018" y="2891753"/>
            <a:ext cx="1664970" cy="551180"/>
          </a:xfrm>
          <a:prstGeom prst="rect">
            <a:avLst/>
          </a:prstGeom>
        </p:spPr>
        <p:txBody>
          <a:bodyPr wrap="none" lIns="121712" tIns="60856" rIns="121712" bIns="60856">
            <a:spAutoFit/>
          </a:bodyPr>
          <a:lstStyle/>
          <a:p>
            <a:r>
              <a:rPr lang="zh-CN" altLang="en-US" sz="2800" noProof="1">
                <a:solidFill>
                  <a:schemeClr val="tx1"/>
                </a:solidFill>
                <a:latin typeface="微软雅黑" panose="020B0503020204020204" charset="-122"/>
                <a:ea typeface="微软雅黑" panose="020B0503020204020204" charset="-122"/>
                <a:cs typeface="Arial" panose="020B0604020202020204" pitchFamily="34" charset="0"/>
              </a:rPr>
              <a:t>初读感知</a:t>
            </a:r>
            <a:endParaRPr lang="zh-CN" altLang="en-US" sz="2800" noProof="1">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54" name="Rectangle 47"/>
          <p:cNvSpPr/>
          <p:nvPr/>
        </p:nvSpPr>
        <p:spPr>
          <a:xfrm>
            <a:off x="6526368" y="3825172"/>
            <a:ext cx="1664970" cy="551180"/>
          </a:xfrm>
          <a:prstGeom prst="rect">
            <a:avLst/>
          </a:prstGeom>
        </p:spPr>
        <p:txBody>
          <a:bodyPr wrap="none" lIns="121712" tIns="60856" rIns="121712" bIns="60856">
            <a:spAutoFit/>
          </a:bodyPr>
          <a:lstStyle/>
          <a:p>
            <a:r>
              <a:rPr lang="zh-CN" altLang="en-US" sz="2800" noProof="1">
                <a:solidFill>
                  <a:schemeClr val="tx1"/>
                </a:solidFill>
                <a:latin typeface="微软雅黑" panose="020B0503020204020204" charset="-122"/>
                <a:ea typeface="微软雅黑" panose="020B0503020204020204" charset="-122"/>
                <a:cs typeface="Arial" panose="020B0604020202020204" pitchFamily="34" charset="0"/>
              </a:rPr>
              <a:t>新知探究</a:t>
            </a:r>
            <a:endParaRPr lang="zh-CN" altLang="en-US" sz="2800" noProof="1">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56" name="Rectangle 42"/>
          <p:cNvSpPr/>
          <p:nvPr/>
        </p:nvSpPr>
        <p:spPr>
          <a:xfrm>
            <a:off x="6520018" y="4819286"/>
            <a:ext cx="1664970" cy="551180"/>
          </a:xfrm>
          <a:prstGeom prst="rect">
            <a:avLst/>
          </a:prstGeom>
        </p:spPr>
        <p:txBody>
          <a:bodyPr wrap="none" lIns="121712" tIns="60856" rIns="121712" bIns="60856">
            <a:spAutoFit/>
          </a:bodyPr>
          <a:lstStyle/>
          <a:p>
            <a:r>
              <a:rPr lang="zh-CN" altLang="en-US" sz="2800" noProof="1">
                <a:solidFill>
                  <a:schemeClr val="tx1"/>
                </a:solidFill>
                <a:latin typeface="微软雅黑" panose="020B0503020204020204" charset="-122"/>
                <a:ea typeface="微软雅黑" panose="020B0503020204020204" charset="-122"/>
                <a:cs typeface="Arial" panose="020B0604020202020204" pitchFamily="34" charset="0"/>
              </a:rPr>
              <a:t>拓展延伸</a:t>
            </a:r>
            <a:endParaRPr lang="zh-CN" altLang="en-US" sz="2800" noProof="1">
              <a:solidFill>
                <a:schemeClr val="tx1"/>
              </a:solidFill>
              <a:latin typeface="微软雅黑" panose="020B0503020204020204" charset="-122"/>
              <a:ea typeface="微软雅黑" panose="020B0503020204020204" charset="-122"/>
              <a:cs typeface="Arial" panose="020B0604020202020204" pitchFamily="34" charset="0"/>
            </a:endParaRPr>
          </a:p>
        </p:txBody>
      </p:sp>
      <p:grpSp>
        <p:nvGrpSpPr>
          <p:cNvPr id="58" name="Group 3"/>
          <p:cNvGrpSpPr/>
          <p:nvPr/>
        </p:nvGrpSpPr>
        <p:grpSpPr>
          <a:xfrm>
            <a:off x="5446214" y="1989424"/>
            <a:ext cx="800894" cy="607013"/>
            <a:chOff x="1749703" y="2330672"/>
            <a:chExt cx="585945" cy="446111"/>
          </a:xfrm>
          <a:solidFill>
            <a:srgbClr val="FBB1AF"/>
          </a:solidFill>
        </p:grpSpPr>
        <p:sp>
          <p:nvSpPr>
            <p:cNvPr id="59" name="Right Triangle 62"/>
            <p:cNvSpPr/>
            <p:nvPr/>
          </p:nvSpPr>
          <p:spPr>
            <a:xfrm flipV="1">
              <a:off x="1976024" y="2330672"/>
              <a:ext cx="359624" cy="377968"/>
            </a:xfrm>
            <a:prstGeom prst="rtTriangle">
              <a:avLst/>
            </a:prstGeom>
            <a:solidFill>
              <a:srgbClr val="78B6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10" dirty="0">
                <a:solidFill>
                  <a:schemeClr val="bg1"/>
                </a:solidFill>
                <a:latin typeface="微软雅黑" panose="020B0503020204020204" charset="-122"/>
                <a:ea typeface="微软雅黑" panose="020B0503020204020204" charset="-122"/>
              </a:endParaRPr>
            </a:p>
          </p:txBody>
        </p:sp>
        <p:sp>
          <p:nvSpPr>
            <p:cNvPr id="60" name="Rectangle 56"/>
            <p:cNvSpPr/>
            <p:nvPr/>
          </p:nvSpPr>
          <p:spPr>
            <a:xfrm>
              <a:off x="1749703" y="2330672"/>
              <a:ext cx="446111" cy="446111"/>
            </a:xfrm>
            <a:prstGeom prst="rect">
              <a:avLst/>
            </a:prstGeom>
            <a:solidFill>
              <a:srgbClr val="78B64F"/>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10" dirty="0">
                  <a:solidFill>
                    <a:schemeClr val="bg1"/>
                  </a:solidFill>
                  <a:latin typeface="微软雅黑" panose="020B0503020204020204" charset="-122"/>
                  <a:ea typeface="微软雅黑" panose="020B0503020204020204" charset="-122"/>
                </a:rPr>
                <a:t>1</a:t>
              </a:r>
              <a:endParaRPr lang="en-US" sz="2710" dirty="0">
                <a:solidFill>
                  <a:schemeClr val="bg1"/>
                </a:solidFill>
                <a:latin typeface="微软雅黑" panose="020B0503020204020204" charset="-122"/>
                <a:ea typeface="微软雅黑" panose="020B0503020204020204" charset="-122"/>
              </a:endParaRPr>
            </a:p>
          </p:txBody>
        </p:sp>
      </p:grpSp>
      <p:grpSp>
        <p:nvGrpSpPr>
          <p:cNvPr id="61" name="Group 4"/>
          <p:cNvGrpSpPr/>
          <p:nvPr/>
        </p:nvGrpSpPr>
        <p:grpSpPr>
          <a:xfrm>
            <a:off x="5446214" y="2849116"/>
            <a:ext cx="800894" cy="607013"/>
            <a:chOff x="1749703" y="3176187"/>
            <a:chExt cx="585945" cy="446111"/>
          </a:xfrm>
          <a:solidFill>
            <a:srgbClr val="9BC790"/>
          </a:solidFill>
        </p:grpSpPr>
        <p:sp>
          <p:nvSpPr>
            <p:cNvPr id="62" name="Right Triangle 61"/>
            <p:cNvSpPr/>
            <p:nvPr/>
          </p:nvSpPr>
          <p:spPr>
            <a:xfrm flipV="1">
              <a:off x="1976024" y="3176187"/>
              <a:ext cx="359624" cy="377968"/>
            </a:xfrm>
            <a:prstGeom prst="rtTriangle">
              <a:avLst/>
            </a:prstGeom>
            <a:solidFill>
              <a:srgbClr val="507B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10" dirty="0">
                <a:solidFill>
                  <a:schemeClr val="bg1"/>
                </a:solidFill>
                <a:latin typeface="微软雅黑" panose="020B0503020204020204" charset="-122"/>
                <a:ea typeface="微软雅黑" panose="020B0503020204020204" charset="-122"/>
              </a:endParaRPr>
            </a:p>
          </p:txBody>
        </p:sp>
        <p:sp>
          <p:nvSpPr>
            <p:cNvPr id="63" name="Rectangle 51"/>
            <p:cNvSpPr/>
            <p:nvPr/>
          </p:nvSpPr>
          <p:spPr>
            <a:xfrm>
              <a:off x="1749703" y="3176187"/>
              <a:ext cx="446111" cy="446111"/>
            </a:xfrm>
            <a:prstGeom prst="rect">
              <a:avLst/>
            </a:prstGeom>
            <a:solidFill>
              <a:srgbClr val="507B32"/>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10" dirty="0">
                  <a:solidFill>
                    <a:schemeClr val="bg1"/>
                  </a:solidFill>
                  <a:latin typeface="微软雅黑" panose="020B0503020204020204" charset="-122"/>
                  <a:ea typeface="微软雅黑" panose="020B0503020204020204" charset="-122"/>
                </a:rPr>
                <a:t>2</a:t>
              </a:r>
              <a:endParaRPr lang="en-US" sz="2710" dirty="0">
                <a:solidFill>
                  <a:schemeClr val="bg1"/>
                </a:solidFill>
                <a:latin typeface="微软雅黑" panose="020B0503020204020204" charset="-122"/>
                <a:ea typeface="微软雅黑" panose="020B0503020204020204" charset="-122"/>
              </a:endParaRPr>
            </a:p>
          </p:txBody>
        </p:sp>
      </p:grpSp>
      <p:grpSp>
        <p:nvGrpSpPr>
          <p:cNvPr id="64" name="Group 5"/>
          <p:cNvGrpSpPr/>
          <p:nvPr/>
        </p:nvGrpSpPr>
        <p:grpSpPr>
          <a:xfrm>
            <a:off x="5446214" y="3752056"/>
            <a:ext cx="800894" cy="607013"/>
            <a:chOff x="1749703" y="4016321"/>
            <a:chExt cx="585945" cy="446111"/>
          </a:xfrm>
          <a:solidFill>
            <a:srgbClr val="CEC4C4"/>
          </a:solidFill>
        </p:grpSpPr>
        <p:sp>
          <p:nvSpPr>
            <p:cNvPr id="65" name="Right Triangle 60"/>
            <p:cNvSpPr/>
            <p:nvPr/>
          </p:nvSpPr>
          <p:spPr>
            <a:xfrm flipV="1">
              <a:off x="1976024" y="4016321"/>
              <a:ext cx="359624" cy="377968"/>
            </a:xfrm>
            <a:prstGeom prst="rtTriangle">
              <a:avLst/>
            </a:prstGeom>
            <a:solidFill>
              <a:srgbClr val="CAE2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10" dirty="0">
                <a:solidFill>
                  <a:schemeClr val="bg1"/>
                </a:solidFill>
                <a:latin typeface="微软雅黑" panose="020B0503020204020204" charset="-122"/>
                <a:ea typeface="微软雅黑" panose="020B0503020204020204" charset="-122"/>
              </a:endParaRPr>
            </a:p>
          </p:txBody>
        </p:sp>
        <p:sp>
          <p:nvSpPr>
            <p:cNvPr id="66" name="Rectangle 46"/>
            <p:cNvSpPr/>
            <p:nvPr/>
          </p:nvSpPr>
          <p:spPr>
            <a:xfrm>
              <a:off x="1749703" y="4016321"/>
              <a:ext cx="446111" cy="446111"/>
            </a:xfrm>
            <a:prstGeom prst="rect">
              <a:avLst/>
            </a:prstGeom>
            <a:solidFill>
              <a:srgbClr val="CAE2BA"/>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10" dirty="0">
                  <a:solidFill>
                    <a:schemeClr val="bg1"/>
                  </a:solidFill>
                  <a:latin typeface="微软雅黑" panose="020B0503020204020204" charset="-122"/>
                  <a:ea typeface="微软雅黑" panose="020B0503020204020204" charset="-122"/>
                </a:rPr>
                <a:t>3</a:t>
              </a:r>
              <a:endParaRPr lang="en-US" sz="2710" dirty="0">
                <a:solidFill>
                  <a:schemeClr val="bg1"/>
                </a:solidFill>
                <a:latin typeface="微软雅黑" panose="020B0503020204020204" charset="-122"/>
                <a:ea typeface="微软雅黑" panose="020B0503020204020204" charset="-122"/>
              </a:endParaRPr>
            </a:p>
          </p:txBody>
        </p:sp>
      </p:grpSp>
      <p:grpSp>
        <p:nvGrpSpPr>
          <p:cNvPr id="67" name="Group 6"/>
          <p:cNvGrpSpPr/>
          <p:nvPr/>
        </p:nvGrpSpPr>
        <p:grpSpPr>
          <a:xfrm>
            <a:off x="5446214" y="4714894"/>
            <a:ext cx="800894" cy="607174"/>
            <a:chOff x="1749703" y="4844727"/>
            <a:chExt cx="585945" cy="446228"/>
          </a:xfrm>
          <a:solidFill>
            <a:srgbClr val="FFCF8F"/>
          </a:solidFill>
        </p:grpSpPr>
        <p:sp>
          <p:nvSpPr>
            <p:cNvPr id="68" name="Right Triangle 59"/>
            <p:cNvSpPr/>
            <p:nvPr/>
          </p:nvSpPr>
          <p:spPr>
            <a:xfrm flipV="1">
              <a:off x="1976024" y="4844727"/>
              <a:ext cx="359624" cy="377968"/>
            </a:xfrm>
            <a:prstGeom prst="rtTriangle">
              <a:avLst/>
            </a:prstGeom>
            <a:solidFill>
              <a:srgbClr val="A8D0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10" dirty="0">
                <a:solidFill>
                  <a:schemeClr val="bg1"/>
                </a:solidFill>
                <a:latin typeface="微软雅黑" panose="020B0503020204020204" charset="-122"/>
                <a:ea typeface="微软雅黑" panose="020B0503020204020204" charset="-122"/>
              </a:endParaRPr>
            </a:p>
          </p:txBody>
        </p:sp>
        <p:sp>
          <p:nvSpPr>
            <p:cNvPr id="69" name="Rectangle 41"/>
            <p:cNvSpPr/>
            <p:nvPr/>
          </p:nvSpPr>
          <p:spPr>
            <a:xfrm>
              <a:off x="1749703" y="4844844"/>
              <a:ext cx="446111" cy="446111"/>
            </a:xfrm>
            <a:prstGeom prst="rect">
              <a:avLst/>
            </a:prstGeom>
            <a:solidFill>
              <a:srgbClr val="A8D08D"/>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10" dirty="0">
                  <a:solidFill>
                    <a:schemeClr val="bg1"/>
                  </a:solidFill>
                  <a:latin typeface="微软雅黑" panose="020B0503020204020204" charset="-122"/>
                  <a:ea typeface="微软雅黑" panose="020B0503020204020204" charset="-122"/>
                </a:rPr>
                <a:t>4</a:t>
              </a:r>
              <a:endParaRPr lang="en-US" sz="2710" dirty="0">
                <a:solidFill>
                  <a:schemeClr val="bg1"/>
                </a:solidFill>
                <a:latin typeface="微软雅黑" panose="020B0503020204020204" charset="-122"/>
                <a:ea typeface="微软雅黑" panose="020B0503020204020204" charset="-122"/>
              </a:endParaRPr>
            </a:p>
          </p:txBody>
        </p:sp>
      </p:grpSp>
      <p:sp>
        <p:nvSpPr>
          <p:cNvPr id="70" name="Title 2"/>
          <p:cNvSpPr txBox="1"/>
          <p:nvPr/>
        </p:nvSpPr>
        <p:spPr>
          <a:xfrm>
            <a:off x="3503403" y="2154968"/>
            <a:ext cx="794444" cy="1758081"/>
          </a:xfrm>
          <a:prstGeom prst="rect">
            <a:avLst/>
          </a:prstGeom>
        </p:spPr>
        <p:txBody>
          <a:bodyPr vert="horz" lIns="121712" tIns="60856" rIns="121712" bIns="60856" rtlCol="0" anchor="ctr">
            <a:noAutofit/>
          </a:bodyPr>
          <a:lstStyle>
            <a:lvl1pPr algn="l" defTabSz="914400" rtl="0" eaLnBrk="1" latinLnBrk="0" hangingPunct="1">
              <a:spcBef>
                <a:spcPct val="0"/>
              </a:spcBef>
              <a:buNone/>
              <a:defRPr sz="2800" kern="1200">
                <a:solidFill>
                  <a:schemeClr val="tx1"/>
                </a:solidFill>
                <a:latin typeface="微软雅黑" panose="020B0503020204020204" charset="-122"/>
                <a:ea typeface="微软雅黑" panose="020B0503020204020204" charset="-122"/>
                <a:cs typeface="+mj-cs"/>
              </a:defRPr>
            </a:lvl1pPr>
          </a:lstStyle>
          <a:p>
            <a:r>
              <a:rPr lang="zh-CN" altLang="en-US" sz="6000" dirty="0">
                <a:solidFill>
                  <a:schemeClr val="tx1">
                    <a:lumMod val="75000"/>
                    <a:lumOff val="25000"/>
                  </a:schemeClr>
                </a:solidFill>
              </a:rPr>
              <a:t>目录</a:t>
            </a:r>
            <a:endParaRPr lang="zh-CN" altLang="en-US" sz="6000" dirty="0">
              <a:solidFill>
                <a:schemeClr val="tx1">
                  <a:lumMod val="75000"/>
                  <a:lumOff val="25000"/>
                </a:schemeClr>
              </a:solidFill>
            </a:endParaRPr>
          </a:p>
        </p:txBody>
      </p:sp>
      <p:sp>
        <p:nvSpPr>
          <p:cNvPr id="24" name="椭圆 23"/>
          <p:cNvSpPr/>
          <p:nvPr/>
        </p:nvSpPr>
        <p:spPr>
          <a:xfrm>
            <a:off x="4808221" y="29161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5" name="椭圆 24"/>
          <p:cNvSpPr/>
          <p:nvPr/>
        </p:nvSpPr>
        <p:spPr>
          <a:xfrm>
            <a:off x="9569180" y="260213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6" name="椭圆 25"/>
          <p:cNvSpPr/>
          <p:nvPr/>
        </p:nvSpPr>
        <p:spPr>
          <a:xfrm>
            <a:off x="9302940" y="183343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7" name="椭圆 26"/>
          <p:cNvSpPr/>
          <p:nvPr/>
        </p:nvSpPr>
        <p:spPr>
          <a:xfrm>
            <a:off x="10797904" y="220435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8" name="椭圆 27"/>
          <p:cNvSpPr/>
          <p:nvPr/>
        </p:nvSpPr>
        <p:spPr>
          <a:xfrm>
            <a:off x="10220054" y="28656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9" name="椭圆 28"/>
          <p:cNvSpPr/>
          <p:nvPr/>
        </p:nvSpPr>
        <p:spPr>
          <a:xfrm>
            <a:off x="9529523" y="311801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0" name="椭圆 29"/>
          <p:cNvSpPr/>
          <p:nvPr/>
        </p:nvSpPr>
        <p:spPr>
          <a:xfrm>
            <a:off x="10756339" y="9336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1" name="椭圆 30"/>
          <p:cNvSpPr/>
          <p:nvPr/>
        </p:nvSpPr>
        <p:spPr>
          <a:xfrm>
            <a:off x="10279927" y="3720192"/>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2" name="椭圆 31"/>
          <p:cNvSpPr/>
          <p:nvPr/>
        </p:nvSpPr>
        <p:spPr>
          <a:xfrm>
            <a:off x="10179754" y="21317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3" name="椭圆 32"/>
          <p:cNvSpPr/>
          <p:nvPr/>
        </p:nvSpPr>
        <p:spPr>
          <a:xfrm>
            <a:off x="8573204" y="53338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4" name="椭圆 33"/>
          <p:cNvSpPr/>
          <p:nvPr/>
        </p:nvSpPr>
        <p:spPr>
          <a:xfrm>
            <a:off x="8583181" y="139155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5" name="椭圆 34"/>
          <p:cNvSpPr/>
          <p:nvPr/>
        </p:nvSpPr>
        <p:spPr>
          <a:xfrm>
            <a:off x="10774841" y="156572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6" name="椭圆 35"/>
          <p:cNvSpPr/>
          <p:nvPr/>
        </p:nvSpPr>
        <p:spPr>
          <a:xfrm>
            <a:off x="10107184" y="9416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7" name="椭圆 36"/>
          <p:cNvSpPr/>
          <p:nvPr/>
        </p:nvSpPr>
        <p:spPr>
          <a:xfrm>
            <a:off x="7859675" y="377562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8" name="椭圆 37"/>
          <p:cNvSpPr/>
          <p:nvPr/>
        </p:nvSpPr>
        <p:spPr>
          <a:xfrm>
            <a:off x="9605018" y="6597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9" name="椭圆 38"/>
          <p:cNvSpPr/>
          <p:nvPr/>
        </p:nvSpPr>
        <p:spPr>
          <a:xfrm>
            <a:off x="10755276" y="364295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0" name="椭圆 39"/>
          <p:cNvSpPr/>
          <p:nvPr/>
        </p:nvSpPr>
        <p:spPr>
          <a:xfrm>
            <a:off x="9617718" y="361188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1" name="椭圆 40"/>
          <p:cNvSpPr/>
          <p:nvPr/>
        </p:nvSpPr>
        <p:spPr>
          <a:xfrm>
            <a:off x="11329497" y="25769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2" name="椭圆 41"/>
          <p:cNvSpPr/>
          <p:nvPr/>
        </p:nvSpPr>
        <p:spPr>
          <a:xfrm>
            <a:off x="8490958" y="79394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3" name="椭圆 42"/>
          <p:cNvSpPr/>
          <p:nvPr/>
        </p:nvSpPr>
        <p:spPr>
          <a:xfrm>
            <a:off x="6320165" y="-13882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4" name="椭圆 43"/>
          <p:cNvSpPr/>
          <p:nvPr/>
        </p:nvSpPr>
        <p:spPr>
          <a:xfrm>
            <a:off x="7024914" y="104865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5" name="椭圆 44"/>
          <p:cNvSpPr/>
          <p:nvPr/>
        </p:nvSpPr>
        <p:spPr>
          <a:xfrm>
            <a:off x="3791867" y="365170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6" name="椭圆 45"/>
          <p:cNvSpPr/>
          <p:nvPr/>
        </p:nvSpPr>
        <p:spPr>
          <a:xfrm>
            <a:off x="10446758" y="35466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7" name="椭圆 46"/>
          <p:cNvSpPr/>
          <p:nvPr/>
        </p:nvSpPr>
        <p:spPr>
          <a:xfrm>
            <a:off x="614499" y="417591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8" name="椭圆 47"/>
          <p:cNvSpPr/>
          <p:nvPr/>
        </p:nvSpPr>
        <p:spPr>
          <a:xfrm>
            <a:off x="9490892" y="2283387"/>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1" name="椭圆 70"/>
          <p:cNvSpPr/>
          <p:nvPr/>
        </p:nvSpPr>
        <p:spPr>
          <a:xfrm>
            <a:off x="7463428" y="2803407"/>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2" name="椭圆 71"/>
          <p:cNvSpPr/>
          <p:nvPr/>
        </p:nvSpPr>
        <p:spPr>
          <a:xfrm>
            <a:off x="11114677" y="530712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3" name="椭圆 72"/>
          <p:cNvSpPr/>
          <p:nvPr/>
        </p:nvSpPr>
        <p:spPr>
          <a:xfrm>
            <a:off x="2363470" y="237523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4" name="椭圆 73"/>
          <p:cNvSpPr/>
          <p:nvPr/>
        </p:nvSpPr>
        <p:spPr>
          <a:xfrm>
            <a:off x="11287814" y="506131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5" name="椭圆 74"/>
          <p:cNvSpPr/>
          <p:nvPr/>
        </p:nvSpPr>
        <p:spPr>
          <a:xfrm>
            <a:off x="8663578" y="205216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6" name="椭圆 75"/>
          <p:cNvSpPr/>
          <p:nvPr/>
        </p:nvSpPr>
        <p:spPr>
          <a:xfrm>
            <a:off x="8978357" y="120841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7" name="椭圆 76"/>
          <p:cNvSpPr/>
          <p:nvPr/>
        </p:nvSpPr>
        <p:spPr>
          <a:xfrm>
            <a:off x="10154014" y="225477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8" name="椭圆 77"/>
          <p:cNvSpPr/>
          <p:nvPr/>
        </p:nvSpPr>
        <p:spPr>
          <a:xfrm>
            <a:off x="9853749" y="143802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9" name="椭圆 78"/>
          <p:cNvSpPr/>
          <p:nvPr/>
        </p:nvSpPr>
        <p:spPr>
          <a:xfrm>
            <a:off x="8535741" y="220483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0" name="椭圆 79"/>
          <p:cNvSpPr/>
          <p:nvPr/>
        </p:nvSpPr>
        <p:spPr>
          <a:xfrm>
            <a:off x="7609764" y="9810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1" name="椭圆 80"/>
          <p:cNvSpPr/>
          <p:nvPr/>
        </p:nvSpPr>
        <p:spPr>
          <a:xfrm>
            <a:off x="11522671" y="172653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2" name="椭圆 81"/>
          <p:cNvSpPr/>
          <p:nvPr/>
        </p:nvSpPr>
        <p:spPr>
          <a:xfrm>
            <a:off x="7324588" y="174843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3" name="椭圆 82"/>
          <p:cNvSpPr/>
          <p:nvPr/>
        </p:nvSpPr>
        <p:spPr>
          <a:xfrm>
            <a:off x="10367998" y="55112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4" name="椭圆 83"/>
          <p:cNvSpPr/>
          <p:nvPr/>
        </p:nvSpPr>
        <p:spPr>
          <a:xfrm>
            <a:off x="8762010" y="189865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5" name="椭圆 84"/>
          <p:cNvSpPr/>
          <p:nvPr/>
        </p:nvSpPr>
        <p:spPr>
          <a:xfrm>
            <a:off x="10524831" y="540330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6" name="椭圆 85"/>
          <p:cNvSpPr/>
          <p:nvPr/>
        </p:nvSpPr>
        <p:spPr>
          <a:xfrm>
            <a:off x="11350779" y="264666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7" name="椭圆 86"/>
          <p:cNvSpPr/>
          <p:nvPr/>
        </p:nvSpPr>
        <p:spPr>
          <a:xfrm>
            <a:off x="7528539" y="199866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8" name="椭圆 87"/>
          <p:cNvSpPr/>
          <p:nvPr/>
        </p:nvSpPr>
        <p:spPr>
          <a:xfrm>
            <a:off x="5889529" y="664935"/>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9" name="椭圆 88"/>
          <p:cNvSpPr/>
          <p:nvPr/>
        </p:nvSpPr>
        <p:spPr>
          <a:xfrm>
            <a:off x="8774886" y="109305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0" name="椭圆 89"/>
          <p:cNvSpPr/>
          <p:nvPr/>
        </p:nvSpPr>
        <p:spPr>
          <a:xfrm>
            <a:off x="10689390" y="3429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1" name="椭圆 90"/>
          <p:cNvSpPr/>
          <p:nvPr/>
        </p:nvSpPr>
        <p:spPr>
          <a:xfrm>
            <a:off x="6956750" y="3918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2" name="椭圆 91"/>
          <p:cNvSpPr/>
          <p:nvPr/>
        </p:nvSpPr>
        <p:spPr>
          <a:xfrm>
            <a:off x="7724490" y="36198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3" name="椭圆 92"/>
          <p:cNvSpPr/>
          <p:nvPr/>
        </p:nvSpPr>
        <p:spPr>
          <a:xfrm>
            <a:off x="7619593" y="68457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4" name="椭圆 93"/>
          <p:cNvSpPr/>
          <p:nvPr/>
        </p:nvSpPr>
        <p:spPr>
          <a:xfrm>
            <a:off x="8708074" y="3016058"/>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5" name="椭圆 94"/>
          <p:cNvSpPr/>
          <p:nvPr/>
        </p:nvSpPr>
        <p:spPr>
          <a:xfrm>
            <a:off x="10949544" y="394701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6" name="椭圆 95"/>
          <p:cNvSpPr/>
          <p:nvPr/>
        </p:nvSpPr>
        <p:spPr>
          <a:xfrm>
            <a:off x="10187745" y="136162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7" name="椭圆 96"/>
          <p:cNvSpPr/>
          <p:nvPr/>
        </p:nvSpPr>
        <p:spPr>
          <a:xfrm>
            <a:off x="8398360" y="3429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8" name="椭圆 97"/>
          <p:cNvSpPr/>
          <p:nvPr/>
        </p:nvSpPr>
        <p:spPr>
          <a:xfrm>
            <a:off x="9648594" y="3320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9" name="椭圆 98"/>
          <p:cNvSpPr/>
          <p:nvPr/>
        </p:nvSpPr>
        <p:spPr>
          <a:xfrm>
            <a:off x="8993256" y="223351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0" name="椭圆 99"/>
          <p:cNvSpPr/>
          <p:nvPr/>
        </p:nvSpPr>
        <p:spPr>
          <a:xfrm>
            <a:off x="9916656" y="1782541"/>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1" name="椭圆 100"/>
          <p:cNvSpPr/>
          <p:nvPr/>
        </p:nvSpPr>
        <p:spPr>
          <a:xfrm>
            <a:off x="9941278" y="1619404"/>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2" name="椭圆 101"/>
          <p:cNvSpPr/>
          <p:nvPr/>
        </p:nvSpPr>
        <p:spPr>
          <a:xfrm>
            <a:off x="6718524" y="339731"/>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3" name="椭圆 102"/>
          <p:cNvSpPr/>
          <p:nvPr/>
        </p:nvSpPr>
        <p:spPr>
          <a:xfrm>
            <a:off x="8702444" y="2679839"/>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4" name="椭圆 103"/>
          <p:cNvSpPr/>
          <p:nvPr/>
        </p:nvSpPr>
        <p:spPr>
          <a:xfrm>
            <a:off x="11676771" y="2360281"/>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5" name="椭圆 104"/>
          <p:cNvSpPr/>
          <p:nvPr/>
        </p:nvSpPr>
        <p:spPr>
          <a:xfrm>
            <a:off x="11270728" y="214121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6" name="椭圆 105"/>
          <p:cNvSpPr/>
          <p:nvPr/>
        </p:nvSpPr>
        <p:spPr>
          <a:xfrm>
            <a:off x="10025060" y="365048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7" name="椭圆 106"/>
          <p:cNvSpPr/>
          <p:nvPr/>
        </p:nvSpPr>
        <p:spPr>
          <a:xfrm>
            <a:off x="7681523" y="52405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8" name="椭圆 107"/>
          <p:cNvSpPr/>
          <p:nvPr/>
        </p:nvSpPr>
        <p:spPr>
          <a:xfrm>
            <a:off x="10611593" y="2539219"/>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9" name="椭圆 108"/>
          <p:cNvSpPr/>
          <p:nvPr/>
        </p:nvSpPr>
        <p:spPr>
          <a:xfrm>
            <a:off x="9429697" y="1782684"/>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0" name="椭圆 109"/>
          <p:cNvSpPr/>
          <p:nvPr/>
        </p:nvSpPr>
        <p:spPr>
          <a:xfrm>
            <a:off x="6153098" y="1945648"/>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1" name="椭圆 110"/>
          <p:cNvSpPr/>
          <p:nvPr/>
        </p:nvSpPr>
        <p:spPr>
          <a:xfrm>
            <a:off x="6297334" y="5058751"/>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2" name="椭圆 111"/>
          <p:cNvSpPr/>
          <p:nvPr/>
        </p:nvSpPr>
        <p:spPr>
          <a:xfrm>
            <a:off x="10198907" y="29610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3" name="椭圆 112"/>
          <p:cNvSpPr/>
          <p:nvPr/>
        </p:nvSpPr>
        <p:spPr>
          <a:xfrm>
            <a:off x="9302609" y="31348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4" name="椭圆 113"/>
          <p:cNvSpPr/>
          <p:nvPr/>
        </p:nvSpPr>
        <p:spPr>
          <a:xfrm>
            <a:off x="9171932" y="241214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5" name="椭圆 114"/>
          <p:cNvSpPr/>
          <p:nvPr/>
        </p:nvSpPr>
        <p:spPr>
          <a:xfrm>
            <a:off x="10719518" y="250376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6" name="椭圆 115"/>
          <p:cNvSpPr/>
          <p:nvPr/>
        </p:nvSpPr>
        <p:spPr>
          <a:xfrm>
            <a:off x="10656907" y="307622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7" name="椭圆 116"/>
          <p:cNvSpPr/>
          <p:nvPr/>
        </p:nvSpPr>
        <p:spPr>
          <a:xfrm>
            <a:off x="7923735" y="2107075"/>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8" name="椭圆 117"/>
          <p:cNvSpPr/>
          <p:nvPr/>
        </p:nvSpPr>
        <p:spPr>
          <a:xfrm>
            <a:off x="9846877" y="676266"/>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9" name="椭圆 118"/>
          <p:cNvSpPr/>
          <p:nvPr/>
        </p:nvSpPr>
        <p:spPr>
          <a:xfrm>
            <a:off x="11411699" y="945933"/>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0" name="椭圆 119"/>
          <p:cNvSpPr/>
          <p:nvPr/>
        </p:nvSpPr>
        <p:spPr>
          <a:xfrm>
            <a:off x="5929493" y="3388127"/>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1" name="椭圆 120"/>
          <p:cNvSpPr/>
          <p:nvPr/>
        </p:nvSpPr>
        <p:spPr>
          <a:xfrm>
            <a:off x="9166753" y="197021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2" name="椭圆 121"/>
          <p:cNvSpPr/>
          <p:nvPr/>
        </p:nvSpPr>
        <p:spPr>
          <a:xfrm>
            <a:off x="4493959" y="83531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3" name="椭圆 122"/>
          <p:cNvSpPr/>
          <p:nvPr/>
        </p:nvSpPr>
        <p:spPr>
          <a:xfrm>
            <a:off x="10319052" y="292908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4" name="椭圆 123"/>
          <p:cNvSpPr/>
          <p:nvPr/>
        </p:nvSpPr>
        <p:spPr>
          <a:xfrm>
            <a:off x="6708407" y="126623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5" name="椭圆 124"/>
          <p:cNvSpPr/>
          <p:nvPr/>
        </p:nvSpPr>
        <p:spPr>
          <a:xfrm>
            <a:off x="11653932" y="371744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6" name="椭圆 125"/>
          <p:cNvSpPr/>
          <p:nvPr/>
        </p:nvSpPr>
        <p:spPr>
          <a:xfrm>
            <a:off x="10215737" y="49180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7" name="椭圆 126"/>
          <p:cNvSpPr/>
          <p:nvPr/>
        </p:nvSpPr>
        <p:spPr>
          <a:xfrm>
            <a:off x="8742512" y="279718"/>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8" name="椭圆 127"/>
          <p:cNvSpPr/>
          <p:nvPr/>
        </p:nvSpPr>
        <p:spPr>
          <a:xfrm>
            <a:off x="8088291" y="160384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9" name="椭圆 128"/>
          <p:cNvSpPr/>
          <p:nvPr/>
        </p:nvSpPr>
        <p:spPr>
          <a:xfrm>
            <a:off x="9806622" y="266302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0" name="椭圆 129"/>
          <p:cNvSpPr/>
          <p:nvPr/>
        </p:nvSpPr>
        <p:spPr>
          <a:xfrm>
            <a:off x="10011279" y="4586872"/>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1" name="椭圆 130"/>
          <p:cNvSpPr/>
          <p:nvPr/>
        </p:nvSpPr>
        <p:spPr>
          <a:xfrm>
            <a:off x="11620531" y="25037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2" name="椭圆 131"/>
          <p:cNvSpPr/>
          <p:nvPr/>
        </p:nvSpPr>
        <p:spPr>
          <a:xfrm>
            <a:off x="11082665" y="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3" name="椭圆 132"/>
          <p:cNvSpPr/>
          <p:nvPr/>
        </p:nvSpPr>
        <p:spPr>
          <a:xfrm>
            <a:off x="11818462" y="979729"/>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4" name="椭圆 133"/>
          <p:cNvSpPr/>
          <p:nvPr/>
        </p:nvSpPr>
        <p:spPr>
          <a:xfrm>
            <a:off x="11779058" y="24790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5" name="椭圆 134"/>
          <p:cNvSpPr/>
          <p:nvPr/>
        </p:nvSpPr>
        <p:spPr>
          <a:xfrm>
            <a:off x="11971702" y="1342586"/>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6" name="椭圆 135"/>
          <p:cNvSpPr/>
          <p:nvPr/>
        </p:nvSpPr>
        <p:spPr>
          <a:xfrm>
            <a:off x="10744979" y="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7" name="椭圆 136"/>
          <p:cNvSpPr/>
          <p:nvPr/>
        </p:nvSpPr>
        <p:spPr>
          <a:xfrm>
            <a:off x="11985529" y="360135"/>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8" name="椭圆 137"/>
          <p:cNvSpPr/>
          <p:nvPr/>
        </p:nvSpPr>
        <p:spPr>
          <a:xfrm>
            <a:off x="11779058" y="42418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9" name="椭圆 138"/>
          <p:cNvSpPr/>
          <p:nvPr/>
        </p:nvSpPr>
        <p:spPr>
          <a:xfrm>
            <a:off x="11732455" y="3297362"/>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0" name="椭圆 139"/>
          <p:cNvSpPr/>
          <p:nvPr/>
        </p:nvSpPr>
        <p:spPr>
          <a:xfrm>
            <a:off x="11677724" y="2057305"/>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 name="Rectangle 52"/>
          <p:cNvSpPr/>
          <p:nvPr/>
        </p:nvSpPr>
        <p:spPr>
          <a:xfrm>
            <a:off x="6499698" y="2078318"/>
            <a:ext cx="1664970" cy="551180"/>
          </a:xfrm>
          <a:prstGeom prst="rect">
            <a:avLst/>
          </a:prstGeom>
        </p:spPr>
        <p:txBody>
          <a:bodyPr wrap="none" lIns="121712" tIns="60856" rIns="121712" bIns="60856">
            <a:spAutoFit/>
          </a:bodyPr>
          <a:p>
            <a:r>
              <a:rPr lang="zh-CN" altLang="en-US" sz="2800" noProof="1">
                <a:solidFill>
                  <a:schemeClr val="tx1"/>
                </a:solidFill>
                <a:latin typeface="微软雅黑" panose="020B0503020204020204" charset="-122"/>
                <a:ea typeface="微软雅黑" panose="020B0503020204020204" charset="-122"/>
                <a:cs typeface="Arial" panose="020B0604020202020204" pitchFamily="34" charset="0"/>
              </a:rPr>
              <a:t>情境导入</a:t>
            </a:r>
            <a:endParaRPr lang="zh-CN" altLang="en-US" sz="2800" noProof="1">
              <a:solidFill>
                <a:schemeClr val="tx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crus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anim calcmode="lin" valueType="num">
                                      <p:cBhvr>
                                        <p:cTn id="15" dur="1000" fill="hold"/>
                                        <p:tgtEl>
                                          <p:spTgt spid="49"/>
                                        </p:tgtEl>
                                        <p:attrNameLst>
                                          <p:attrName>ppt_x</p:attrName>
                                        </p:attrNameLst>
                                      </p:cBhvr>
                                      <p:tavLst>
                                        <p:tav tm="0">
                                          <p:val>
                                            <p:strVal val="#ppt_x"/>
                                          </p:val>
                                        </p:tav>
                                        <p:tav tm="100000">
                                          <p:val>
                                            <p:strVal val="#ppt_x"/>
                                          </p:val>
                                        </p:tav>
                                      </p:tavLst>
                                    </p:anim>
                                    <p:anim calcmode="lin" valueType="num">
                                      <p:cBhvr>
                                        <p:cTn id="16" dur="1000" fill="hold"/>
                                        <p:tgtEl>
                                          <p:spTgt spid="49"/>
                                        </p:tgtEl>
                                        <p:attrNameLst>
                                          <p:attrName>ppt_y</p:attrName>
                                        </p:attrNameLst>
                                      </p:cBhvr>
                                      <p:tavLst>
                                        <p:tav tm="0">
                                          <p:val>
                                            <p:strVal val="#ppt_y+.1"/>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1+#ppt_w/2"/>
                                          </p:val>
                                        </p:tav>
                                        <p:tav tm="100000">
                                          <p:val>
                                            <p:strVal val="#ppt_x"/>
                                          </p:val>
                                        </p:tav>
                                      </p:tavLst>
                                    </p:anim>
                                    <p:anim calcmode="lin" valueType="num">
                                      <p:cBhvr additive="base">
                                        <p:cTn id="20" dur="500" fill="hold"/>
                                        <p:tgtEl>
                                          <p:spTgt spid="58"/>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500" fill="hold"/>
                                        <p:tgtEl>
                                          <p:spTgt spid="61"/>
                                        </p:tgtEl>
                                        <p:attrNameLst>
                                          <p:attrName>ppt_x</p:attrName>
                                        </p:attrNameLst>
                                      </p:cBhvr>
                                      <p:tavLst>
                                        <p:tav tm="0">
                                          <p:val>
                                            <p:strVal val="1+#ppt_w/2"/>
                                          </p:val>
                                        </p:tav>
                                        <p:tav tm="100000">
                                          <p:val>
                                            <p:strVal val="#ppt_x"/>
                                          </p:val>
                                        </p:tav>
                                      </p:tavLst>
                                    </p:anim>
                                    <p:anim calcmode="lin" valueType="num">
                                      <p:cBhvr additive="base">
                                        <p:cTn id="24" dur="500" fill="hold"/>
                                        <p:tgtEl>
                                          <p:spTgt spid="6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1+#ppt_w/2"/>
                                          </p:val>
                                        </p:tav>
                                        <p:tav tm="100000">
                                          <p:val>
                                            <p:strVal val="#ppt_x"/>
                                          </p:val>
                                        </p:tav>
                                      </p:tavLst>
                                    </p:anim>
                                    <p:anim calcmode="lin" valueType="num">
                                      <p:cBhvr additive="base">
                                        <p:cTn id="28"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fill="hold"/>
                                        <p:tgtEl>
                                          <p:spTgt spid="54"/>
                                        </p:tgtEl>
                                        <p:attrNameLst>
                                          <p:attrName>ppt_x</p:attrName>
                                        </p:attrNameLst>
                                      </p:cBhvr>
                                      <p:tavLst>
                                        <p:tav tm="0">
                                          <p:val>
                                            <p:strVal val="1+#ppt_w/2"/>
                                          </p:val>
                                        </p:tav>
                                        <p:tav tm="100000">
                                          <p:val>
                                            <p:strVal val="#ppt_x"/>
                                          </p:val>
                                        </p:tav>
                                      </p:tavLst>
                                    </p:anim>
                                    <p:anim calcmode="lin" valueType="num">
                                      <p:cBhvr additive="base">
                                        <p:cTn id="34" dur="500" fill="hold"/>
                                        <p:tgtEl>
                                          <p:spTgt spid="5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1+#ppt_w/2"/>
                                          </p:val>
                                        </p:tav>
                                        <p:tav tm="100000">
                                          <p:val>
                                            <p:strVal val="#ppt_x"/>
                                          </p:val>
                                        </p:tav>
                                      </p:tavLst>
                                    </p:anim>
                                    <p:anim calcmode="lin" valueType="num">
                                      <p:cBhvr additive="base">
                                        <p:cTn id="38" dur="5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1+#ppt_w/2"/>
                                          </p:val>
                                        </p:tav>
                                        <p:tav tm="100000">
                                          <p:val>
                                            <p:strVal val="#ppt_x"/>
                                          </p:val>
                                        </p:tav>
                                      </p:tavLst>
                                    </p:anim>
                                    <p:anim calcmode="lin" valueType="num">
                                      <p:cBhvr additive="base">
                                        <p:cTn id="44" dur="500" fill="hold"/>
                                        <p:tgtEl>
                                          <p:spTgt spid="56"/>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additive="base">
                                        <p:cTn id="47" dur="500" fill="hold"/>
                                        <p:tgtEl>
                                          <p:spTgt spid="67"/>
                                        </p:tgtEl>
                                        <p:attrNameLst>
                                          <p:attrName>ppt_x</p:attrName>
                                        </p:attrNameLst>
                                      </p:cBhvr>
                                      <p:tavLst>
                                        <p:tav tm="0">
                                          <p:val>
                                            <p:strVal val="1+#ppt_w/2"/>
                                          </p:val>
                                        </p:tav>
                                        <p:tav tm="100000">
                                          <p:val>
                                            <p:strVal val="#ppt_x"/>
                                          </p:val>
                                        </p:tav>
                                      </p:tavLst>
                                    </p:anim>
                                    <p:anim calcmode="lin" valueType="num">
                                      <p:cBhvr additive="base">
                                        <p:cTn id="48" dur="500" fill="hold"/>
                                        <p:tgtEl>
                                          <p:spTgt spid="67"/>
                                        </p:tgtEl>
                                        <p:attrNameLst>
                                          <p:attrName>ppt_y</p:attrName>
                                        </p:attrNameLst>
                                      </p:cBhvr>
                                      <p:tavLst>
                                        <p:tav tm="0">
                                          <p:val>
                                            <p:strVal val="#ppt_y"/>
                                          </p:val>
                                        </p:tav>
                                        <p:tav tm="100000">
                                          <p:val>
                                            <p:strVal val="#ppt_y"/>
                                          </p:val>
                                        </p:tav>
                                      </p:tavLst>
                                    </p:anim>
                                  </p:childTnLst>
                                </p:cTn>
                              </p:par>
                              <p:par>
                                <p:cTn id="49" presetID="10" presetClass="entr" presetSubtype="0" repeatCount="indefinite"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out" filter="fade">
                                      <p:cBhvr additive="base">
                                        <p:cTn id="51" dur="316" fill="hold">
                                          <p:stCondLst>
                                            <p:cond delay="2213"/>
                                          </p:stCondLst>
                                        </p:cTn>
                                        <p:tgtEl>
                                          <p:spTgt spid="25"/>
                                        </p:tgtEl>
                                      </p:cBhvr>
                                    </p:animEffect>
                                    <p:animEffect transition="in" filter="fade">
                                      <p:cBhvr additive="base">
                                        <p:cTn id="52" dur="316" fill="hold">
                                          <p:stCondLst>
                                            <p:cond delay="0"/>
                                          </p:stCondLst>
                                        </p:cTn>
                                        <p:tgtEl>
                                          <p:spTgt spid="25"/>
                                        </p:tgtEl>
                                      </p:cBhvr>
                                    </p:animEffect>
                                    <p:set>
                                      <p:cBhvr additive="base">
                                        <p:cTn id="53" dur="1" fill="hold">
                                          <p:stCondLst>
                                            <p:cond delay="2528"/>
                                          </p:stCondLst>
                                        </p:cTn>
                                        <p:tgtEl>
                                          <p:spTgt spid="25"/>
                                        </p:tgtEl>
                                        <p:attrNameLst>
                                          <p:attrName>style.visibility</p:attrName>
                                        </p:attrNameLst>
                                      </p:cBhvr>
                                      <p:to>
                                        <p:strVal val="hidden"/>
                                      </p:to>
                                    </p:set>
                                    <p:set>
                                      <p:cBhvr additive="base">
                                        <p:cTn id="54" dur="2908" fill="hold">
                                          <p:stCondLst>
                                            <p:cond delay="0"/>
                                          </p:stCondLst>
                                        </p:cTn>
                                        <p:tgtEl>
                                          <p:spTgt spid="25"/>
                                        </p:tgtEl>
                                      </p:cBhvr>
                                      <p:to>
                                        <p:strVal val=""/>
                                      </p:to>
                                    </p:set>
                                  </p:childTnLst>
                                </p:cTn>
                              </p:par>
                              <p:par>
                                <p:cTn id="55" presetID="0" presetClass="path" presetSubtype="0" repeatCount="indefinite" fill="hold" grpId="1" nodeType="withEffect">
                                  <p:stCondLst>
                                    <p:cond delay="0"/>
                                  </p:stCondLst>
                                  <p:childTnLst>
                                    <p:animMotion origin="layout" path="M 1.66667E-6 1.85185E-6 C 0.07122 -0.04398 0.06237 -0.16273 0.0901 -0.27847 " pathEditMode="relative" rAng="0" ptsTypes="AA">
                                      <p:cBhvr>
                                        <p:cTn id="56" dur="2714" spd="-100000" fill="hold"/>
                                        <p:tgtEl>
                                          <p:spTgt spid="25"/>
                                        </p:tgtEl>
                                        <p:attrNameLst>
                                          <p:attrName>ppt_x</p:attrName>
                                          <p:attrName>ppt_y</p:attrName>
                                        </p:attrNameLst>
                                      </p:cBhvr>
                                      <p:rCtr x="4505" y="-13935"/>
                                    </p:animMotion>
                                  </p:childTnLst>
                                </p:cTn>
                              </p:par>
                              <p:par>
                                <p:cTn id="57" presetID="10" presetClass="entr" presetSubtype="0" repeatCount="indefinite"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out" filter="fade">
                                      <p:cBhvr additive="base">
                                        <p:cTn id="59" dur="250" fill="hold">
                                          <p:stCondLst>
                                            <p:cond delay="1750"/>
                                          </p:stCondLst>
                                        </p:cTn>
                                        <p:tgtEl>
                                          <p:spTgt spid="27"/>
                                        </p:tgtEl>
                                      </p:cBhvr>
                                    </p:animEffect>
                                    <p:animEffect transition="in" filter="fade">
                                      <p:cBhvr additive="base">
                                        <p:cTn id="60" dur="250" fill="hold">
                                          <p:stCondLst>
                                            <p:cond delay="0"/>
                                          </p:stCondLst>
                                        </p:cTn>
                                        <p:tgtEl>
                                          <p:spTgt spid="27"/>
                                        </p:tgtEl>
                                      </p:cBhvr>
                                    </p:animEffect>
                                    <p:set>
                                      <p:cBhvr additive="base">
                                        <p:cTn id="61" dur="1" fill="hold">
                                          <p:stCondLst>
                                            <p:cond delay="1999"/>
                                          </p:stCondLst>
                                        </p:cTn>
                                        <p:tgtEl>
                                          <p:spTgt spid="27"/>
                                        </p:tgtEl>
                                        <p:attrNameLst>
                                          <p:attrName>style.visibility</p:attrName>
                                        </p:attrNameLst>
                                      </p:cBhvr>
                                      <p:to>
                                        <p:strVal val="hidden"/>
                                      </p:to>
                                    </p:set>
                                    <p:set>
                                      <p:cBhvr additive="base">
                                        <p:cTn id="62" dur="2300" fill="hold">
                                          <p:stCondLst>
                                            <p:cond delay="0"/>
                                          </p:stCondLst>
                                        </p:cTn>
                                        <p:tgtEl>
                                          <p:spTgt spid="27"/>
                                        </p:tgtEl>
                                      </p:cBhvr>
                                      <p:to>
                                        <p:strVal val=""/>
                                      </p:to>
                                    </p:set>
                                  </p:childTnLst>
                                </p:cTn>
                              </p:par>
                              <p:par>
                                <p:cTn id="63" presetID="0" presetClass="path" presetSubtype="0" repeatCount="indefinite" fill="hold" grpId="1" nodeType="withEffect">
                                  <p:stCondLst>
                                    <p:cond delay="0"/>
                                  </p:stCondLst>
                                  <p:childTnLst>
                                    <p:animMotion origin="layout" path="M 4.16667E-7 2.22222E-6 C -0.01133 -0.10579 -0.06198 -0.18449 -0.00768 -0.31459 " pathEditMode="relative" rAng="0" ptsTypes="AA">
                                      <p:cBhvr>
                                        <p:cTn id="64" dur="3409" spd="-100000" fill="hold"/>
                                        <p:tgtEl>
                                          <p:spTgt spid="27"/>
                                        </p:tgtEl>
                                        <p:attrNameLst>
                                          <p:attrName>ppt_x</p:attrName>
                                          <p:attrName>ppt_y</p:attrName>
                                        </p:attrNameLst>
                                      </p:cBhvr>
                                      <p:rCtr x="-1628" y="-15741"/>
                                    </p:animMotion>
                                  </p:childTnLst>
                                </p:cTn>
                              </p:par>
                              <p:par>
                                <p:cTn id="65" presetID="10" presetClass="entr" presetSubtype="0" repeatCount="indefinite"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out" filter="fade">
                                      <p:cBhvr additive="base">
                                        <p:cTn id="67" dur="419" fill="hold">
                                          <p:stCondLst>
                                            <p:cond delay="2935"/>
                                          </p:stCondLst>
                                        </p:cTn>
                                        <p:tgtEl>
                                          <p:spTgt spid="28"/>
                                        </p:tgtEl>
                                      </p:cBhvr>
                                    </p:animEffect>
                                    <p:animEffect transition="in" filter="fade">
                                      <p:cBhvr additive="base">
                                        <p:cTn id="68" dur="419" fill="hold">
                                          <p:stCondLst>
                                            <p:cond delay="0"/>
                                          </p:stCondLst>
                                        </p:cTn>
                                        <p:tgtEl>
                                          <p:spTgt spid="28"/>
                                        </p:tgtEl>
                                      </p:cBhvr>
                                    </p:animEffect>
                                    <p:set>
                                      <p:cBhvr additive="base">
                                        <p:cTn id="69" dur="1" fill="hold">
                                          <p:stCondLst>
                                            <p:cond delay="3353"/>
                                          </p:stCondLst>
                                        </p:cTn>
                                        <p:tgtEl>
                                          <p:spTgt spid="28"/>
                                        </p:tgtEl>
                                        <p:attrNameLst>
                                          <p:attrName>style.visibility</p:attrName>
                                        </p:attrNameLst>
                                      </p:cBhvr>
                                      <p:to>
                                        <p:strVal val="hidden"/>
                                      </p:to>
                                    </p:set>
                                    <p:set>
                                      <p:cBhvr additive="base">
                                        <p:cTn id="70" dur="3858" fill="hold">
                                          <p:stCondLst>
                                            <p:cond delay="0"/>
                                          </p:stCondLst>
                                        </p:cTn>
                                        <p:tgtEl>
                                          <p:spTgt spid="28"/>
                                        </p:tgtEl>
                                      </p:cBhvr>
                                      <p:to>
                                        <p:strVal val=""/>
                                      </p:to>
                                    </p:set>
                                  </p:childTnLst>
                                </p:cTn>
                              </p:par>
                              <p:par>
                                <p:cTn id="71" presetID="0" presetClass="path" presetSubtype="0" repeatCount="indefinite" fill="hold" grpId="1" nodeType="withEffect">
                                  <p:stCondLst>
                                    <p:cond delay="0"/>
                                  </p:stCondLst>
                                  <p:childTnLst>
                                    <p:animMotion origin="layout" path="M -0.00013 -4.07407E-6 C 0.06472 -0.13541 0.07722 -0.05138 0.13164 -0.18125 " pathEditMode="relative" rAng="0" ptsTypes="AA">
                                      <p:cBhvr>
                                        <p:cTn id="72" dur="3060" spd="-100000" fill="hold"/>
                                        <p:tgtEl>
                                          <p:spTgt spid="28"/>
                                        </p:tgtEl>
                                        <p:attrNameLst>
                                          <p:attrName>ppt_x</p:attrName>
                                          <p:attrName>ppt_y</p:attrName>
                                        </p:attrNameLst>
                                      </p:cBhvr>
                                      <p:rCtr x="6589" y="-9074"/>
                                    </p:animMotion>
                                  </p:childTnLst>
                                </p:cTn>
                              </p:par>
                              <p:par>
                                <p:cTn id="73" presetID="10" presetClass="entr" presetSubtype="0" repeatCount="indefinite"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out" filter="fade">
                                      <p:cBhvr additive="base">
                                        <p:cTn id="75" dur="237" fill="hold">
                                          <p:stCondLst>
                                            <p:cond delay="1658"/>
                                          </p:stCondLst>
                                        </p:cTn>
                                        <p:tgtEl>
                                          <p:spTgt spid="29"/>
                                        </p:tgtEl>
                                      </p:cBhvr>
                                    </p:animEffect>
                                    <p:animEffect transition="in" filter="fade">
                                      <p:cBhvr additive="base">
                                        <p:cTn id="76" dur="237" fill="hold">
                                          <p:stCondLst>
                                            <p:cond delay="0"/>
                                          </p:stCondLst>
                                        </p:cTn>
                                        <p:tgtEl>
                                          <p:spTgt spid="29"/>
                                        </p:tgtEl>
                                      </p:cBhvr>
                                    </p:animEffect>
                                    <p:set>
                                      <p:cBhvr additive="base">
                                        <p:cTn id="77" dur="1" fill="hold">
                                          <p:stCondLst>
                                            <p:cond delay="1894"/>
                                          </p:stCondLst>
                                        </p:cTn>
                                        <p:tgtEl>
                                          <p:spTgt spid="29"/>
                                        </p:tgtEl>
                                        <p:attrNameLst>
                                          <p:attrName>style.visibility</p:attrName>
                                        </p:attrNameLst>
                                      </p:cBhvr>
                                      <p:to>
                                        <p:strVal val="hidden"/>
                                      </p:to>
                                    </p:set>
                                    <p:set>
                                      <p:cBhvr additive="base">
                                        <p:cTn id="78" dur="2179" fill="hold">
                                          <p:stCondLst>
                                            <p:cond delay="0"/>
                                          </p:stCondLst>
                                        </p:cTn>
                                        <p:tgtEl>
                                          <p:spTgt spid="29"/>
                                        </p:tgtEl>
                                      </p:cBhvr>
                                      <p:to>
                                        <p:strVal val=""/>
                                      </p:to>
                                    </p:set>
                                  </p:childTnLst>
                                </p:cTn>
                              </p:par>
                              <p:par>
                                <p:cTn id="79" presetID="0" presetClass="path" presetSubtype="0" repeatCount="indefinite" fill="hold" grpId="1" nodeType="withEffect">
                                  <p:stCondLst>
                                    <p:cond delay="0"/>
                                  </p:stCondLst>
                                  <p:childTnLst>
                                    <p:animMotion origin="layout" path="M -3.125E-6 3.7037E-7 C 0.05521 -0.12708 0.00586 -0.14954 0.06198 -0.26921 " pathEditMode="relative" rAng="3840000" ptsTypes="AA">
                                      <p:cBhvr>
                                        <p:cTn id="80" dur="3515" spd="-100000" fill="hold"/>
                                        <p:tgtEl>
                                          <p:spTgt spid="29"/>
                                        </p:tgtEl>
                                        <p:attrNameLst>
                                          <p:attrName>ppt_x</p:attrName>
                                          <p:attrName>ppt_y</p:attrName>
                                        </p:attrNameLst>
                                      </p:cBhvr>
                                      <p:rCtr x="3099" y="-13472"/>
                                    </p:animMotion>
                                  </p:childTnLst>
                                </p:cTn>
                              </p:par>
                              <p:par>
                                <p:cTn id="81" presetID="10" presetClass="entr" presetSubtype="0" repeatCount="indefinite"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out" filter="fade">
                                      <p:cBhvr additive="base">
                                        <p:cTn id="83" dur="305" fill="hold">
                                          <p:stCondLst>
                                            <p:cond delay="2133"/>
                                          </p:stCondLst>
                                        </p:cTn>
                                        <p:tgtEl>
                                          <p:spTgt spid="30"/>
                                        </p:tgtEl>
                                      </p:cBhvr>
                                    </p:animEffect>
                                    <p:animEffect transition="in" filter="fade">
                                      <p:cBhvr additive="base">
                                        <p:cTn id="84" dur="305" fill="hold">
                                          <p:stCondLst>
                                            <p:cond delay="0"/>
                                          </p:stCondLst>
                                        </p:cTn>
                                        <p:tgtEl>
                                          <p:spTgt spid="30"/>
                                        </p:tgtEl>
                                      </p:cBhvr>
                                    </p:animEffect>
                                    <p:set>
                                      <p:cBhvr additive="base">
                                        <p:cTn id="85" dur="1" fill="hold">
                                          <p:stCondLst>
                                            <p:cond delay="2437"/>
                                          </p:stCondLst>
                                        </p:cTn>
                                        <p:tgtEl>
                                          <p:spTgt spid="30"/>
                                        </p:tgtEl>
                                        <p:attrNameLst>
                                          <p:attrName>style.visibility</p:attrName>
                                        </p:attrNameLst>
                                      </p:cBhvr>
                                      <p:to>
                                        <p:strVal val="hidden"/>
                                      </p:to>
                                    </p:set>
                                    <p:set>
                                      <p:cBhvr additive="base">
                                        <p:cTn id="86" dur="2804" fill="hold">
                                          <p:stCondLst>
                                            <p:cond delay="0"/>
                                          </p:stCondLst>
                                        </p:cTn>
                                        <p:tgtEl>
                                          <p:spTgt spid="30"/>
                                        </p:tgtEl>
                                      </p:cBhvr>
                                      <p:to>
                                        <p:strVal val=""/>
                                      </p:to>
                                    </p:set>
                                  </p:childTnLst>
                                </p:cTn>
                              </p:par>
                              <p:par>
                                <p:cTn id="87" presetID="0" presetClass="path" presetSubtype="0" repeatCount="indefinite" fill="hold" grpId="1" nodeType="withEffect">
                                  <p:stCondLst>
                                    <p:cond delay="0"/>
                                  </p:stCondLst>
                                  <p:childTnLst>
                                    <p:animMotion origin="layout" path="M -0.00013 -1.11111E-6 C 0.08373 -0.1206 0.14375 -0.01111 0.19831 -0.14097 " pathEditMode="relative" rAng="0" ptsTypes="AA">
                                      <p:cBhvr>
                                        <p:cTn id="88" dur="2924" spd="-100000" fill="hold"/>
                                        <p:tgtEl>
                                          <p:spTgt spid="30"/>
                                        </p:tgtEl>
                                        <p:attrNameLst>
                                          <p:attrName>ppt_x</p:attrName>
                                          <p:attrName>ppt_y</p:attrName>
                                        </p:attrNameLst>
                                      </p:cBhvr>
                                      <p:rCtr x="9922" y="-7060"/>
                                    </p:animMotion>
                                  </p:childTnLst>
                                </p:cTn>
                              </p:par>
                              <p:par>
                                <p:cTn id="89" presetID="10" presetClass="entr" presetSubtype="0" repeatCount="indefinite" fill="hold" grpId="0" nodeType="withEffect">
                                  <p:stCondLst>
                                    <p:cond delay="0"/>
                                  </p:stCondLst>
                                  <p:childTnLst>
                                    <p:set>
                                      <p:cBhvr>
                                        <p:cTn id="90" dur="1" fill="hold">
                                          <p:stCondLst>
                                            <p:cond delay="0"/>
                                          </p:stCondLst>
                                        </p:cTn>
                                        <p:tgtEl>
                                          <p:spTgt spid="31"/>
                                        </p:tgtEl>
                                        <p:attrNameLst>
                                          <p:attrName>style.visibility</p:attrName>
                                        </p:attrNameLst>
                                      </p:cBhvr>
                                      <p:to>
                                        <p:strVal val="visible"/>
                                      </p:to>
                                    </p:set>
                                    <p:animEffect transition="out" filter="fade">
                                      <p:cBhvr additive="base">
                                        <p:cTn id="91" dur="324" fill="hold">
                                          <p:stCondLst>
                                            <p:cond delay="2271"/>
                                          </p:stCondLst>
                                        </p:cTn>
                                        <p:tgtEl>
                                          <p:spTgt spid="31"/>
                                        </p:tgtEl>
                                      </p:cBhvr>
                                    </p:animEffect>
                                    <p:animEffect transition="in" filter="fade">
                                      <p:cBhvr additive="base">
                                        <p:cTn id="92" dur="324" fill="hold">
                                          <p:stCondLst>
                                            <p:cond delay="0"/>
                                          </p:stCondLst>
                                        </p:cTn>
                                        <p:tgtEl>
                                          <p:spTgt spid="31"/>
                                        </p:tgtEl>
                                      </p:cBhvr>
                                    </p:animEffect>
                                    <p:set>
                                      <p:cBhvr additive="base">
                                        <p:cTn id="93" dur="1" fill="hold">
                                          <p:stCondLst>
                                            <p:cond delay="2594"/>
                                          </p:stCondLst>
                                        </p:cTn>
                                        <p:tgtEl>
                                          <p:spTgt spid="31"/>
                                        </p:tgtEl>
                                        <p:attrNameLst>
                                          <p:attrName>style.visibility</p:attrName>
                                        </p:attrNameLst>
                                      </p:cBhvr>
                                      <p:to>
                                        <p:strVal val="hidden"/>
                                      </p:to>
                                    </p:set>
                                    <p:set>
                                      <p:cBhvr additive="base">
                                        <p:cTn id="94" dur="2984" fill="hold">
                                          <p:stCondLst>
                                            <p:cond delay="0"/>
                                          </p:stCondLst>
                                        </p:cTn>
                                        <p:tgtEl>
                                          <p:spTgt spid="31"/>
                                        </p:tgtEl>
                                      </p:cBhvr>
                                      <p:to>
                                        <p:strVal val=""/>
                                      </p:to>
                                    </p:set>
                                  </p:childTnLst>
                                </p:cTn>
                              </p:par>
                              <p:par>
                                <p:cTn id="95"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96" dur="2415" spd="-100000" fill="hold"/>
                                        <p:tgtEl>
                                          <p:spTgt spid="31"/>
                                        </p:tgtEl>
                                        <p:attrNameLst>
                                          <p:attrName>ppt_x</p:attrName>
                                          <p:attrName>ppt_y</p:attrName>
                                        </p:attrNameLst>
                                      </p:cBhvr>
                                      <p:rCtr x="8138" y="-1852"/>
                                    </p:animMotion>
                                  </p:childTnLst>
                                </p:cTn>
                              </p:par>
                              <p:par>
                                <p:cTn id="97" presetID="10" presetClass="entr" presetSubtype="0" repeatCount="indefinite" fill="hold" grpId="0" nodeType="withEffect">
                                  <p:stCondLst>
                                    <p:cond delay="0"/>
                                  </p:stCondLst>
                                  <p:childTnLst>
                                    <p:set>
                                      <p:cBhvr>
                                        <p:cTn id="98" dur="1" fill="hold">
                                          <p:stCondLst>
                                            <p:cond delay="0"/>
                                          </p:stCondLst>
                                        </p:cTn>
                                        <p:tgtEl>
                                          <p:spTgt spid="32"/>
                                        </p:tgtEl>
                                        <p:attrNameLst>
                                          <p:attrName>style.visibility</p:attrName>
                                        </p:attrNameLst>
                                      </p:cBhvr>
                                      <p:to>
                                        <p:strVal val="visible"/>
                                      </p:to>
                                    </p:set>
                                    <p:animEffect transition="out" filter="fade">
                                      <p:cBhvr additive="base">
                                        <p:cTn id="99" dur="289" fill="hold">
                                          <p:stCondLst>
                                            <p:cond delay="2024"/>
                                          </p:stCondLst>
                                        </p:cTn>
                                        <p:tgtEl>
                                          <p:spTgt spid="32"/>
                                        </p:tgtEl>
                                      </p:cBhvr>
                                    </p:animEffect>
                                    <p:animEffect transition="in" filter="fade">
                                      <p:cBhvr additive="base">
                                        <p:cTn id="100" dur="289" fill="hold">
                                          <p:stCondLst>
                                            <p:cond delay="0"/>
                                          </p:stCondLst>
                                        </p:cTn>
                                        <p:tgtEl>
                                          <p:spTgt spid="32"/>
                                        </p:tgtEl>
                                      </p:cBhvr>
                                    </p:animEffect>
                                    <p:set>
                                      <p:cBhvr additive="base">
                                        <p:cTn id="101" dur="1" fill="hold">
                                          <p:stCondLst>
                                            <p:cond delay="2311"/>
                                          </p:stCondLst>
                                        </p:cTn>
                                        <p:tgtEl>
                                          <p:spTgt spid="32"/>
                                        </p:tgtEl>
                                        <p:attrNameLst>
                                          <p:attrName>style.visibility</p:attrName>
                                        </p:attrNameLst>
                                      </p:cBhvr>
                                      <p:to>
                                        <p:strVal val="hidden"/>
                                      </p:to>
                                    </p:set>
                                    <p:set>
                                      <p:cBhvr additive="base">
                                        <p:cTn id="102" dur="2659" fill="hold">
                                          <p:stCondLst>
                                            <p:cond delay="0"/>
                                          </p:stCondLst>
                                        </p:cTn>
                                        <p:tgtEl>
                                          <p:spTgt spid="32"/>
                                        </p:tgtEl>
                                      </p:cBhvr>
                                      <p:to>
                                        <p:strVal val=""/>
                                      </p:to>
                                    </p:set>
                                  </p:childTnLst>
                                </p:cTn>
                              </p:par>
                              <p:par>
                                <p:cTn id="103" presetID="0" presetClass="path" presetSubtype="0" repeatCount="indefinite" fill="hold" grpId="1" nodeType="withEffect">
                                  <p:stCondLst>
                                    <p:cond delay="0"/>
                                  </p:stCondLst>
                                  <p:childTnLst>
                                    <p:animMotion origin="layout" path="M 1.66667E-6 3.7037E-7 C -0.04024 -0.14421 0.01732 -0.1956 -0.003 -0.34421 " pathEditMode="relative" rAng="0" ptsTypes="AA">
                                      <p:cBhvr>
                                        <p:cTn id="104" dur="2191" spd="-100000" fill="hold"/>
                                        <p:tgtEl>
                                          <p:spTgt spid="32"/>
                                        </p:tgtEl>
                                        <p:attrNameLst>
                                          <p:attrName>ppt_x</p:attrName>
                                          <p:attrName>ppt_y</p:attrName>
                                        </p:attrNameLst>
                                      </p:cBhvr>
                                      <p:rCtr x="-664" y="-17222"/>
                                    </p:animMotion>
                                  </p:childTnLst>
                                </p:cTn>
                              </p:par>
                              <p:par>
                                <p:cTn id="105" presetID="10" presetClass="entr" presetSubtype="0" repeatCount="indefinite" fill="hold" grpId="0" nodeType="withEffect">
                                  <p:stCondLst>
                                    <p:cond delay="0"/>
                                  </p:stCondLst>
                                  <p:childTnLst>
                                    <p:set>
                                      <p:cBhvr>
                                        <p:cTn id="106" dur="1" fill="hold">
                                          <p:stCondLst>
                                            <p:cond delay="0"/>
                                          </p:stCondLst>
                                        </p:cTn>
                                        <p:tgtEl>
                                          <p:spTgt spid="33"/>
                                        </p:tgtEl>
                                        <p:attrNameLst>
                                          <p:attrName>style.visibility</p:attrName>
                                        </p:attrNameLst>
                                      </p:cBhvr>
                                      <p:to>
                                        <p:strVal val="visible"/>
                                      </p:to>
                                    </p:set>
                                    <p:animEffect transition="out" filter="fade">
                                      <p:cBhvr additive="base">
                                        <p:cTn id="107" dur="346" fill="hold">
                                          <p:stCondLst>
                                            <p:cond delay="2419"/>
                                          </p:stCondLst>
                                        </p:cTn>
                                        <p:tgtEl>
                                          <p:spTgt spid="33"/>
                                        </p:tgtEl>
                                      </p:cBhvr>
                                    </p:animEffect>
                                    <p:animEffect transition="in" filter="fade">
                                      <p:cBhvr additive="base">
                                        <p:cTn id="108" dur="346" fill="hold">
                                          <p:stCondLst>
                                            <p:cond delay="0"/>
                                          </p:stCondLst>
                                        </p:cTn>
                                        <p:tgtEl>
                                          <p:spTgt spid="33"/>
                                        </p:tgtEl>
                                      </p:cBhvr>
                                    </p:animEffect>
                                    <p:set>
                                      <p:cBhvr additive="base">
                                        <p:cTn id="109" dur="1" fill="hold">
                                          <p:stCondLst>
                                            <p:cond delay="2763"/>
                                          </p:stCondLst>
                                        </p:cTn>
                                        <p:tgtEl>
                                          <p:spTgt spid="33"/>
                                        </p:tgtEl>
                                        <p:attrNameLst>
                                          <p:attrName>style.visibility</p:attrName>
                                        </p:attrNameLst>
                                      </p:cBhvr>
                                      <p:to>
                                        <p:strVal val="hidden"/>
                                      </p:to>
                                    </p:set>
                                    <p:set>
                                      <p:cBhvr additive="base">
                                        <p:cTn id="110" dur="3180" fill="hold">
                                          <p:stCondLst>
                                            <p:cond delay="0"/>
                                          </p:stCondLst>
                                        </p:cTn>
                                        <p:tgtEl>
                                          <p:spTgt spid="33"/>
                                        </p:tgtEl>
                                      </p:cBhvr>
                                      <p:to>
                                        <p:strVal val=""/>
                                      </p:to>
                                    </p:set>
                                  </p:childTnLst>
                                </p:cTn>
                              </p:par>
                              <p:par>
                                <p:cTn id="111" presetID="0" presetClass="path" presetSubtype="0" repeatCount="indefinite" fill="hold" grpId="1" nodeType="withEffect">
                                  <p:stCondLst>
                                    <p:cond delay="0"/>
                                  </p:stCondLst>
                                  <p:childTnLst>
                                    <p:animMotion origin="layout" path="M 2.5E-6 2.22222E-6 C 0.00377 -0.22477 0.15403 -0.14283 0.13372 -0.29121 " pathEditMode="relative" rAng="0" ptsTypes="AA">
                                      <p:cBhvr>
                                        <p:cTn id="112" dur="2340" spd="-100000" fill="hold"/>
                                        <p:tgtEl>
                                          <p:spTgt spid="33"/>
                                        </p:tgtEl>
                                        <p:attrNameLst>
                                          <p:attrName>ppt_x</p:attrName>
                                          <p:attrName>ppt_y</p:attrName>
                                        </p:attrNameLst>
                                      </p:cBhvr>
                                      <p:rCtr x="6771" y="-14560"/>
                                    </p:animMotion>
                                  </p:childTnLst>
                                </p:cTn>
                              </p:par>
                              <p:par>
                                <p:cTn id="113" presetID="10" presetClass="entr" presetSubtype="0" repeatCount="indefinite" fill="hold" grpId="0" nodeType="with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out" filter="fade">
                                      <p:cBhvr additive="base">
                                        <p:cTn id="115" dur="419" fill="hold">
                                          <p:stCondLst>
                                            <p:cond delay="2933"/>
                                          </p:stCondLst>
                                        </p:cTn>
                                        <p:tgtEl>
                                          <p:spTgt spid="34"/>
                                        </p:tgtEl>
                                      </p:cBhvr>
                                    </p:animEffect>
                                    <p:animEffect transition="in" filter="fade">
                                      <p:cBhvr additive="base">
                                        <p:cTn id="116" dur="419" fill="hold">
                                          <p:stCondLst>
                                            <p:cond delay="0"/>
                                          </p:stCondLst>
                                        </p:cTn>
                                        <p:tgtEl>
                                          <p:spTgt spid="34"/>
                                        </p:tgtEl>
                                      </p:cBhvr>
                                    </p:animEffect>
                                    <p:set>
                                      <p:cBhvr additive="base">
                                        <p:cTn id="117" dur="1" fill="hold">
                                          <p:stCondLst>
                                            <p:cond delay="3351"/>
                                          </p:stCondLst>
                                        </p:cTn>
                                        <p:tgtEl>
                                          <p:spTgt spid="34"/>
                                        </p:tgtEl>
                                        <p:attrNameLst>
                                          <p:attrName>style.visibility</p:attrName>
                                        </p:attrNameLst>
                                      </p:cBhvr>
                                      <p:to>
                                        <p:strVal val="hidden"/>
                                      </p:to>
                                    </p:set>
                                    <p:set>
                                      <p:cBhvr additive="base">
                                        <p:cTn id="118" dur="3855" fill="hold">
                                          <p:stCondLst>
                                            <p:cond delay="0"/>
                                          </p:stCondLst>
                                        </p:cTn>
                                        <p:tgtEl>
                                          <p:spTgt spid="34"/>
                                        </p:tgtEl>
                                      </p:cBhvr>
                                      <p:to>
                                        <p:strVal val=""/>
                                      </p:to>
                                    </p:set>
                                  </p:childTnLst>
                                </p:cTn>
                              </p:par>
                              <p:par>
                                <p:cTn id="119" presetID="0" presetClass="path" presetSubtype="0" repeatCount="indefinite" fill="hold" grpId="1" nodeType="withEffect">
                                  <p:stCondLst>
                                    <p:cond delay="0"/>
                                  </p:stCondLst>
                                  <p:childTnLst>
                                    <p:animMotion origin="layout" path="M 1.04167E-6 7.40741E-7 C 0.03229 -0.19769 0.04193 -0.19838 0.13359 -0.2912 " pathEditMode="relative" rAng="0" ptsTypes="AA">
                                      <p:cBhvr>
                                        <p:cTn id="120" dur="2196" spd="-100000" fill="hold"/>
                                        <p:tgtEl>
                                          <p:spTgt spid="34"/>
                                        </p:tgtEl>
                                        <p:attrNameLst>
                                          <p:attrName>ppt_x</p:attrName>
                                          <p:attrName>ppt_y</p:attrName>
                                        </p:attrNameLst>
                                      </p:cBhvr>
                                      <p:rCtr x="6680" y="-14560"/>
                                    </p:animMotion>
                                  </p:childTnLst>
                                </p:cTn>
                              </p:par>
                              <p:par>
                                <p:cTn id="121" presetID="10" presetClass="entr" presetSubtype="0" repeatCount="indefinite" fill="hold" grpId="0" nodeType="withEffect">
                                  <p:stCondLst>
                                    <p:cond delay="0"/>
                                  </p:stCondLst>
                                  <p:childTnLst>
                                    <p:set>
                                      <p:cBhvr>
                                        <p:cTn id="122" dur="1" fill="hold">
                                          <p:stCondLst>
                                            <p:cond delay="0"/>
                                          </p:stCondLst>
                                        </p:cTn>
                                        <p:tgtEl>
                                          <p:spTgt spid="35"/>
                                        </p:tgtEl>
                                        <p:attrNameLst>
                                          <p:attrName>style.visibility</p:attrName>
                                        </p:attrNameLst>
                                      </p:cBhvr>
                                      <p:to>
                                        <p:strVal val="visible"/>
                                      </p:to>
                                    </p:set>
                                    <p:animEffect transition="out" filter="fade">
                                      <p:cBhvr additive="base">
                                        <p:cTn id="123" dur="314" fill="hold">
                                          <p:stCondLst>
                                            <p:cond delay="2197"/>
                                          </p:stCondLst>
                                        </p:cTn>
                                        <p:tgtEl>
                                          <p:spTgt spid="35"/>
                                        </p:tgtEl>
                                      </p:cBhvr>
                                    </p:animEffect>
                                    <p:animEffect transition="in" filter="fade">
                                      <p:cBhvr additive="base">
                                        <p:cTn id="124" dur="314" fill="hold">
                                          <p:stCondLst>
                                            <p:cond delay="0"/>
                                          </p:stCondLst>
                                        </p:cTn>
                                        <p:tgtEl>
                                          <p:spTgt spid="35"/>
                                        </p:tgtEl>
                                      </p:cBhvr>
                                    </p:animEffect>
                                    <p:set>
                                      <p:cBhvr additive="base">
                                        <p:cTn id="125" dur="1" fill="hold">
                                          <p:stCondLst>
                                            <p:cond delay="2510"/>
                                          </p:stCondLst>
                                        </p:cTn>
                                        <p:tgtEl>
                                          <p:spTgt spid="35"/>
                                        </p:tgtEl>
                                        <p:attrNameLst>
                                          <p:attrName>style.visibility</p:attrName>
                                        </p:attrNameLst>
                                      </p:cBhvr>
                                      <p:to>
                                        <p:strVal val="hidden"/>
                                      </p:to>
                                    </p:set>
                                    <p:set>
                                      <p:cBhvr additive="base">
                                        <p:cTn id="126" dur="2888" fill="hold">
                                          <p:stCondLst>
                                            <p:cond delay="0"/>
                                          </p:stCondLst>
                                        </p:cTn>
                                        <p:tgtEl>
                                          <p:spTgt spid="35"/>
                                        </p:tgtEl>
                                      </p:cBhvr>
                                      <p:to>
                                        <p:strVal val=""/>
                                      </p:to>
                                    </p:set>
                                  </p:childTnLst>
                                </p:cTn>
                              </p:par>
                              <p:par>
                                <p:cTn id="127" presetID="0" presetClass="path" presetSubtype="0" repeatCount="indefinite" fill="hold" grpId="1" nodeType="withEffect">
                                  <p:stCondLst>
                                    <p:cond delay="0"/>
                                  </p:stCondLst>
                                  <p:childTnLst>
                                    <p:animMotion origin="layout" path="M 3.54167E-6 -7.40741E-7 C 0.10703 -0.07315 0.10599 -0.1625 0.13359 -0.2912 " pathEditMode="relative" rAng="0" ptsTypes="AA">
                                      <p:cBhvr>
                                        <p:cTn id="128" dur="2546" spd="-100000" fill="hold"/>
                                        <p:tgtEl>
                                          <p:spTgt spid="35"/>
                                        </p:tgtEl>
                                        <p:attrNameLst>
                                          <p:attrName>ppt_x</p:attrName>
                                          <p:attrName>ppt_y</p:attrName>
                                        </p:attrNameLst>
                                      </p:cBhvr>
                                      <p:rCtr x="6680" y="-14560"/>
                                    </p:animMotion>
                                  </p:childTnLst>
                                </p:cTn>
                              </p:par>
                              <p:par>
                                <p:cTn id="129" presetID="10" presetClass="entr" presetSubtype="0" repeatCount="indefinite" fill="hold" grpId="0" nodeType="withEffect">
                                  <p:stCondLst>
                                    <p:cond delay="0"/>
                                  </p:stCondLst>
                                  <p:childTnLst>
                                    <p:set>
                                      <p:cBhvr>
                                        <p:cTn id="130" dur="1" fill="hold">
                                          <p:stCondLst>
                                            <p:cond delay="0"/>
                                          </p:stCondLst>
                                        </p:cTn>
                                        <p:tgtEl>
                                          <p:spTgt spid="36"/>
                                        </p:tgtEl>
                                        <p:attrNameLst>
                                          <p:attrName>style.visibility</p:attrName>
                                        </p:attrNameLst>
                                      </p:cBhvr>
                                      <p:to>
                                        <p:strVal val="visible"/>
                                      </p:to>
                                    </p:set>
                                    <p:animEffect transition="out" filter="fade">
                                      <p:cBhvr additive="base">
                                        <p:cTn id="131" dur="407" fill="hold">
                                          <p:stCondLst>
                                            <p:cond delay="2850"/>
                                          </p:stCondLst>
                                        </p:cTn>
                                        <p:tgtEl>
                                          <p:spTgt spid="36"/>
                                        </p:tgtEl>
                                      </p:cBhvr>
                                    </p:animEffect>
                                    <p:animEffect transition="in" filter="fade">
                                      <p:cBhvr additive="base">
                                        <p:cTn id="132" dur="407" fill="hold">
                                          <p:stCondLst>
                                            <p:cond delay="0"/>
                                          </p:stCondLst>
                                        </p:cTn>
                                        <p:tgtEl>
                                          <p:spTgt spid="36"/>
                                        </p:tgtEl>
                                      </p:cBhvr>
                                    </p:animEffect>
                                    <p:set>
                                      <p:cBhvr additive="base">
                                        <p:cTn id="133" dur="1" fill="hold">
                                          <p:stCondLst>
                                            <p:cond delay="3255"/>
                                          </p:stCondLst>
                                        </p:cTn>
                                        <p:tgtEl>
                                          <p:spTgt spid="36"/>
                                        </p:tgtEl>
                                        <p:attrNameLst>
                                          <p:attrName>style.visibility</p:attrName>
                                        </p:attrNameLst>
                                      </p:cBhvr>
                                      <p:to>
                                        <p:strVal val="hidden"/>
                                      </p:to>
                                    </p:set>
                                    <p:set>
                                      <p:cBhvr additive="base">
                                        <p:cTn id="134" dur="3745" fill="hold">
                                          <p:stCondLst>
                                            <p:cond delay="0"/>
                                          </p:stCondLst>
                                        </p:cTn>
                                        <p:tgtEl>
                                          <p:spTgt spid="36"/>
                                        </p:tgtEl>
                                      </p:cBhvr>
                                      <p:to>
                                        <p:strVal val=""/>
                                      </p:to>
                                    </p:set>
                                  </p:childTnLst>
                                </p:cTn>
                              </p:par>
                              <p:par>
                                <p:cTn id="135" presetID="0" presetClass="path" presetSubtype="0" repeatCount="indefinite" fill="hold" grpId="1" nodeType="withEffect">
                                  <p:stCondLst>
                                    <p:cond delay="0"/>
                                  </p:stCondLst>
                                  <p:childTnLst>
                                    <p:animMotion origin="layout" path="M 1.04167E-6 1.48148E-6 C 0.00104 -0.11574 -0.11797 -0.13287 -0.09037 -0.26158 " pathEditMode="relative" rAng="0" ptsTypes="AA">
                                      <p:cBhvr>
                                        <p:cTn id="136" dur="3501" spd="-100000" fill="hold"/>
                                        <p:tgtEl>
                                          <p:spTgt spid="36"/>
                                        </p:tgtEl>
                                        <p:attrNameLst>
                                          <p:attrName>ppt_x</p:attrName>
                                          <p:attrName>ppt_y</p:attrName>
                                        </p:attrNameLst>
                                      </p:cBhvr>
                                      <p:rCtr x="-4727" y="-13079"/>
                                    </p:animMotion>
                                  </p:childTnLst>
                                </p:cTn>
                              </p:par>
                              <p:par>
                                <p:cTn id="137" presetID="10" presetClass="entr" presetSubtype="0" repeatCount="indefinite" fill="hold" grpId="0" nodeType="withEffect">
                                  <p:stCondLst>
                                    <p:cond delay="0"/>
                                  </p:stCondLst>
                                  <p:childTnLst>
                                    <p:set>
                                      <p:cBhvr>
                                        <p:cTn id="138" dur="1" fill="hold">
                                          <p:stCondLst>
                                            <p:cond delay="0"/>
                                          </p:stCondLst>
                                        </p:cTn>
                                        <p:tgtEl>
                                          <p:spTgt spid="26"/>
                                        </p:tgtEl>
                                        <p:attrNameLst>
                                          <p:attrName>style.visibility</p:attrName>
                                        </p:attrNameLst>
                                      </p:cBhvr>
                                      <p:to>
                                        <p:strVal val="visible"/>
                                      </p:to>
                                    </p:set>
                                    <p:animEffect transition="out" filter="fade">
                                      <p:cBhvr additive="base">
                                        <p:cTn id="139" dur="277" fill="hold">
                                          <p:stCondLst>
                                            <p:cond delay="1937"/>
                                          </p:stCondLst>
                                        </p:cTn>
                                        <p:tgtEl>
                                          <p:spTgt spid="26"/>
                                        </p:tgtEl>
                                      </p:cBhvr>
                                    </p:animEffect>
                                    <p:animEffect transition="in" filter="fade">
                                      <p:cBhvr additive="base">
                                        <p:cTn id="140" dur="277" fill="hold">
                                          <p:stCondLst>
                                            <p:cond delay="0"/>
                                          </p:stCondLst>
                                        </p:cTn>
                                        <p:tgtEl>
                                          <p:spTgt spid="26"/>
                                        </p:tgtEl>
                                      </p:cBhvr>
                                    </p:animEffect>
                                    <p:set>
                                      <p:cBhvr additive="base">
                                        <p:cTn id="141" dur="1" fill="hold">
                                          <p:stCondLst>
                                            <p:cond delay="2213"/>
                                          </p:stCondLst>
                                        </p:cTn>
                                        <p:tgtEl>
                                          <p:spTgt spid="26"/>
                                        </p:tgtEl>
                                        <p:attrNameLst>
                                          <p:attrName>style.visibility</p:attrName>
                                        </p:attrNameLst>
                                      </p:cBhvr>
                                      <p:to>
                                        <p:strVal val="hidden"/>
                                      </p:to>
                                    </p:set>
                                    <p:set>
                                      <p:cBhvr additive="base">
                                        <p:cTn id="142" dur="2546" fill="hold">
                                          <p:stCondLst>
                                            <p:cond delay="0"/>
                                          </p:stCondLst>
                                        </p:cTn>
                                        <p:tgtEl>
                                          <p:spTgt spid="26"/>
                                        </p:tgtEl>
                                      </p:cBhvr>
                                      <p:to>
                                        <p:strVal val=""/>
                                      </p:to>
                                    </p:set>
                                  </p:childTnLst>
                                </p:cTn>
                              </p:par>
                              <p:par>
                                <p:cTn id="143" presetID="0" presetClass="path" presetSubtype="0" repeatCount="indefinite" fill="hold" grpId="1" nodeType="withEffect">
                                  <p:stCondLst>
                                    <p:cond delay="0"/>
                                  </p:stCondLst>
                                  <p:childTnLst>
                                    <p:animMotion origin="layout" path="M -1.04167E-6 2.96296E-6 C 0.07604 -0.05301 0.06667 -0.19607 0.09636 -0.33519 " pathEditMode="relative" rAng="0" ptsTypes="AA">
                                      <p:cBhvr>
                                        <p:cTn id="144" dur="3347" spd="-100000" fill="hold"/>
                                        <p:tgtEl>
                                          <p:spTgt spid="26"/>
                                        </p:tgtEl>
                                        <p:attrNameLst>
                                          <p:attrName>ppt_x</p:attrName>
                                          <p:attrName>ppt_y</p:attrName>
                                        </p:attrNameLst>
                                      </p:cBhvr>
                                      <p:rCtr x="4818" y="-16759"/>
                                    </p:animMotion>
                                  </p:childTnLst>
                                </p:cTn>
                              </p:par>
                              <p:par>
                                <p:cTn id="145" presetID="10" presetClass="entr" presetSubtype="0" repeatCount="indefinite" fill="hold" grpId="0" nodeType="withEffect">
                                  <p:stCondLst>
                                    <p:cond delay="0"/>
                                  </p:stCondLst>
                                  <p:childTnLst>
                                    <p:set>
                                      <p:cBhvr>
                                        <p:cTn id="146" dur="1" fill="hold">
                                          <p:stCondLst>
                                            <p:cond delay="0"/>
                                          </p:stCondLst>
                                        </p:cTn>
                                        <p:tgtEl>
                                          <p:spTgt spid="37"/>
                                        </p:tgtEl>
                                        <p:attrNameLst>
                                          <p:attrName>style.visibility</p:attrName>
                                        </p:attrNameLst>
                                      </p:cBhvr>
                                      <p:to>
                                        <p:strVal val="visible"/>
                                      </p:to>
                                    </p:set>
                                    <p:animEffect transition="out" filter="fade">
                                      <p:cBhvr additive="base">
                                        <p:cTn id="147" dur="273" fill="hold">
                                          <p:stCondLst>
                                            <p:cond delay="1912"/>
                                          </p:stCondLst>
                                        </p:cTn>
                                        <p:tgtEl>
                                          <p:spTgt spid="37"/>
                                        </p:tgtEl>
                                      </p:cBhvr>
                                    </p:animEffect>
                                    <p:animEffect transition="in" filter="fade">
                                      <p:cBhvr additive="base">
                                        <p:cTn id="148" dur="273" fill="hold">
                                          <p:stCondLst>
                                            <p:cond delay="0"/>
                                          </p:stCondLst>
                                        </p:cTn>
                                        <p:tgtEl>
                                          <p:spTgt spid="37"/>
                                        </p:tgtEl>
                                      </p:cBhvr>
                                    </p:animEffect>
                                    <p:set>
                                      <p:cBhvr additive="base">
                                        <p:cTn id="149" dur="1" fill="hold">
                                          <p:stCondLst>
                                            <p:cond delay="2184"/>
                                          </p:stCondLst>
                                        </p:cTn>
                                        <p:tgtEl>
                                          <p:spTgt spid="37"/>
                                        </p:tgtEl>
                                        <p:attrNameLst>
                                          <p:attrName>style.visibility</p:attrName>
                                        </p:attrNameLst>
                                      </p:cBhvr>
                                      <p:to>
                                        <p:strVal val="hidden"/>
                                      </p:to>
                                    </p:set>
                                    <p:set>
                                      <p:cBhvr additive="base">
                                        <p:cTn id="150" dur="2513" fill="hold">
                                          <p:stCondLst>
                                            <p:cond delay="0"/>
                                          </p:stCondLst>
                                        </p:cTn>
                                        <p:tgtEl>
                                          <p:spTgt spid="37"/>
                                        </p:tgtEl>
                                      </p:cBhvr>
                                      <p:to>
                                        <p:strVal val=""/>
                                      </p:to>
                                    </p:set>
                                  </p:childTnLst>
                                </p:cTn>
                              </p:par>
                              <p:par>
                                <p:cTn id="151" presetID="0" presetClass="path" presetSubtype="0" repeatCount="indefinite" fill="hold" grpId="1" nodeType="withEffect">
                                  <p:stCondLst>
                                    <p:cond delay="0"/>
                                  </p:stCondLst>
                                  <p:childTnLst>
                                    <p:animMotion origin="layout" path="M -1.66667E-6 -3.7037E-7 C 0.06432 -0.17315 0.07669 -0.06574 0.13086 -0.23171 " pathEditMode="relative" rAng="0" ptsTypes="AA">
                                      <p:cBhvr>
                                        <p:cTn id="152" dur="2180" spd="-100000" fill="hold"/>
                                        <p:tgtEl>
                                          <p:spTgt spid="37"/>
                                        </p:tgtEl>
                                        <p:attrNameLst>
                                          <p:attrName>ppt_x</p:attrName>
                                          <p:attrName>ppt_y</p:attrName>
                                        </p:attrNameLst>
                                      </p:cBhvr>
                                      <p:rCtr x="6536" y="-11597"/>
                                    </p:animMotion>
                                  </p:childTnLst>
                                </p:cTn>
                              </p:par>
                              <p:par>
                                <p:cTn id="153" presetID="10" presetClass="entr" presetSubtype="0" repeatCount="indefinite" fill="hold" grpId="0" nodeType="withEffect">
                                  <p:stCondLst>
                                    <p:cond delay="0"/>
                                  </p:stCondLst>
                                  <p:childTnLst>
                                    <p:set>
                                      <p:cBhvr>
                                        <p:cTn id="154" dur="1" fill="hold">
                                          <p:stCondLst>
                                            <p:cond delay="0"/>
                                          </p:stCondLst>
                                        </p:cTn>
                                        <p:tgtEl>
                                          <p:spTgt spid="38"/>
                                        </p:tgtEl>
                                        <p:attrNameLst>
                                          <p:attrName>style.visibility</p:attrName>
                                        </p:attrNameLst>
                                      </p:cBhvr>
                                      <p:to>
                                        <p:strVal val="visible"/>
                                      </p:to>
                                    </p:set>
                                    <p:animEffect transition="out" filter="fade">
                                      <p:cBhvr additive="base">
                                        <p:cTn id="155" dur="224" fill="hold">
                                          <p:stCondLst>
                                            <p:cond delay="1569"/>
                                          </p:stCondLst>
                                        </p:cTn>
                                        <p:tgtEl>
                                          <p:spTgt spid="38"/>
                                        </p:tgtEl>
                                      </p:cBhvr>
                                    </p:animEffect>
                                    <p:animEffect transition="in" filter="fade">
                                      <p:cBhvr additive="base">
                                        <p:cTn id="156" dur="224" fill="hold">
                                          <p:stCondLst>
                                            <p:cond delay="0"/>
                                          </p:stCondLst>
                                        </p:cTn>
                                        <p:tgtEl>
                                          <p:spTgt spid="38"/>
                                        </p:tgtEl>
                                      </p:cBhvr>
                                    </p:animEffect>
                                    <p:set>
                                      <p:cBhvr additive="base">
                                        <p:cTn id="157" dur="1" fill="hold">
                                          <p:stCondLst>
                                            <p:cond delay="1792"/>
                                          </p:stCondLst>
                                        </p:cTn>
                                        <p:tgtEl>
                                          <p:spTgt spid="38"/>
                                        </p:tgtEl>
                                        <p:attrNameLst>
                                          <p:attrName>style.visibility</p:attrName>
                                        </p:attrNameLst>
                                      </p:cBhvr>
                                      <p:to>
                                        <p:strVal val="hidden"/>
                                      </p:to>
                                    </p:set>
                                    <p:set>
                                      <p:cBhvr additive="base">
                                        <p:cTn id="158" dur="2062" fill="hold">
                                          <p:stCondLst>
                                            <p:cond delay="0"/>
                                          </p:stCondLst>
                                        </p:cTn>
                                        <p:tgtEl>
                                          <p:spTgt spid="38"/>
                                        </p:tgtEl>
                                      </p:cBhvr>
                                      <p:to>
                                        <p:strVal val=""/>
                                      </p:to>
                                    </p:set>
                                  </p:childTnLst>
                                </p:cTn>
                              </p:par>
                              <p:par>
                                <p:cTn id="159" presetID="0" presetClass="path" presetSubtype="0" repeatCount="indefinite" fill="hold" grpId="1" nodeType="withEffect">
                                  <p:stCondLst>
                                    <p:cond delay="0"/>
                                  </p:stCondLst>
                                  <p:childTnLst>
                                    <p:animMotion origin="layout" path="M -8.33333E-7 -2.22222E-6 C -0.01471 -0.12338 -0.08021 -0.21551 -0.01003 -0.36713 " pathEditMode="relative" rAng="0" ptsTypes="AA">
                                      <p:cBhvr>
                                        <p:cTn id="160" dur="2645" spd="-100000" fill="hold"/>
                                        <p:tgtEl>
                                          <p:spTgt spid="38"/>
                                        </p:tgtEl>
                                        <p:attrNameLst>
                                          <p:attrName>ppt_x</p:attrName>
                                          <p:attrName>ppt_y</p:attrName>
                                        </p:attrNameLst>
                                      </p:cBhvr>
                                      <p:rCtr x="-2096" y="-18356"/>
                                    </p:animMotion>
                                  </p:childTnLst>
                                </p:cTn>
                              </p:par>
                              <p:par>
                                <p:cTn id="161" presetID="10" presetClass="entr" presetSubtype="0" repeatCount="indefinite" fill="hold" grpId="0" nodeType="withEffect">
                                  <p:stCondLst>
                                    <p:cond delay="0"/>
                                  </p:stCondLst>
                                  <p:childTnLst>
                                    <p:set>
                                      <p:cBhvr>
                                        <p:cTn id="162" dur="1" fill="hold">
                                          <p:stCondLst>
                                            <p:cond delay="0"/>
                                          </p:stCondLst>
                                        </p:cTn>
                                        <p:tgtEl>
                                          <p:spTgt spid="39"/>
                                        </p:tgtEl>
                                        <p:attrNameLst>
                                          <p:attrName>style.visibility</p:attrName>
                                        </p:attrNameLst>
                                      </p:cBhvr>
                                      <p:to>
                                        <p:strVal val="visible"/>
                                      </p:to>
                                    </p:set>
                                    <p:animEffect transition="out" filter="fade">
                                      <p:cBhvr additive="base">
                                        <p:cTn id="163" dur="389" fill="hold">
                                          <p:stCondLst>
                                            <p:cond delay="2724"/>
                                          </p:stCondLst>
                                        </p:cTn>
                                        <p:tgtEl>
                                          <p:spTgt spid="39"/>
                                        </p:tgtEl>
                                      </p:cBhvr>
                                    </p:animEffect>
                                    <p:animEffect transition="in" filter="fade">
                                      <p:cBhvr additive="base">
                                        <p:cTn id="164" dur="389" fill="hold">
                                          <p:stCondLst>
                                            <p:cond delay="0"/>
                                          </p:stCondLst>
                                        </p:cTn>
                                        <p:tgtEl>
                                          <p:spTgt spid="39"/>
                                        </p:tgtEl>
                                      </p:cBhvr>
                                    </p:animEffect>
                                    <p:set>
                                      <p:cBhvr additive="base">
                                        <p:cTn id="165" dur="1" fill="hold">
                                          <p:stCondLst>
                                            <p:cond delay="3112"/>
                                          </p:stCondLst>
                                        </p:cTn>
                                        <p:tgtEl>
                                          <p:spTgt spid="39"/>
                                        </p:tgtEl>
                                        <p:attrNameLst>
                                          <p:attrName>style.visibility</p:attrName>
                                        </p:attrNameLst>
                                      </p:cBhvr>
                                      <p:to>
                                        <p:strVal val="hidden"/>
                                      </p:to>
                                    </p:set>
                                    <p:set>
                                      <p:cBhvr additive="base">
                                        <p:cTn id="166" dur="3580" fill="hold">
                                          <p:stCondLst>
                                            <p:cond delay="0"/>
                                          </p:stCondLst>
                                        </p:cTn>
                                        <p:tgtEl>
                                          <p:spTgt spid="39"/>
                                        </p:tgtEl>
                                      </p:cBhvr>
                                      <p:to>
                                        <p:strVal val=""/>
                                      </p:to>
                                    </p:set>
                                  </p:childTnLst>
                                </p:cTn>
                              </p:par>
                              <p:par>
                                <p:cTn id="167" presetID="0" presetClass="path" presetSubtype="0" repeatCount="indefinite" fill="hold" grpId="1" nodeType="withEffect">
                                  <p:stCondLst>
                                    <p:cond delay="0"/>
                                  </p:stCondLst>
                                  <p:childTnLst>
                                    <p:animMotion origin="layout" path="M -1.66667E-6 4.07407E-6 C 0.00287 -0.24885 0.12018 -0.15834 0.10443 -0.32223 " pathEditMode="relative" rAng="0" ptsTypes="AA">
                                      <p:cBhvr>
                                        <p:cTn id="168" dur="2595" spd="-100000" fill="hold"/>
                                        <p:tgtEl>
                                          <p:spTgt spid="39"/>
                                        </p:tgtEl>
                                        <p:attrNameLst>
                                          <p:attrName>ppt_x</p:attrName>
                                          <p:attrName>ppt_y</p:attrName>
                                        </p:attrNameLst>
                                      </p:cBhvr>
                                      <p:rCtr x="5286" y="-16111"/>
                                    </p:animMotion>
                                  </p:childTnLst>
                                </p:cTn>
                              </p:par>
                              <p:par>
                                <p:cTn id="169" presetID="10" presetClass="entr" presetSubtype="0" repeatCount="indefinite" fill="hold" grpId="0" nodeType="withEffect">
                                  <p:stCondLst>
                                    <p:cond delay="0"/>
                                  </p:stCondLst>
                                  <p:childTnLst>
                                    <p:set>
                                      <p:cBhvr>
                                        <p:cTn id="170" dur="1" fill="hold">
                                          <p:stCondLst>
                                            <p:cond delay="0"/>
                                          </p:stCondLst>
                                        </p:cTn>
                                        <p:tgtEl>
                                          <p:spTgt spid="40"/>
                                        </p:tgtEl>
                                        <p:attrNameLst>
                                          <p:attrName>style.visibility</p:attrName>
                                        </p:attrNameLst>
                                      </p:cBhvr>
                                      <p:to>
                                        <p:strVal val="visible"/>
                                      </p:to>
                                    </p:set>
                                    <p:animEffect transition="out" filter="fade">
                                      <p:cBhvr additive="base">
                                        <p:cTn id="171" dur="269" fill="hold">
                                          <p:stCondLst>
                                            <p:cond delay="1880"/>
                                          </p:stCondLst>
                                        </p:cTn>
                                        <p:tgtEl>
                                          <p:spTgt spid="40"/>
                                        </p:tgtEl>
                                      </p:cBhvr>
                                    </p:animEffect>
                                    <p:animEffect transition="in" filter="fade">
                                      <p:cBhvr additive="base">
                                        <p:cTn id="172" dur="269" fill="hold">
                                          <p:stCondLst>
                                            <p:cond delay="0"/>
                                          </p:stCondLst>
                                        </p:cTn>
                                        <p:tgtEl>
                                          <p:spTgt spid="40"/>
                                        </p:tgtEl>
                                      </p:cBhvr>
                                    </p:animEffect>
                                    <p:set>
                                      <p:cBhvr additive="base">
                                        <p:cTn id="173" dur="1" fill="hold">
                                          <p:stCondLst>
                                            <p:cond delay="2147"/>
                                          </p:stCondLst>
                                        </p:cTn>
                                        <p:tgtEl>
                                          <p:spTgt spid="40"/>
                                        </p:tgtEl>
                                        <p:attrNameLst>
                                          <p:attrName>style.visibility</p:attrName>
                                        </p:attrNameLst>
                                      </p:cBhvr>
                                      <p:to>
                                        <p:strVal val="hidden"/>
                                      </p:to>
                                    </p:set>
                                    <p:set>
                                      <p:cBhvr additive="base">
                                        <p:cTn id="174" dur="2471" fill="hold">
                                          <p:stCondLst>
                                            <p:cond delay="0"/>
                                          </p:stCondLst>
                                        </p:cTn>
                                        <p:tgtEl>
                                          <p:spTgt spid="40"/>
                                        </p:tgtEl>
                                      </p:cBhvr>
                                      <p:to>
                                        <p:strVal val=""/>
                                      </p:to>
                                    </p:set>
                                  </p:childTnLst>
                                </p:cTn>
                              </p:par>
                              <p:par>
                                <p:cTn id="175" presetID="0" presetClass="path" presetSubtype="0" repeatCount="indefinite" fill="hold" grpId="1" nodeType="withEffect">
                                  <p:stCondLst>
                                    <p:cond delay="0"/>
                                  </p:stCondLst>
                                  <p:childTnLst>
                                    <p:animMotion origin="layout" path="M -0.00026 3.7037E-6 C 0.05547 0.15463 0.08659 0.06782 0.1375 0.22152 " pathEditMode="relative" rAng="10380000" ptsTypes="AA">
                                      <p:cBhvr>
                                        <p:cTn id="176" dur="2961" spd="-100000" fill="hold"/>
                                        <p:tgtEl>
                                          <p:spTgt spid="40"/>
                                        </p:tgtEl>
                                        <p:attrNameLst>
                                          <p:attrName>ppt_x</p:attrName>
                                          <p:attrName>ppt_y</p:attrName>
                                        </p:attrNameLst>
                                      </p:cBhvr>
                                      <p:rCtr x="6888" y="11088"/>
                                    </p:animMotion>
                                  </p:childTnLst>
                                </p:cTn>
                              </p:par>
                              <p:par>
                                <p:cTn id="177" presetID="10" presetClass="entr" presetSubtype="0" repeatCount="indefinite" fill="hold" grpId="0" nodeType="withEffect">
                                  <p:stCondLst>
                                    <p:cond delay="0"/>
                                  </p:stCondLst>
                                  <p:childTnLst>
                                    <p:set>
                                      <p:cBhvr>
                                        <p:cTn id="178" dur="1" fill="hold">
                                          <p:stCondLst>
                                            <p:cond delay="0"/>
                                          </p:stCondLst>
                                        </p:cTn>
                                        <p:tgtEl>
                                          <p:spTgt spid="41"/>
                                        </p:tgtEl>
                                        <p:attrNameLst>
                                          <p:attrName>style.visibility</p:attrName>
                                        </p:attrNameLst>
                                      </p:cBhvr>
                                      <p:to>
                                        <p:strVal val="visible"/>
                                      </p:to>
                                    </p:set>
                                    <p:animEffect transition="out" filter="fade">
                                      <p:cBhvr additive="base">
                                        <p:cTn id="179" dur="273" fill="hold">
                                          <p:stCondLst>
                                            <p:cond delay="1909"/>
                                          </p:stCondLst>
                                        </p:cTn>
                                        <p:tgtEl>
                                          <p:spTgt spid="41"/>
                                        </p:tgtEl>
                                      </p:cBhvr>
                                    </p:animEffect>
                                    <p:animEffect transition="in" filter="fade">
                                      <p:cBhvr additive="base">
                                        <p:cTn id="180" dur="273" fill="hold">
                                          <p:stCondLst>
                                            <p:cond delay="0"/>
                                          </p:stCondLst>
                                        </p:cTn>
                                        <p:tgtEl>
                                          <p:spTgt spid="41"/>
                                        </p:tgtEl>
                                      </p:cBhvr>
                                    </p:animEffect>
                                    <p:set>
                                      <p:cBhvr additive="base">
                                        <p:cTn id="181" dur="1" fill="hold">
                                          <p:stCondLst>
                                            <p:cond delay="2181"/>
                                          </p:stCondLst>
                                        </p:cTn>
                                        <p:tgtEl>
                                          <p:spTgt spid="41"/>
                                        </p:tgtEl>
                                        <p:attrNameLst>
                                          <p:attrName>style.visibility</p:attrName>
                                        </p:attrNameLst>
                                      </p:cBhvr>
                                      <p:to>
                                        <p:strVal val="hidden"/>
                                      </p:to>
                                    </p:set>
                                    <p:set>
                                      <p:cBhvr additive="base">
                                        <p:cTn id="182" dur="2509" fill="hold">
                                          <p:stCondLst>
                                            <p:cond delay="0"/>
                                          </p:stCondLst>
                                        </p:cTn>
                                        <p:tgtEl>
                                          <p:spTgt spid="41"/>
                                        </p:tgtEl>
                                      </p:cBhvr>
                                      <p:to>
                                        <p:strVal val=""/>
                                      </p:to>
                                    </p:set>
                                  </p:childTnLst>
                                </p:cTn>
                              </p:par>
                              <p:par>
                                <p:cTn id="183" presetID="0" presetClass="path" presetSubtype="0" repeatCount="indefinite" fill="hold" grpId="1" nodeType="withEffect">
                                  <p:stCondLst>
                                    <p:cond delay="0"/>
                                  </p:stCondLst>
                                  <p:childTnLst>
                                    <p:animMotion origin="layout" path="M 0.00013 -3.7037E-7 C -0.07162 -0.28356 0.12161 -0.16806 0.11159 -0.39653 " pathEditMode="relative" rAng="1740000" ptsTypes="AA">
                                      <p:cBhvr>
                                        <p:cTn id="184" dur="2681" spd="-100000" fill="hold"/>
                                        <p:tgtEl>
                                          <p:spTgt spid="41"/>
                                        </p:tgtEl>
                                        <p:attrNameLst>
                                          <p:attrName>ppt_x</p:attrName>
                                          <p:attrName>ppt_y</p:attrName>
                                        </p:attrNameLst>
                                      </p:cBhvr>
                                      <p:rCtr x="4023" y="-21366"/>
                                    </p:animMotion>
                                  </p:childTnLst>
                                </p:cTn>
                              </p:par>
                              <p:par>
                                <p:cTn id="185" presetID="10" presetClass="entr" presetSubtype="0" repeatCount="indefinite" fill="hold" grpId="0" nodeType="withEffect">
                                  <p:stCondLst>
                                    <p:cond delay="0"/>
                                  </p:stCondLst>
                                  <p:childTnLst>
                                    <p:set>
                                      <p:cBhvr>
                                        <p:cTn id="186" dur="1" fill="hold">
                                          <p:stCondLst>
                                            <p:cond delay="0"/>
                                          </p:stCondLst>
                                        </p:cTn>
                                        <p:tgtEl>
                                          <p:spTgt spid="42"/>
                                        </p:tgtEl>
                                        <p:attrNameLst>
                                          <p:attrName>style.visibility</p:attrName>
                                        </p:attrNameLst>
                                      </p:cBhvr>
                                      <p:to>
                                        <p:strVal val="visible"/>
                                      </p:to>
                                    </p:set>
                                    <p:animEffect transition="out" filter="fade">
                                      <p:cBhvr additive="base">
                                        <p:cTn id="187" dur="227" fill="hold">
                                          <p:stCondLst>
                                            <p:cond delay="1590"/>
                                          </p:stCondLst>
                                        </p:cTn>
                                        <p:tgtEl>
                                          <p:spTgt spid="42"/>
                                        </p:tgtEl>
                                      </p:cBhvr>
                                    </p:animEffect>
                                    <p:animEffect transition="in" filter="fade">
                                      <p:cBhvr additive="base">
                                        <p:cTn id="188" dur="227" fill="hold">
                                          <p:stCondLst>
                                            <p:cond delay="0"/>
                                          </p:stCondLst>
                                        </p:cTn>
                                        <p:tgtEl>
                                          <p:spTgt spid="42"/>
                                        </p:tgtEl>
                                      </p:cBhvr>
                                    </p:animEffect>
                                    <p:set>
                                      <p:cBhvr additive="base">
                                        <p:cTn id="189" dur="1" fill="hold">
                                          <p:stCondLst>
                                            <p:cond delay="1816"/>
                                          </p:stCondLst>
                                        </p:cTn>
                                        <p:tgtEl>
                                          <p:spTgt spid="42"/>
                                        </p:tgtEl>
                                        <p:attrNameLst>
                                          <p:attrName>style.visibility</p:attrName>
                                        </p:attrNameLst>
                                      </p:cBhvr>
                                      <p:to>
                                        <p:strVal val="hidden"/>
                                      </p:to>
                                    </p:set>
                                    <p:set>
                                      <p:cBhvr additive="base">
                                        <p:cTn id="190" dur="2090" fill="hold">
                                          <p:stCondLst>
                                            <p:cond delay="0"/>
                                          </p:stCondLst>
                                        </p:cTn>
                                        <p:tgtEl>
                                          <p:spTgt spid="42"/>
                                        </p:tgtEl>
                                      </p:cBhvr>
                                      <p:to>
                                        <p:strVal val=""/>
                                      </p:to>
                                    </p:set>
                                  </p:childTnLst>
                                </p:cTn>
                              </p:par>
                              <p:par>
                                <p:cTn id="191" presetID="0" presetClass="path" presetSubtype="0" repeatCount="indefinite" fill="hold" grpId="1" nodeType="withEffect">
                                  <p:stCondLst>
                                    <p:cond delay="0"/>
                                  </p:stCondLst>
                                  <p:childTnLst>
                                    <p:animMotion origin="layout" path="M -0.00013 3.33333E-6 C 0.10482 -0.20695 0.17995 -0.01922 0.24831 -0.2419 " pathEditMode="relative" rAng="0" ptsTypes="AA">
                                      <p:cBhvr>
                                        <p:cTn id="192" dur="2965" spd="-100000" fill="hold"/>
                                        <p:tgtEl>
                                          <p:spTgt spid="42"/>
                                        </p:tgtEl>
                                        <p:attrNameLst>
                                          <p:attrName>ppt_x</p:attrName>
                                          <p:attrName>ppt_y</p:attrName>
                                        </p:attrNameLst>
                                      </p:cBhvr>
                                      <p:rCtr x="12422" y="-12106"/>
                                    </p:animMotion>
                                  </p:childTnLst>
                                </p:cTn>
                              </p:par>
                              <p:par>
                                <p:cTn id="193" presetID="10" presetClass="entr" presetSubtype="0" repeatCount="indefinite" fill="hold" grpId="0" nodeType="withEffect">
                                  <p:stCondLst>
                                    <p:cond delay="0"/>
                                  </p:stCondLst>
                                  <p:childTnLst>
                                    <p:set>
                                      <p:cBhvr>
                                        <p:cTn id="194" dur="1" fill="hold">
                                          <p:stCondLst>
                                            <p:cond delay="0"/>
                                          </p:stCondLst>
                                        </p:cTn>
                                        <p:tgtEl>
                                          <p:spTgt spid="43"/>
                                        </p:tgtEl>
                                        <p:attrNameLst>
                                          <p:attrName>style.visibility</p:attrName>
                                        </p:attrNameLst>
                                      </p:cBhvr>
                                      <p:to>
                                        <p:strVal val="visible"/>
                                      </p:to>
                                    </p:set>
                                    <p:animEffect transition="out" filter="fade">
                                      <p:cBhvr additive="base">
                                        <p:cTn id="195" dur="262" fill="hold">
                                          <p:stCondLst>
                                            <p:cond delay="1835"/>
                                          </p:stCondLst>
                                        </p:cTn>
                                        <p:tgtEl>
                                          <p:spTgt spid="43"/>
                                        </p:tgtEl>
                                      </p:cBhvr>
                                    </p:animEffect>
                                    <p:animEffect transition="in" filter="fade">
                                      <p:cBhvr additive="base">
                                        <p:cTn id="196" dur="262" fill="hold">
                                          <p:stCondLst>
                                            <p:cond delay="0"/>
                                          </p:stCondLst>
                                        </p:cTn>
                                        <p:tgtEl>
                                          <p:spTgt spid="43"/>
                                        </p:tgtEl>
                                      </p:cBhvr>
                                    </p:animEffect>
                                    <p:set>
                                      <p:cBhvr additive="base">
                                        <p:cTn id="197" dur="1" fill="hold">
                                          <p:stCondLst>
                                            <p:cond delay="2096"/>
                                          </p:stCondLst>
                                        </p:cTn>
                                        <p:tgtEl>
                                          <p:spTgt spid="43"/>
                                        </p:tgtEl>
                                        <p:attrNameLst>
                                          <p:attrName>style.visibility</p:attrName>
                                        </p:attrNameLst>
                                      </p:cBhvr>
                                      <p:to>
                                        <p:strVal val="hidden"/>
                                      </p:to>
                                    </p:set>
                                    <p:set>
                                      <p:cBhvr additive="base">
                                        <p:cTn id="198" dur="2412" fill="hold">
                                          <p:stCondLst>
                                            <p:cond delay="0"/>
                                          </p:stCondLst>
                                        </p:cTn>
                                        <p:tgtEl>
                                          <p:spTgt spid="43"/>
                                        </p:tgtEl>
                                      </p:cBhvr>
                                      <p:to>
                                        <p:strVal val=""/>
                                      </p:to>
                                    </p:set>
                                  </p:childTnLst>
                                </p:cTn>
                              </p:par>
                              <p:par>
                                <p:cTn id="199"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200" dur="3729" spd="-100000" fill="hold"/>
                                        <p:tgtEl>
                                          <p:spTgt spid="43"/>
                                        </p:tgtEl>
                                        <p:attrNameLst>
                                          <p:attrName>ppt_x</p:attrName>
                                          <p:attrName>ppt_y</p:attrName>
                                        </p:attrNameLst>
                                      </p:cBhvr>
                                      <p:rCtr x="8138" y="-1852"/>
                                    </p:animMotion>
                                  </p:childTnLst>
                                </p:cTn>
                              </p:par>
                              <p:par>
                                <p:cTn id="201" presetID="10" presetClass="entr" presetSubtype="0" repeatCount="indefinite" fill="hold" grpId="0" nodeType="withEffect">
                                  <p:stCondLst>
                                    <p:cond delay="0"/>
                                  </p:stCondLst>
                                  <p:childTnLst>
                                    <p:set>
                                      <p:cBhvr>
                                        <p:cTn id="202" dur="1" fill="hold">
                                          <p:stCondLst>
                                            <p:cond delay="0"/>
                                          </p:stCondLst>
                                        </p:cTn>
                                        <p:tgtEl>
                                          <p:spTgt spid="44"/>
                                        </p:tgtEl>
                                        <p:attrNameLst>
                                          <p:attrName>style.visibility</p:attrName>
                                        </p:attrNameLst>
                                      </p:cBhvr>
                                      <p:to>
                                        <p:strVal val="visible"/>
                                      </p:to>
                                    </p:set>
                                    <p:animEffect transition="out" filter="fade">
                                      <p:cBhvr additive="base">
                                        <p:cTn id="203" dur="345" fill="hold">
                                          <p:stCondLst>
                                            <p:cond delay="2417"/>
                                          </p:stCondLst>
                                        </p:cTn>
                                        <p:tgtEl>
                                          <p:spTgt spid="44"/>
                                        </p:tgtEl>
                                      </p:cBhvr>
                                    </p:animEffect>
                                    <p:animEffect transition="in" filter="fade">
                                      <p:cBhvr additive="base">
                                        <p:cTn id="204" dur="345" fill="hold">
                                          <p:stCondLst>
                                            <p:cond delay="0"/>
                                          </p:stCondLst>
                                        </p:cTn>
                                        <p:tgtEl>
                                          <p:spTgt spid="44"/>
                                        </p:tgtEl>
                                      </p:cBhvr>
                                    </p:animEffect>
                                    <p:set>
                                      <p:cBhvr additive="base">
                                        <p:cTn id="205" dur="1" fill="hold">
                                          <p:stCondLst>
                                            <p:cond delay="2761"/>
                                          </p:stCondLst>
                                        </p:cTn>
                                        <p:tgtEl>
                                          <p:spTgt spid="44"/>
                                        </p:tgtEl>
                                        <p:attrNameLst>
                                          <p:attrName>style.visibility</p:attrName>
                                        </p:attrNameLst>
                                      </p:cBhvr>
                                      <p:to>
                                        <p:strVal val="hidden"/>
                                      </p:to>
                                    </p:set>
                                    <p:set>
                                      <p:cBhvr additive="base">
                                        <p:cTn id="206" dur="3177" fill="hold">
                                          <p:stCondLst>
                                            <p:cond delay="0"/>
                                          </p:stCondLst>
                                        </p:cTn>
                                        <p:tgtEl>
                                          <p:spTgt spid="44"/>
                                        </p:tgtEl>
                                      </p:cBhvr>
                                      <p:to>
                                        <p:strVal val=""/>
                                      </p:to>
                                    </p:set>
                                  </p:childTnLst>
                                </p:cTn>
                              </p:par>
                              <p:par>
                                <p:cTn id="207" presetID="0" presetClass="path" presetSubtype="0" repeatCount="indefinite" fill="hold" grpId="1" nodeType="withEffect">
                                  <p:stCondLst>
                                    <p:cond delay="0"/>
                                  </p:stCondLst>
                                  <p:childTnLst>
                                    <p:animMotion origin="layout" path="M -2.08333E-6 4.81481E-6 C 0.03321 -0.23588 0.0431 -0.23704 0.13763 -0.34769 " pathEditMode="relative" rAng="0" ptsTypes="AA">
                                      <p:cBhvr>
                                        <p:cTn id="208" dur="3510" spd="-100000" fill="hold"/>
                                        <p:tgtEl>
                                          <p:spTgt spid="44"/>
                                        </p:tgtEl>
                                        <p:attrNameLst>
                                          <p:attrName>ppt_x</p:attrName>
                                          <p:attrName>ppt_y</p:attrName>
                                        </p:attrNameLst>
                                      </p:cBhvr>
                                      <p:rCtr x="6875" y="-17384"/>
                                    </p:animMotion>
                                  </p:childTnLst>
                                </p:cTn>
                              </p:par>
                              <p:par>
                                <p:cTn id="209" presetID="10" presetClass="entr" presetSubtype="0" repeatCount="indefinite" fill="hold" grpId="0" nodeType="withEffect">
                                  <p:stCondLst>
                                    <p:cond delay="0"/>
                                  </p:stCondLst>
                                  <p:childTnLst>
                                    <p:set>
                                      <p:cBhvr>
                                        <p:cTn id="210" dur="1" fill="hold">
                                          <p:stCondLst>
                                            <p:cond delay="0"/>
                                          </p:stCondLst>
                                        </p:cTn>
                                        <p:tgtEl>
                                          <p:spTgt spid="45"/>
                                        </p:tgtEl>
                                        <p:attrNameLst>
                                          <p:attrName>style.visibility</p:attrName>
                                        </p:attrNameLst>
                                      </p:cBhvr>
                                      <p:to>
                                        <p:strVal val="visible"/>
                                      </p:to>
                                    </p:set>
                                    <p:animEffect transition="out" filter="fade">
                                      <p:cBhvr additive="base">
                                        <p:cTn id="211" dur="419" fill="hold">
                                          <p:stCondLst>
                                            <p:cond delay="2934"/>
                                          </p:stCondLst>
                                        </p:cTn>
                                        <p:tgtEl>
                                          <p:spTgt spid="45"/>
                                        </p:tgtEl>
                                      </p:cBhvr>
                                    </p:animEffect>
                                    <p:animEffect transition="in" filter="fade">
                                      <p:cBhvr additive="base">
                                        <p:cTn id="212" dur="419" fill="hold">
                                          <p:stCondLst>
                                            <p:cond delay="0"/>
                                          </p:stCondLst>
                                        </p:cTn>
                                        <p:tgtEl>
                                          <p:spTgt spid="45"/>
                                        </p:tgtEl>
                                      </p:cBhvr>
                                    </p:animEffect>
                                    <p:set>
                                      <p:cBhvr additive="base">
                                        <p:cTn id="213" dur="1" fill="hold">
                                          <p:stCondLst>
                                            <p:cond delay="3351"/>
                                          </p:stCondLst>
                                        </p:cTn>
                                        <p:tgtEl>
                                          <p:spTgt spid="45"/>
                                        </p:tgtEl>
                                        <p:attrNameLst>
                                          <p:attrName>style.visibility</p:attrName>
                                        </p:attrNameLst>
                                      </p:cBhvr>
                                      <p:to>
                                        <p:strVal val="hidden"/>
                                      </p:to>
                                    </p:set>
                                    <p:set>
                                      <p:cBhvr additive="base">
                                        <p:cTn id="214" dur="3856" fill="hold">
                                          <p:stCondLst>
                                            <p:cond delay="0"/>
                                          </p:stCondLst>
                                        </p:cTn>
                                        <p:tgtEl>
                                          <p:spTgt spid="45"/>
                                        </p:tgtEl>
                                      </p:cBhvr>
                                      <p:to>
                                        <p:strVal val=""/>
                                      </p:to>
                                    </p:set>
                                  </p:childTnLst>
                                </p:cTn>
                              </p:par>
                              <p:par>
                                <p:cTn id="215" presetID="0" presetClass="path" presetSubtype="0" repeatCount="indefinite" fill="hold" grpId="1" nodeType="withEffect">
                                  <p:stCondLst>
                                    <p:cond delay="0"/>
                                  </p:stCondLst>
                                  <p:childTnLst>
                                    <p:animMotion origin="layout" path="M 4.79167E-6 1.11111E-6 C 0.07317 0.08403 0.17187 -0.1537 0.23307 -0.00486 " pathEditMode="relative" rAng="7320000" ptsTypes="AA">
                                      <p:cBhvr>
                                        <p:cTn id="216" dur="2662" spd="-100000" fill="hold"/>
                                        <p:tgtEl>
                                          <p:spTgt spid="45"/>
                                        </p:tgtEl>
                                        <p:attrNameLst>
                                          <p:attrName>ppt_x</p:attrName>
                                          <p:attrName>ppt_y</p:attrName>
                                        </p:attrNameLst>
                                      </p:cBhvr>
                                      <p:rCtr x="11823" y="-694"/>
                                    </p:animMotion>
                                  </p:childTnLst>
                                </p:cTn>
                              </p:par>
                              <p:par>
                                <p:cTn id="217" presetID="10" presetClass="entr" presetSubtype="0" repeatCount="indefinite" fill="hold" grpId="0" nodeType="withEffect">
                                  <p:stCondLst>
                                    <p:cond delay="0"/>
                                  </p:stCondLst>
                                  <p:childTnLst>
                                    <p:set>
                                      <p:cBhvr>
                                        <p:cTn id="218" dur="1" fill="hold">
                                          <p:stCondLst>
                                            <p:cond delay="0"/>
                                          </p:stCondLst>
                                        </p:cTn>
                                        <p:tgtEl>
                                          <p:spTgt spid="46"/>
                                        </p:tgtEl>
                                        <p:attrNameLst>
                                          <p:attrName>style.visibility</p:attrName>
                                        </p:attrNameLst>
                                      </p:cBhvr>
                                      <p:to>
                                        <p:strVal val="visible"/>
                                      </p:to>
                                    </p:set>
                                    <p:animEffect transition="out" filter="fade">
                                      <p:cBhvr additive="base">
                                        <p:cTn id="219" dur="335" fill="hold">
                                          <p:stCondLst>
                                            <p:cond delay="2348"/>
                                          </p:stCondLst>
                                        </p:cTn>
                                        <p:tgtEl>
                                          <p:spTgt spid="46"/>
                                        </p:tgtEl>
                                      </p:cBhvr>
                                    </p:animEffect>
                                    <p:animEffect transition="in" filter="fade">
                                      <p:cBhvr additive="base">
                                        <p:cTn id="220" dur="335" fill="hold">
                                          <p:stCondLst>
                                            <p:cond delay="0"/>
                                          </p:stCondLst>
                                        </p:cTn>
                                        <p:tgtEl>
                                          <p:spTgt spid="46"/>
                                        </p:tgtEl>
                                      </p:cBhvr>
                                    </p:animEffect>
                                    <p:set>
                                      <p:cBhvr additive="base">
                                        <p:cTn id="221" dur="1" fill="hold">
                                          <p:stCondLst>
                                            <p:cond delay="2682"/>
                                          </p:stCondLst>
                                        </p:cTn>
                                        <p:tgtEl>
                                          <p:spTgt spid="46"/>
                                        </p:tgtEl>
                                        <p:attrNameLst>
                                          <p:attrName>style.visibility</p:attrName>
                                        </p:attrNameLst>
                                      </p:cBhvr>
                                      <p:to>
                                        <p:strVal val="hidden"/>
                                      </p:to>
                                    </p:set>
                                    <p:set>
                                      <p:cBhvr additive="base">
                                        <p:cTn id="222" dur="3086" fill="hold">
                                          <p:stCondLst>
                                            <p:cond delay="0"/>
                                          </p:stCondLst>
                                        </p:cTn>
                                        <p:tgtEl>
                                          <p:spTgt spid="46"/>
                                        </p:tgtEl>
                                      </p:cBhvr>
                                      <p:to>
                                        <p:strVal val=""/>
                                      </p:to>
                                    </p:set>
                                  </p:childTnLst>
                                </p:cTn>
                              </p:par>
                              <p:par>
                                <p:cTn id="223" presetID="0" presetClass="path" presetSubtype="0" repeatCount="indefinite" fill="hold" grpId="1" nodeType="withEffect">
                                  <p:stCondLst>
                                    <p:cond delay="0"/>
                                  </p:stCondLst>
                                  <p:childTnLst>
                                    <p:animMotion origin="layout" path="M -1.25E-6 -0.00023 C 0.11016 -0.09722 0.10912 -0.21551 0.13763 -0.38565 " pathEditMode="relative" rAng="0" ptsTypes="AA">
                                      <p:cBhvr>
                                        <p:cTn id="224" dur="2161" spd="-100000" fill="hold"/>
                                        <p:tgtEl>
                                          <p:spTgt spid="46"/>
                                        </p:tgtEl>
                                        <p:attrNameLst>
                                          <p:attrName>ppt_x</p:attrName>
                                          <p:attrName>ppt_y</p:attrName>
                                        </p:attrNameLst>
                                      </p:cBhvr>
                                      <p:rCtr x="6875" y="-19259"/>
                                    </p:animMotion>
                                  </p:childTnLst>
                                </p:cTn>
                              </p:par>
                              <p:par>
                                <p:cTn id="225" presetID="10" presetClass="entr" presetSubtype="0" repeatCount="indefinite" fill="hold" grpId="0" nodeType="withEffect">
                                  <p:stCondLst>
                                    <p:cond delay="0"/>
                                  </p:stCondLst>
                                  <p:childTnLst>
                                    <p:set>
                                      <p:cBhvr>
                                        <p:cTn id="226" dur="1" fill="hold">
                                          <p:stCondLst>
                                            <p:cond delay="0"/>
                                          </p:stCondLst>
                                        </p:cTn>
                                        <p:tgtEl>
                                          <p:spTgt spid="24"/>
                                        </p:tgtEl>
                                        <p:attrNameLst>
                                          <p:attrName>style.visibility</p:attrName>
                                        </p:attrNameLst>
                                      </p:cBhvr>
                                      <p:to>
                                        <p:strVal val="visible"/>
                                      </p:to>
                                    </p:set>
                                    <p:animEffect transition="out" filter="fade">
                                      <p:cBhvr additive="base">
                                        <p:cTn id="227" dur="355" fill="hold">
                                          <p:stCondLst>
                                            <p:cond delay="2487"/>
                                          </p:stCondLst>
                                        </p:cTn>
                                        <p:tgtEl>
                                          <p:spTgt spid="24"/>
                                        </p:tgtEl>
                                      </p:cBhvr>
                                    </p:animEffect>
                                    <p:animEffect transition="in" filter="fade">
                                      <p:cBhvr additive="base">
                                        <p:cTn id="228" dur="355" fill="hold">
                                          <p:stCondLst>
                                            <p:cond delay="0"/>
                                          </p:stCondLst>
                                        </p:cTn>
                                        <p:tgtEl>
                                          <p:spTgt spid="24"/>
                                        </p:tgtEl>
                                      </p:cBhvr>
                                    </p:animEffect>
                                    <p:set>
                                      <p:cBhvr additive="base">
                                        <p:cTn id="229" dur="1" fill="hold">
                                          <p:stCondLst>
                                            <p:cond delay="2841"/>
                                          </p:stCondLst>
                                        </p:cTn>
                                        <p:tgtEl>
                                          <p:spTgt spid="24"/>
                                        </p:tgtEl>
                                        <p:attrNameLst>
                                          <p:attrName>style.visibility</p:attrName>
                                        </p:attrNameLst>
                                      </p:cBhvr>
                                      <p:to>
                                        <p:strVal val="hidden"/>
                                      </p:to>
                                    </p:set>
                                    <p:set>
                                      <p:cBhvr additive="base">
                                        <p:cTn id="230" dur="3269" fill="hold">
                                          <p:stCondLst>
                                            <p:cond delay="0"/>
                                          </p:stCondLst>
                                        </p:cTn>
                                        <p:tgtEl>
                                          <p:spTgt spid="24"/>
                                        </p:tgtEl>
                                      </p:cBhvr>
                                      <p:to>
                                        <p:strVal val=""/>
                                      </p:to>
                                    </p:set>
                                  </p:childTnLst>
                                </p:cTn>
                              </p:par>
                              <p:par>
                                <p:cTn id="231" presetID="0" presetClass="path" presetSubtype="0" repeatCount="indefinite" fill="hold" grpId="1" nodeType="withEffect">
                                  <p:stCondLst>
                                    <p:cond delay="0"/>
                                  </p:stCondLst>
                                  <p:childTnLst>
                                    <p:animMotion origin="layout" path="M -1.25E-6 2.59259E-6 C 0.07123 -0.04398 0.06237 -0.16273 0.09011 -0.27847 " pathEditMode="relative" rAng="0" ptsTypes="AA">
                                      <p:cBhvr>
                                        <p:cTn id="232" dur="2820" spd="-100000" fill="hold"/>
                                        <p:tgtEl>
                                          <p:spTgt spid="24"/>
                                        </p:tgtEl>
                                        <p:attrNameLst>
                                          <p:attrName>ppt_x</p:attrName>
                                          <p:attrName>ppt_y</p:attrName>
                                        </p:attrNameLst>
                                      </p:cBhvr>
                                      <p:rCtr x="4505" y="-13912"/>
                                    </p:animMotion>
                                  </p:childTnLst>
                                </p:cTn>
                              </p:par>
                              <p:par>
                                <p:cTn id="233" presetID="10" presetClass="entr" presetSubtype="0" repeatCount="indefinite" fill="hold" grpId="0" nodeType="withEffect">
                                  <p:stCondLst>
                                    <p:cond delay="0"/>
                                  </p:stCondLst>
                                  <p:childTnLst>
                                    <p:set>
                                      <p:cBhvr>
                                        <p:cTn id="234" dur="1" fill="hold">
                                          <p:stCondLst>
                                            <p:cond delay="0"/>
                                          </p:stCondLst>
                                        </p:cTn>
                                        <p:tgtEl>
                                          <p:spTgt spid="47"/>
                                        </p:tgtEl>
                                        <p:attrNameLst>
                                          <p:attrName>style.visibility</p:attrName>
                                        </p:attrNameLst>
                                      </p:cBhvr>
                                      <p:to>
                                        <p:strVal val="visible"/>
                                      </p:to>
                                    </p:set>
                                    <p:animEffect transition="out" filter="fade">
                                      <p:cBhvr additive="base">
                                        <p:cTn id="235" dur="426" fill="hold">
                                          <p:stCondLst>
                                            <p:cond delay="2983"/>
                                          </p:stCondLst>
                                        </p:cTn>
                                        <p:tgtEl>
                                          <p:spTgt spid="47"/>
                                        </p:tgtEl>
                                      </p:cBhvr>
                                    </p:animEffect>
                                    <p:animEffect transition="in" filter="fade">
                                      <p:cBhvr additive="base">
                                        <p:cTn id="236" dur="426" fill="hold">
                                          <p:stCondLst>
                                            <p:cond delay="0"/>
                                          </p:stCondLst>
                                        </p:cTn>
                                        <p:tgtEl>
                                          <p:spTgt spid="47"/>
                                        </p:tgtEl>
                                      </p:cBhvr>
                                    </p:animEffect>
                                    <p:set>
                                      <p:cBhvr additive="base">
                                        <p:cTn id="237" dur="1" fill="hold">
                                          <p:stCondLst>
                                            <p:cond delay="3408"/>
                                          </p:stCondLst>
                                        </p:cTn>
                                        <p:tgtEl>
                                          <p:spTgt spid="47"/>
                                        </p:tgtEl>
                                        <p:attrNameLst>
                                          <p:attrName>style.visibility</p:attrName>
                                        </p:attrNameLst>
                                      </p:cBhvr>
                                      <p:to>
                                        <p:strVal val="hidden"/>
                                      </p:to>
                                    </p:set>
                                    <p:set>
                                      <p:cBhvr additive="base">
                                        <p:cTn id="238" dur="3921" fill="hold">
                                          <p:stCondLst>
                                            <p:cond delay="0"/>
                                          </p:stCondLst>
                                        </p:cTn>
                                        <p:tgtEl>
                                          <p:spTgt spid="47"/>
                                        </p:tgtEl>
                                      </p:cBhvr>
                                      <p:to>
                                        <p:strVal val=""/>
                                      </p:to>
                                    </p:set>
                                  </p:childTnLst>
                                </p:cTn>
                              </p:par>
                              <p:par>
                                <p:cTn id="239" presetID="0" presetClass="path" presetSubtype="0" repeatCount="indefinite" fill="hold" grpId="1" nodeType="withEffect">
                                  <p:stCondLst>
                                    <p:cond delay="0"/>
                                  </p:stCondLst>
                                  <p:childTnLst>
                                    <p:animMotion origin="layout" path="M -8.33333E-7 4.07407E-6 C 0.09414 -0.05973 0.08112 0.02407 0.16497 -0.04005 " pathEditMode="relative" rAng="1800000" ptsTypes="AA">
                                      <p:cBhvr>
                                        <p:cTn id="240" dur="2229" spd="-100000" fill="hold"/>
                                        <p:tgtEl>
                                          <p:spTgt spid="47"/>
                                        </p:tgtEl>
                                        <p:attrNameLst>
                                          <p:attrName>ppt_x</p:attrName>
                                          <p:attrName>ppt_y</p:attrName>
                                        </p:attrNameLst>
                                      </p:cBhvr>
                                      <p:rCtr x="8242" y="-2014"/>
                                    </p:animMotion>
                                  </p:childTnLst>
                                </p:cTn>
                              </p:par>
                              <p:par>
                                <p:cTn id="241" presetID="10" presetClass="entr" presetSubtype="0" repeatCount="indefinite" fill="hold" grpId="0" nodeType="withEffect">
                                  <p:stCondLst>
                                    <p:cond delay="0"/>
                                  </p:stCondLst>
                                  <p:childTnLst>
                                    <p:set>
                                      <p:cBhvr>
                                        <p:cTn id="242" dur="1" fill="hold">
                                          <p:stCondLst>
                                            <p:cond delay="0"/>
                                          </p:stCondLst>
                                        </p:cTn>
                                        <p:tgtEl>
                                          <p:spTgt spid="48"/>
                                        </p:tgtEl>
                                        <p:attrNameLst>
                                          <p:attrName>style.visibility</p:attrName>
                                        </p:attrNameLst>
                                      </p:cBhvr>
                                      <p:to>
                                        <p:strVal val="visible"/>
                                      </p:to>
                                    </p:set>
                                    <p:animEffect transition="out" filter="fade">
                                      <p:cBhvr additive="base">
                                        <p:cTn id="243" dur="418" fill="hold">
                                          <p:stCondLst>
                                            <p:cond delay="2927"/>
                                          </p:stCondLst>
                                        </p:cTn>
                                        <p:tgtEl>
                                          <p:spTgt spid="48"/>
                                        </p:tgtEl>
                                      </p:cBhvr>
                                    </p:animEffect>
                                    <p:animEffect transition="in" filter="fade">
                                      <p:cBhvr additive="base">
                                        <p:cTn id="244" dur="418" fill="hold">
                                          <p:stCondLst>
                                            <p:cond delay="0"/>
                                          </p:stCondLst>
                                        </p:cTn>
                                        <p:tgtEl>
                                          <p:spTgt spid="48"/>
                                        </p:tgtEl>
                                      </p:cBhvr>
                                    </p:animEffect>
                                    <p:set>
                                      <p:cBhvr additive="base">
                                        <p:cTn id="245" dur="1" fill="hold">
                                          <p:stCondLst>
                                            <p:cond delay="3343"/>
                                          </p:stCondLst>
                                        </p:cTn>
                                        <p:tgtEl>
                                          <p:spTgt spid="48"/>
                                        </p:tgtEl>
                                        <p:attrNameLst>
                                          <p:attrName>style.visibility</p:attrName>
                                        </p:attrNameLst>
                                      </p:cBhvr>
                                      <p:to>
                                        <p:strVal val="hidden"/>
                                      </p:to>
                                    </p:set>
                                    <p:set>
                                      <p:cBhvr additive="base">
                                        <p:cTn id="246" dur="3847" fill="hold">
                                          <p:stCondLst>
                                            <p:cond delay="0"/>
                                          </p:stCondLst>
                                        </p:cTn>
                                        <p:tgtEl>
                                          <p:spTgt spid="48"/>
                                        </p:tgtEl>
                                      </p:cBhvr>
                                      <p:to>
                                        <p:strVal val=""/>
                                      </p:to>
                                    </p:set>
                                  </p:childTnLst>
                                </p:cTn>
                              </p:par>
                              <p:par>
                                <p:cTn id="247" presetID="0" presetClass="path" presetSubtype="0" repeatCount="indefinite" fill="hold" grpId="1" nodeType="withEffect">
                                  <p:stCondLst>
                                    <p:cond delay="0"/>
                                  </p:stCondLst>
                                  <p:childTnLst>
                                    <p:animMotion origin="layout" path="M 4.16667E-6 4.81481E-6 C -0.01133 -0.10579 -0.06198 -0.1845 -0.00769 -0.31459 " pathEditMode="relative" rAng="0" ptsTypes="AA">
                                      <p:cBhvr>
                                        <p:cTn id="248" dur="3240" spd="-100000" fill="hold"/>
                                        <p:tgtEl>
                                          <p:spTgt spid="48"/>
                                        </p:tgtEl>
                                        <p:attrNameLst>
                                          <p:attrName>ppt_x</p:attrName>
                                          <p:attrName>ppt_y</p:attrName>
                                        </p:attrNameLst>
                                      </p:cBhvr>
                                      <p:rCtr x="-1628" y="-15741"/>
                                    </p:animMotion>
                                  </p:childTnLst>
                                </p:cTn>
                              </p:par>
                              <p:par>
                                <p:cTn id="249" presetID="10" presetClass="entr" presetSubtype="0" repeatCount="indefinite" fill="hold" grpId="0" nodeType="withEffect">
                                  <p:stCondLst>
                                    <p:cond delay="0"/>
                                  </p:stCondLst>
                                  <p:childTnLst>
                                    <p:set>
                                      <p:cBhvr>
                                        <p:cTn id="250" dur="1" fill="hold">
                                          <p:stCondLst>
                                            <p:cond delay="0"/>
                                          </p:stCondLst>
                                        </p:cTn>
                                        <p:tgtEl>
                                          <p:spTgt spid="71"/>
                                        </p:tgtEl>
                                        <p:attrNameLst>
                                          <p:attrName>style.visibility</p:attrName>
                                        </p:attrNameLst>
                                      </p:cBhvr>
                                      <p:to>
                                        <p:strVal val="visible"/>
                                      </p:to>
                                    </p:set>
                                    <p:animEffect transition="out" filter="fade">
                                      <p:cBhvr additive="base">
                                        <p:cTn id="251" dur="293" fill="hold">
                                          <p:stCondLst>
                                            <p:cond delay="2051"/>
                                          </p:stCondLst>
                                        </p:cTn>
                                        <p:tgtEl>
                                          <p:spTgt spid="71"/>
                                        </p:tgtEl>
                                      </p:cBhvr>
                                    </p:animEffect>
                                    <p:animEffect transition="in" filter="fade">
                                      <p:cBhvr additive="base">
                                        <p:cTn id="252" dur="293" fill="hold">
                                          <p:stCondLst>
                                            <p:cond delay="0"/>
                                          </p:stCondLst>
                                        </p:cTn>
                                        <p:tgtEl>
                                          <p:spTgt spid="71"/>
                                        </p:tgtEl>
                                      </p:cBhvr>
                                    </p:animEffect>
                                    <p:set>
                                      <p:cBhvr additive="base">
                                        <p:cTn id="253" dur="1" fill="hold">
                                          <p:stCondLst>
                                            <p:cond delay="2343"/>
                                          </p:stCondLst>
                                        </p:cTn>
                                        <p:tgtEl>
                                          <p:spTgt spid="71"/>
                                        </p:tgtEl>
                                        <p:attrNameLst>
                                          <p:attrName>style.visibility</p:attrName>
                                        </p:attrNameLst>
                                      </p:cBhvr>
                                      <p:to>
                                        <p:strVal val="hidden"/>
                                      </p:to>
                                    </p:set>
                                    <p:set>
                                      <p:cBhvr additive="base">
                                        <p:cTn id="254" dur="2695" fill="hold">
                                          <p:stCondLst>
                                            <p:cond delay="0"/>
                                          </p:stCondLst>
                                        </p:cTn>
                                        <p:tgtEl>
                                          <p:spTgt spid="71"/>
                                        </p:tgtEl>
                                      </p:cBhvr>
                                      <p:to>
                                        <p:strVal val=""/>
                                      </p:to>
                                    </p:set>
                                  </p:childTnLst>
                                </p:cTn>
                              </p:par>
                              <p:par>
                                <p:cTn id="255" presetID="0" presetClass="path" presetSubtype="0" repeatCount="indefinite" fill="hold" grpId="1" nodeType="withEffect">
                                  <p:stCondLst>
                                    <p:cond delay="0"/>
                                  </p:stCondLst>
                                  <p:childTnLst>
                                    <p:animMotion origin="layout" path="M 4.16667E-7 -1.11111E-6 C 0.00378 -0.22477 0.15404 -0.14305 0.13372 -0.2912 " pathEditMode="relative" rAng="0" ptsTypes="AA">
                                      <p:cBhvr>
                                        <p:cTn id="256" dur="2298" spd="-100000" fill="hold"/>
                                        <p:tgtEl>
                                          <p:spTgt spid="71"/>
                                        </p:tgtEl>
                                        <p:attrNameLst>
                                          <p:attrName>ppt_x</p:attrName>
                                          <p:attrName>ppt_y</p:attrName>
                                        </p:attrNameLst>
                                      </p:cBhvr>
                                      <p:rCtr x="6771" y="-14560"/>
                                    </p:animMotion>
                                  </p:childTnLst>
                                </p:cTn>
                              </p:par>
                              <p:par>
                                <p:cTn id="257" presetID="10" presetClass="entr" presetSubtype="0" repeatCount="indefinite" fill="hold" grpId="0" nodeType="withEffect">
                                  <p:stCondLst>
                                    <p:cond delay="0"/>
                                  </p:stCondLst>
                                  <p:childTnLst>
                                    <p:set>
                                      <p:cBhvr>
                                        <p:cTn id="258" dur="1" fill="hold">
                                          <p:stCondLst>
                                            <p:cond delay="0"/>
                                          </p:stCondLst>
                                        </p:cTn>
                                        <p:tgtEl>
                                          <p:spTgt spid="72"/>
                                        </p:tgtEl>
                                        <p:attrNameLst>
                                          <p:attrName>style.visibility</p:attrName>
                                        </p:attrNameLst>
                                      </p:cBhvr>
                                      <p:to>
                                        <p:strVal val="visible"/>
                                      </p:to>
                                    </p:set>
                                    <p:animEffect transition="out" filter="fade">
                                      <p:cBhvr additive="base">
                                        <p:cTn id="259" dur="322" fill="hold">
                                          <p:stCondLst>
                                            <p:cond delay="2252"/>
                                          </p:stCondLst>
                                        </p:cTn>
                                        <p:tgtEl>
                                          <p:spTgt spid="72"/>
                                        </p:tgtEl>
                                      </p:cBhvr>
                                    </p:animEffect>
                                    <p:animEffect transition="in" filter="fade">
                                      <p:cBhvr additive="base">
                                        <p:cTn id="260" dur="322" fill="hold">
                                          <p:stCondLst>
                                            <p:cond delay="0"/>
                                          </p:stCondLst>
                                        </p:cTn>
                                        <p:tgtEl>
                                          <p:spTgt spid="72"/>
                                        </p:tgtEl>
                                      </p:cBhvr>
                                    </p:animEffect>
                                    <p:set>
                                      <p:cBhvr additive="base">
                                        <p:cTn id="261" dur="1" fill="hold">
                                          <p:stCondLst>
                                            <p:cond delay="2573"/>
                                          </p:stCondLst>
                                        </p:cTn>
                                        <p:tgtEl>
                                          <p:spTgt spid="72"/>
                                        </p:tgtEl>
                                        <p:attrNameLst>
                                          <p:attrName>style.visibility</p:attrName>
                                        </p:attrNameLst>
                                      </p:cBhvr>
                                      <p:to>
                                        <p:strVal val="hidden"/>
                                      </p:to>
                                    </p:set>
                                    <p:set>
                                      <p:cBhvr additive="base">
                                        <p:cTn id="262" dur="2960" fill="hold">
                                          <p:stCondLst>
                                            <p:cond delay="0"/>
                                          </p:stCondLst>
                                        </p:cTn>
                                        <p:tgtEl>
                                          <p:spTgt spid="72"/>
                                        </p:tgtEl>
                                      </p:cBhvr>
                                      <p:to>
                                        <p:strVal val=""/>
                                      </p:to>
                                    </p:set>
                                  </p:childTnLst>
                                </p:cTn>
                              </p:par>
                              <p:par>
                                <p:cTn id="263" presetID="0" presetClass="path" presetSubtype="0" repeatCount="indefinite" fill="hold" grpId="1" nodeType="withEffect">
                                  <p:stCondLst>
                                    <p:cond delay="0"/>
                                  </p:stCondLst>
                                  <p:childTnLst>
                                    <p:animMotion origin="layout" path="M 1.25E-6 2.59259E-6 C -0.04011 -0.14375 -0.07305 -0.07477 -0.10899 -0.21713 " pathEditMode="relative" rAng="0" ptsTypes="AA">
                                      <p:cBhvr>
                                        <p:cTn id="264" dur="2439" spd="-100000" fill="hold"/>
                                        <p:tgtEl>
                                          <p:spTgt spid="72"/>
                                        </p:tgtEl>
                                        <p:attrNameLst>
                                          <p:attrName>ppt_x</p:attrName>
                                          <p:attrName>ppt_y</p:attrName>
                                        </p:attrNameLst>
                                      </p:cBhvr>
                                      <p:rCtr x="-5456" y="-10856"/>
                                    </p:animMotion>
                                  </p:childTnLst>
                                </p:cTn>
                              </p:par>
                              <p:par>
                                <p:cTn id="265" presetID="10" presetClass="entr" presetSubtype="0" repeatCount="indefinite" fill="hold" grpId="0" nodeType="withEffect">
                                  <p:stCondLst>
                                    <p:cond delay="0"/>
                                  </p:stCondLst>
                                  <p:childTnLst>
                                    <p:set>
                                      <p:cBhvr>
                                        <p:cTn id="266" dur="1" fill="hold">
                                          <p:stCondLst>
                                            <p:cond delay="0"/>
                                          </p:stCondLst>
                                        </p:cTn>
                                        <p:tgtEl>
                                          <p:spTgt spid="73"/>
                                        </p:tgtEl>
                                        <p:attrNameLst>
                                          <p:attrName>style.visibility</p:attrName>
                                        </p:attrNameLst>
                                      </p:cBhvr>
                                      <p:to>
                                        <p:strVal val="visible"/>
                                      </p:to>
                                    </p:set>
                                    <p:animEffect transition="out" filter="fade">
                                      <p:cBhvr additive="base">
                                        <p:cTn id="267" dur="433" fill="hold">
                                          <p:stCondLst>
                                            <p:cond delay="3034"/>
                                          </p:stCondLst>
                                        </p:cTn>
                                        <p:tgtEl>
                                          <p:spTgt spid="73"/>
                                        </p:tgtEl>
                                      </p:cBhvr>
                                    </p:animEffect>
                                    <p:animEffect transition="in" filter="fade">
                                      <p:cBhvr additive="base">
                                        <p:cTn id="268" dur="433" fill="hold">
                                          <p:stCondLst>
                                            <p:cond delay="0"/>
                                          </p:stCondLst>
                                        </p:cTn>
                                        <p:tgtEl>
                                          <p:spTgt spid="73"/>
                                        </p:tgtEl>
                                      </p:cBhvr>
                                    </p:animEffect>
                                    <p:set>
                                      <p:cBhvr additive="base">
                                        <p:cTn id="269" dur="1" fill="hold">
                                          <p:stCondLst>
                                            <p:cond delay="3466"/>
                                          </p:stCondLst>
                                        </p:cTn>
                                        <p:tgtEl>
                                          <p:spTgt spid="73"/>
                                        </p:tgtEl>
                                        <p:attrNameLst>
                                          <p:attrName>style.visibility</p:attrName>
                                        </p:attrNameLst>
                                      </p:cBhvr>
                                      <p:to>
                                        <p:strVal val="hidden"/>
                                      </p:to>
                                    </p:set>
                                    <p:set>
                                      <p:cBhvr additive="base">
                                        <p:cTn id="270" dur="3987" fill="hold">
                                          <p:stCondLst>
                                            <p:cond delay="0"/>
                                          </p:stCondLst>
                                        </p:cTn>
                                        <p:tgtEl>
                                          <p:spTgt spid="73"/>
                                        </p:tgtEl>
                                      </p:cBhvr>
                                      <p:to>
                                        <p:strVal val=""/>
                                      </p:to>
                                    </p:set>
                                  </p:childTnLst>
                                </p:cTn>
                              </p:par>
                              <p:par>
                                <p:cTn id="271" presetID="0" presetClass="path" presetSubtype="0" repeatCount="indefinite" fill="hold" grpId="1" nodeType="withEffect">
                                  <p:stCondLst>
                                    <p:cond delay="0"/>
                                  </p:stCondLst>
                                  <p:childTnLst>
                                    <p:animMotion origin="layout" path="M 0.00013 -1.11111E-6 C -0.04062 -0.14421 0.01771 -0.1956 -0.00286 -0.34421 " pathEditMode="relative" rAng="0" ptsTypes="AA">
                                      <p:cBhvr>
                                        <p:cTn id="272" dur="2261" spd="-100000" fill="hold"/>
                                        <p:tgtEl>
                                          <p:spTgt spid="73"/>
                                        </p:tgtEl>
                                        <p:attrNameLst>
                                          <p:attrName>ppt_x</p:attrName>
                                          <p:attrName>ppt_y</p:attrName>
                                        </p:attrNameLst>
                                      </p:cBhvr>
                                      <p:rCtr x="-677" y="-17222"/>
                                    </p:animMotion>
                                  </p:childTnLst>
                                </p:cTn>
                              </p:par>
                              <p:par>
                                <p:cTn id="273" presetID="10" presetClass="entr" presetSubtype="0" repeatCount="indefinite" fill="hold" grpId="0" nodeType="withEffect">
                                  <p:stCondLst>
                                    <p:cond delay="0"/>
                                  </p:stCondLst>
                                  <p:childTnLst>
                                    <p:set>
                                      <p:cBhvr>
                                        <p:cTn id="274" dur="1" fill="hold">
                                          <p:stCondLst>
                                            <p:cond delay="0"/>
                                          </p:stCondLst>
                                        </p:cTn>
                                        <p:tgtEl>
                                          <p:spTgt spid="74"/>
                                        </p:tgtEl>
                                        <p:attrNameLst>
                                          <p:attrName>style.visibility</p:attrName>
                                        </p:attrNameLst>
                                      </p:cBhvr>
                                      <p:to>
                                        <p:strVal val="visible"/>
                                      </p:to>
                                    </p:set>
                                    <p:animEffect transition="out" filter="fade">
                                      <p:cBhvr additive="base">
                                        <p:cTn id="275" dur="224" fill="hold">
                                          <p:stCondLst>
                                            <p:cond delay="1566"/>
                                          </p:stCondLst>
                                        </p:cTn>
                                        <p:tgtEl>
                                          <p:spTgt spid="74"/>
                                        </p:tgtEl>
                                      </p:cBhvr>
                                    </p:animEffect>
                                    <p:animEffect transition="in" filter="fade">
                                      <p:cBhvr additive="base">
                                        <p:cTn id="276" dur="224" fill="hold">
                                          <p:stCondLst>
                                            <p:cond delay="0"/>
                                          </p:stCondLst>
                                        </p:cTn>
                                        <p:tgtEl>
                                          <p:spTgt spid="74"/>
                                        </p:tgtEl>
                                      </p:cBhvr>
                                    </p:animEffect>
                                    <p:set>
                                      <p:cBhvr additive="base">
                                        <p:cTn id="277" dur="1" fill="hold">
                                          <p:stCondLst>
                                            <p:cond delay="1788"/>
                                          </p:stCondLst>
                                        </p:cTn>
                                        <p:tgtEl>
                                          <p:spTgt spid="74"/>
                                        </p:tgtEl>
                                        <p:attrNameLst>
                                          <p:attrName>style.visibility</p:attrName>
                                        </p:attrNameLst>
                                      </p:cBhvr>
                                      <p:to>
                                        <p:strVal val="hidden"/>
                                      </p:to>
                                    </p:set>
                                    <p:set>
                                      <p:cBhvr additive="base">
                                        <p:cTn id="278" dur="2058" fill="hold">
                                          <p:stCondLst>
                                            <p:cond delay="0"/>
                                          </p:stCondLst>
                                        </p:cTn>
                                        <p:tgtEl>
                                          <p:spTgt spid="74"/>
                                        </p:tgtEl>
                                      </p:cBhvr>
                                      <p:to>
                                        <p:strVal val=""/>
                                      </p:to>
                                    </p:set>
                                  </p:childTnLst>
                                </p:cTn>
                              </p:par>
                              <p:par>
                                <p:cTn id="279" presetID="0" presetClass="path" presetSubtype="0" repeatCount="indefinite" fill="hold" grpId="1" nodeType="withEffect">
                                  <p:stCondLst>
                                    <p:cond delay="0"/>
                                  </p:stCondLst>
                                  <p:childTnLst>
                                    <p:animMotion origin="layout" path="M -0.00013 2.22222E-6 C 0.08373 -0.1206 0.14375 -0.01111 0.19831 -0.14097 " pathEditMode="relative" rAng="0" ptsTypes="AA">
                                      <p:cBhvr>
                                        <p:cTn id="280" dur="2691" spd="-100000" fill="hold"/>
                                        <p:tgtEl>
                                          <p:spTgt spid="74"/>
                                        </p:tgtEl>
                                        <p:attrNameLst>
                                          <p:attrName>ppt_x</p:attrName>
                                          <p:attrName>ppt_y</p:attrName>
                                        </p:attrNameLst>
                                      </p:cBhvr>
                                      <p:rCtr x="9922" y="-7060"/>
                                    </p:animMotion>
                                  </p:childTnLst>
                                </p:cTn>
                              </p:par>
                              <p:par>
                                <p:cTn id="281" presetID="10" presetClass="entr" presetSubtype="0" repeatCount="indefinite" fill="hold" grpId="0" nodeType="withEffect">
                                  <p:stCondLst>
                                    <p:cond delay="0"/>
                                  </p:stCondLst>
                                  <p:childTnLst>
                                    <p:set>
                                      <p:cBhvr>
                                        <p:cTn id="282" dur="1" fill="hold">
                                          <p:stCondLst>
                                            <p:cond delay="0"/>
                                          </p:stCondLst>
                                        </p:cTn>
                                        <p:tgtEl>
                                          <p:spTgt spid="75"/>
                                        </p:tgtEl>
                                        <p:attrNameLst>
                                          <p:attrName>style.visibility</p:attrName>
                                        </p:attrNameLst>
                                      </p:cBhvr>
                                      <p:to>
                                        <p:strVal val="visible"/>
                                      </p:to>
                                    </p:set>
                                    <p:animEffect transition="out" filter="fade">
                                      <p:cBhvr additive="base">
                                        <p:cTn id="283" dur="336" fill="hold">
                                          <p:stCondLst>
                                            <p:cond delay="2355"/>
                                          </p:stCondLst>
                                        </p:cTn>
                                        <p:tgtEl>
                                          <p:spTgt spid="75"/>
                                        </p:tgtEl>
                                      </p:cBhvr>
                                    </p:animEffect>
                                    <p:animEffect transition="in" filter="fade">
                                      <p:cBhvr additive="base">
                                        <p:cTn id="284" dur="336" fill="hold">
                                          <p:stCondLst>
                                            <p:cond delay="0"/>
                                          </p:stCondLst>
                                        </p:cTn>
                                        <p:tgtEl>
                                          <p:spTgt spid="75"/>
                                        </p:tgtEl>
                                      </p:cBhvr>
                                    </p:animEffect>
                                    <p:set>
                                      <p:cBhvr additive="base">
                                        <p:cTn id="285" dur="1" fill="hold">
                                          <p:stCondLst>
                                            <p:cond delay="2690"/>
                                          </p:stCondLst>
                                        </p:cTn>
                                        <p:tgtEl>
                                          <p:spTgt spid="75"/>
                                        </p:tgtEl>
                                        <p:attrNameLst>
                                          <p:attrName>style.visibility</p:attrName>
                                        </p:attrNameLst>
                                      </p:cBhvr>
                                      <p:to>
                                        <p:strVal val="hidden"/>
                                      </p:to>
                                    </p:set>
                                    <p:set>
                                      <p:cBhvr additive="base">
                                        <p:cTn id="286" dur="3095" fill="hold">
                                          <p:stCondLst>
                                            <p:cond delay="0"/>
                                          </p:stCondLst>
                                        </p:cTn>
                                        <p:tgtEl>
                                          <p:spTgt spid="75"/>
                                        </p:tgtEl>
                                      </p:cBhvr>
                                      <p:to>
                                        <p:strVal val=""/>
                                      </p:to>
                                    </p:set>
                                  </p:childTnLst>
                                </p:cTn>
                              </p:par>
                              <p:par>
                                <p:cTn id="287"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288" dur="3846" spd="-100000" fill="hold"/>
                                        <p:tgtEl>
                                          <p:spTgt spid="75"/>
                                        </p:tgtEl>
                                        <p:attrNameLst>
                                          <p:attrName>ppt_x</p:attrName>
                                          <p:attrName>ppt_y</p:attrName>
                                        </p:attrNameLst>
                                      </p:cBhvr>
                                      <p:rCtr x="8138" y="-1852"/>
                                    </p:animMotion>
                                  </p:childTnLst>
                                </p:cTn>
                              </p:par>
                              <p:par>
                                <p:cTn id="289" presetID="10" presetClass="entr" presetSubtype="0" repeatCount="indefinite" fill="hold" grpId="0" nodeType="withEffect">
                                  <p:stCondLst>
                                    <p:cond delay="0"/>
                                  </p:stCondLst>
                                  <p:childTnLst>
                                    <p:set>
                                      <p:cBhvr>
                                        <p:cTn id="290" dur="1" fill="hold">
                                          <p:stCondLst>
                                            <p:cond delay="0"/>
                                          </p:stCondLst>
                                        </p:cTn>
                                        <p:tgtEl>
                                          <p:spTgt spid="76"/>
                                        </p:tgtEl>
                                        <p:attrNameLst>
                                          <p:attrName>style.visibility</p:attrName>
                                        </p:attrNameLst>
                                      </p:cBhvr>
                                      <p:to>
                                        <p:strVal val="visible"/>
                                      </p:to>
                                    </p:set>
                                    <p:animEffect transition="out" filter="fade">
                                      <p:cBhvr additive="base">
                                        <p:cTn id="291" dur="334" fill="hold">
                                          <p:stCondLst>
                                            <p:cond delay="2341"/>
                                          </p:stCondLst>
                                        </p:cTn>
                                        <p:tgtEl>
                                          <p:spTgt spid="76"/>
                                        </p:tgtEl>
                                      </p:cBhvr>
                                    </p:animEffect>
                                    <p:animEffect transition="in" filter="fade">
                                      <p:cBhvr additive="base">
                                        <p:cTn id="292" dur="334" fill="hold">
                                          <p:stCondLst>
                                            <p:cond delay="0"/>
                                          </p:stCondLst>
                                        </p:cTn>
                                        <p:tgtEl>
                                          <p:spTgt spid="76"/>
                                        </p:tgtEl>
                                      </p:cBhvr>
                                    </p:animEffect>
                                    <p:set>
                                      <p:cBhvr additive="base">
                                        <p:cTn id="293" dur="1" fill="hold">
                                          <p:stCondLst>
                                            <p:cond delay="2674"/>
                                          </p:stCondLst>
                                        </p:cTn>
                                        <p:tgtEl>
                                          <p:spTgt spid="76"/>
                                        </p:tgtEl>
                                        <p:attrNameLst>
                                          <p:attrName>style.visibility</p:attrName>
                                        </p:attrNameLst>
                                      </p:cBhvr>
                                      <p:to>
                                        <p:strVal val="hidden"/>
                                      </p:to>
                                    </p:set>
                                    <p:set>
                                      <p:cBhvr additive="base">
                                        <p:cTn id="294" dur="3076" fill="hold">
                                          <p:stCondLst>
                                            <p:cond delay="0"/>
                                          </p:stCondLst>
                                        </p:cTn>
                                        <p:tgtEl>
                                          <p:spTgt spid="76"/>
                                        </p:tgtEl>
                                      </p:cBhvr>
                                      <p:to>
                                        <p:strVal val=""/>
                                      </p:to>
                                    </p:set>
                                  </p:childTnLst>
                                </p:cTn>
                              </p:par>
                              <p:par>
                                <p:cTn id="295" presetID="0" presetClass="path" presetSubtype="0" repeatCount="indefinite" fill="hold" grpId="1" nodeType="withEffect">
                                  <p:stCondLst>
                                    <p:cond delay="0"/>
                                  </p:stCondLst>
                                  <p:childTnLst>
                                    <p:animMotion origin="layout" path="M 1.45833E-6 -2.22222E-6 C 0.03229 -0.19768 0.04193 -0.19838 0.13359 -0.2912 " pathEditMode="relative" rAng="0" ptsTypes="AA">
                                      <p:cBhvr>
                                        <p:cTn id="296" dur="2813" spd="-100000" fill="hold"/>
                                        <p:tgtEl>
                                          <p:spTgt spid="76"/>
                                        </p:tgtEl>
                                        <p:attrNameLst>
                                          <p:attrName>ppt_x</p:attrName>
                                          <p:attrName>ppt_y</p:attrName>
                                        </p:attrNameLst>
                                      </p:cBhvr>
                                      <p:rCtr x="6680" y="-14560"/>
                                    </p:animMotion>
                                  </p:childTnLst>
                                </p:cTn>
                              </p:par>
                              <p:par>
                                <p:cTn id="297" presetID="10" presetClass="entr" presetSubtype="0" repeatCount="indefinite" fill="hold" grpId="0" nodeType="withEffect">
                                  <p:stCondLst>
                                    <p:cond delay="0"/>
                                  </p:stCondLst>
                                  <p:childTnLst>
                                    <p:set>
                                      <p:cBhvr>
                                        <p:cTn id="298" dur="1" fill="hold">
                                          <p:stCondLst>
                                            <p:cond delay="0"/>
                                          </p:stCondLst>
                                        </p:cTn>
                                        <p:tgtEl>
                                          <p:spTgt spid="77"/>
                                        </p:tgtEl>
                                        <p:attrNameLst>
                                          <p:attrName>style.visibility</p:attrName>
                                        </p:attrNameLst>
                                      </p:cBhvr>
                                      <p:to>
                                        <p:strVal val="visible"/>
                                      </p:to>
                                    </p:set>
                                    <p:animEffect transition="out" filter="fade">
                                      <p:cBhvr additive="base">
                                        <p:cTn id="299" dur="402" fill="hold">
                                          <p:stCondLst>
                                            <p:cond delay="2811"/>
                                          </p:stCondLst>
                                        </p:cTn>
                                        <p:tgtEl>
                                          <p:spTgt spid="77"/>
                                        </p:tgtEl>
                                      </p:cBhvr>
                                    </p:animEffect>
                                    <p:animEffect transition="in" filter="fade">
                                      <p:cBhvr additive="base">
                                        <p:cTn id="300" dur="402" fill="hold">
                                          <p:stCondLst>
                                            <p:cond delay="0"/>
                                          </p:stCondLst>
                                        </p:cTn>
                                        <p:tgtEl>
                                          <p:spTgt spid="77"/>
                                        </p:tgtEl>
                                      </p:cBhvr>
                                    </p:animEffect>
                                    <p:set>
                                      <p:cBhvr additive="base">
                                        <p:cTn id="301" dur="1" fill="hold">
                                          <p:stCondLst>
                                            <p:cond delay="3211"/>
                                          </p:stCondLst>
                                        </p:cTn>
                                        <p:tgtEl>
                                          <p:spTgt spid="77"/>
                                        </p:tgtEl>
                                        <p:attrNameLst>
                                          <p:attrName>style.visibility</p:attrName>
                                        </p:attrNameLst>
                                      </p:cBhvr>
                                      <p:to>
                                        <p:strVal val="hidden"/>
                                      </p:to>
                                    </p:set>
                                    <p:set>
                                      <p:cBhvr additive="base">
                                        <p:cTn id="302" dur="3694" fill="hold">
                                          <p:stCondLst>
                                            <p:cond delay="0"/>
                                          </p:stCondLst>
                                        </p:cTn>
                                        <p:tgtEl>
                                          <p:spTgt spid="77"/>
                                        </p:tgtEl>
                                      </p:cBhvr>
                                      <p:to>
                                        <p:strVal val=""/>
                                      </p:to>
                                    </p:set>
                                  </p:childTnLst>
                                </p:cTn>
                              </p:par>
                              <p:par>
                                <p:cTn id="303" presetID="0" presetClass="path" presetSubtype="0" repeatCount="indefinite" fill="hold" grpId="1" nodeType="withEffect">
                                  <p:stCondLst>
                                    <p:cond delay="0"/>
                                  </p:stCondLst>
                                  <p:childTnLst>
                                    <p:animMotion origin="layout" path="M -2.70833E-6 1.48148E-6 C 0.00104 -0.11574 -0.11797 -0.13287 -0.09036 -0.26158 " pathEditMode="relative" rAng="0" ptsTypes="AA">
                                      <p:cBhvr>
                                        <p:cTn id="304" dur="3652" spd="-100000" fill="hold"/>
                                        <p:tgtEl>
                                          <p:spTgt spid="77"/>
                                        </p:tgtEl>
                                        <p:attrNameLst>
                                          <p:attrName>ppt_x</p:attrName>
                                          <p:attrName>ppt_y</p:attrName>
                                        </p:attrNameLst>
                                      </p:cBhvr>
                                      <p:rCtr x="-4727" y="-13079"/>
                                    </p:animMotion>
                                  </p:childTnLst>
                                </p:cTn>
                              </p:par>
                              <p:par>
                                <p:cTn id="305" presetID="10" presetClass="entr" presetSubtype="0" repeatCount="indefinite" fill="hold" grpId="0" nodeType="withEffect">
                                  <p:stCondLst>
                                    <p:cond delay="0"/>
                                  </p:stCondLst>
                                  <p:childTnLst>
                                    <p:set>
                                      <p:cBhvr>
                                        <p:cTn id="306" dur="1" fill="hold">
                                          <p:stCondLst>
                                            <p:cond delay="0"/>
                                          </p:stCondLst>
                                        </p:cTn>
                                        <p:tgtEl>
                                          <p:spTgt spid="78"/>
                                        </p:tgtEl>
                                        <p:attrNameLst>
                                          <p:attrName>style.visibility</p:attrName>
                                        </p:attrNameLst>
                                      </p:cBhvr>
                                      <p:to>
                                        <p:strVal val="visible"/>
                                      </p:to>
                                    </p:set>
                                    <p:animEffect transition="out" filter="fade">
                                      <p:cBhvr additive="base">
                                        <p:cTn id="307" dur="364" fill="hold">
                                          <p:stCondLst>
                                            <p:cond delay="2545"/>
                                          </p:stCondLst>
                                        </p:cTn>
                                        <p:tgtEl>
                                          <p:spTgt spid="78"/>
                                        </p:tgtEl>
                                      </p:cBhvr>
                                    </p:animEffect>
                                    <p:animEffect transition="in" filter="fade">
                                      <p:cBhvr additive="base">
                                        <p:cTn id="308" dur="364" fill="hold">
                                          <p:stCondLst>
                                            <p:cond delay="0"/>
                                          </p:stCondLst>
                                        </p:cTn>
                                        <p:tgtEl>
                                          <p:spTgt spid="78"/>
                                        </p:tgtEl>
                                      </p:cBhvr>
                                    </p:animEffect>
                                    <p:set>
                                      <p:cBhvr additive="base">
                                        <p:cTn id="309" dur="1" fill="hold">
                                          <p:stCondLst>
                                            <p:cond delay="2907"/>
                                          </p:stCondLst>
                                        </p:cTn>
                                        <p:tgtEl>
                                          <p:spTgt spid="78"/>
                                        </p:tgtEl>
                                        <p:attrNameLst>
                                          <p:attrName>style.visibility</p:attrName>
                                        </p:attrNameLst>
                                      </p:cBhvr>
                                      <p:to>
                                        <p:strVal val="hidden"/>
                                      </p:to>
                                    </p:set>
                                    <p:set>
                                      <p:cBhvr additive="base">
                                        <p:cTn id="310" dur="3345" fill="hold">
                                          <p:stCondLst>
                                            <p:cond delay="0"/>
                                          </p:stCondLst>
                                        </p:cTn>
                                        <p:tgtEl>
                                          <p:spTgt spid="78"/>
                                        </p:tgtEl>
                                      </p:cBhvr>
                                      <p:to>
                                        <p:strVal val=""/>
                                      </p:to>
                                    </p:set>
                                  </p:childTnLst>
                                </p:cTn>
                              </p:par>
                              <p:par>
                                <p:cTn id="311" presetID="0" presetClass="path" presetSubtype="0" repeatCount="indefinite" fill="hold" grpId="1" nodeType="withEffect">
                                  <p:stCondLst>
                                    <p:cond delay="0"/>
                                  </p:stCondLst>
                                  <p:childTnLst>
                                    <p:animMotion origin="layout" path="M -3.33333E-6 2.96296E-6 C 0.1069 -0.07315 0.10586 -0.1625 0.1336 -0.29121 " pathEditMode="relative" rAng="0" ptsTypes="AA">
                                      <p:cBhvr>
                                        <p:cTn id="312" dur="3444" spd="-100000" fill="hold"/>
                                        <p:tgtEl>
                                          <p:spTgt spid="78"/>
                                        </p:tgtEl>
                                        <p:attrNameLst>
                                          <p:attrName>ppt_x</p:attrName>
                                          <p:attrName>ppt_y</p:attrName>
                                        </p:attrNameLst>
                                      </p:cBhvr>
                                      <p:rCtr x="6680" y="-14560"/>
                                    </p:animMotion>
                                  </p:childTnLst>
                                </p:cTn>
                              </p:par>
                              <p:par>
                                <p:cTn id="313" presetID="10" presetClass="entr" presetSubtype="0" repeatCount="indefinite" fill="hold" grpId="0" nodeType="withEffect">
                                  <p:stCondLst>
                                    <p:cond delay="0"/>
                                  </p:stCondLst>
                                  <p:childTnLst>
                                    <p:set>
                                      <p:cBhvr>
                                        <p:cTn id="314" dur="1" fill="hold">
                                          <p:stCondLst>
                                            <p:cond delay="0"/>
                                          </p:stCondLst>
                                        </p:cTn>
                                        <p:tgtEl>
                                          <p:spTgt spid="79"/>
                                        </p:tgtEl>
                                        <p:attrNameLst>
                                          <p:attrName>style.visibility</p:attrName>
                                        </p:attrNameLst>
                                      </p:cBhvr>
                                      <p:to>
                                        <p:strVal val="visible"/>
                                      </p:to>
                                    </p:set>
                                    <p:animEffect transition="out" filter="fade">
                                      <p:cBhvr additive="base">
                                        <p:cTn id="315" dur="316" fill="hold">
                                          <p:stCondLst>
                                            <p:cond delay="2213"/>
                                          </p:stCondLst>
                                        </p:cTn>
                                        <p:tgtEl>
                                          <p:spTgt spid="79"/>
                                        </p:tgtEl>
                                      </p:cBhvr>
                                    </p:animEffect>
                                    <p:animEffect transition="in" filter="fade">
                                      <p:cBhvr additive="base">
                                        <p:cTn id="316" dur="316" fill="hold">
                                          <p:stCondLst>
                                            <p:cond delay="0"/>
                                          </p:stCondLst>
                                        </p:cTn>
                                        <p:tgtEl>
                                          <p:spTgt spid="79"/>
                                        </p:tgtEl>
                                      </p:cBhvr>
                                    </p:animEffect>
                                    <p:set>
                                      <p:cBhvr additive="base">
                                        <p:cTn id="317" dur="1" fill="hold">
                                          <p:stCondLst>
                                            <p:cond delay="2528"/>
                                          </p:stCondLst>
                                        </p:cTn>
                                        <p:tgtEl>
                                          <p:spTgt spid="79"/>
                                        </p:tgtEl>
                                        <p:attrNameLst>
                                          <p:attrName>style.visibility</p:attrName>
                                        </p:attrNameLst>
                                      </p:cBhvr>
                                      <p:to>
                                        <p:strVal val="hidden"/>
                                      </p:to>
                                    </p:set>
                                    <p:set>
                                      <p:cBhvr additive="base">
                                        <p:cTn id="318" dur="2908" fill="hold">
                                          <p:stCondLst>
                                            <p:cond delay="0"/>
                                          </p:stCondLst>
                                        </p:cTn>
                                        <p:tgtEl>
                                          <p:spTgt spid="79"/>
                                        </p:tgtEl>
                                      </p:cBhvr>
                                      <p:to>
                                        <p:strVal val=""/>
                                      </p:to>
                                    </p:set>
                                  </p:childTnLst>
                                </p:cTn>
                              </p:par>
                              <p:par>
                                <p:cTn id="319" presetID="0" presetClass="path" presetSubtype="0" repeatCount="indefinite" fill="hold" grpId="1" nodeType="withEffect">
                                  <p:stCondLst>
                                    <p:cond delay="0"/>
                                  </p:stCondLst>
                                  <p:childTnLst>
                                    <p:animMotion origin="layout" path="M -2.70833E-6 2.22222E-6 C 0.07123 -0.04398 0.06237 -0.16273 0.09011 -0.27847 " pathEditMode="relative" rAng="0" ptsTypes="AA">
                                      <p:cBhvr>
                                        <p:cTn id="320" dur="2714" spd="-100000" fill="hold"/>
                                        <p:tgtEl>
                                          <p:spTgt spid="79"/>
                                        </p:tgtEl>
                                        <p:attrNameLst>
                                          <p:attrName>ppt_x</p:attrName>
                                          <p:attrName>ppt_y</p:attrName>
                                        </p:attrNameLst>
                                      </p:cBhvr>
                                      <p:rCtr x="4505" y="-13935"/>
                                    </p:animMotion>
                                  </p:childTnLst>
                                </p:cTn>
                              </p:par>
                              <p:par>
                                <p:cTn id="321" presetID="10" presetClass="entr" presetSubtype="0" repeatCount="indefinite" fill="hold" grpId="0" nodeType="withEffect">
                                  <p:stCondLst>
                                    <p:cond delay="0"/>
                                  </p:stCondLst>
                                  <p:childTnLst>
                                    <p:set>
                                      <p:cBhvr>
                                        <p:cTn id="322" dur="1" fill="hold">
                                          <p:stCondLst>
                                            <p:cond delay="0"/>
                                          </p:stCondLst>
                                        </p:cTn>
                                        <p:tgtEl>
                                          <p:spTgt spid="81"/>
                                        </p:tgtEl>
                                        <p:attrNameLst>
                                          <p:attrName>style.visibility</p:attrName>
                                        </p:attrNameLst>
                                      </p:cBhvr>
                                      <p:to>
                                        <p:strVal val="visible"/>
                                      </p:to>
                                    </p:set>
                                    <p:animEffect transition="out" filter="fade">
                                      <p:cBhvr additive="base">
                                        <p:cTn id="323" dur="305" fill="hold">
                                          <p:stCondLst>
                                            <p:cond delay="2133"/>
                                          </p:stCondLst>
                                        </p:cTn>
                                        <p:tgtEl>
                                          <p:spTgt spid="81"/>
                                        </p:tgtEl>
                                      </p:cBhvr>
                                    </p:animEffect>
                                    <p:animEffect transition="in" filter="fade">
                                      <p:cBhvr additive="base">
                                        <p:cTn id="324" dur="305" fill="hold">
                                          <p:stCondLst>
                                            <p:cond delay="0"/>
                                          </p:stCondLst>
                                        </p:cTn>
                                        <p:tgtEl>
                                          <p:spTgt spid="81"/>
                                        </p:tgtEl>
                                      </p:cBhvr>
                                    </p:animEffect>
                                    <p:set>
                                      <p:cBhvr additive="base">
                                        <p:cTn id="325" dur="1" fill="hold">
                                          <p:stCondLst>
                                            <p:cond delay="2437"/>
                                          </p:stCondLst>
                                        </p:cTn>
                                        <p:tgtEl>
                                          <p:spTgt spid="81"/>
                                        </p:tgtEl>
                                        <p:attrNameLst>
                                          <p:attrName>style.visibility</p:attrName>
                                        </p:attrNameLst>
                                      </p:cBhvr>
                                      <p:to>
                                        <p:strVal val="hidden"/>
                                      </p:to>
                                    </p:set>
                                    <p:set>
                                      <p:cBhvr additive="base">
                                        <p:cTn id="326" dur="2804" fill="hold">
                                          <p:stCondLst>
                                            <p:cond delay="0"/>
                                          </p:stCondLst>
                                        </p:cTn>
                                        <p:tgtEl>
                                          <p:spTgt spid="81"/>
                                        </p:tgtEl>
                                      </p:cBhvr>
                                      <p:to>
                                        <p:strVal val=""/>
                                      </p:to>
                                    </p:set>
                                  </p:childTnLst>
                                </p:cTn>
                              </p:par>
                              <p:par>
                                <p:cTn id="327" presetID="0" presetClass="path" presetSubtype="0" repeatCount="indefinite" fill="hold" grpId="1" nodeType="withEffect">
                                  <p:stCondLst>
                                    <p:cond delay="0"/>
                                  </p:stCondLst>
                                  <p:childTnLst>
                                    <p:animMotion origin="layout" path="M -0.00013 -1.85185E-6 C 0.08373 -0.1206 0.14375 -0.01111 0.19831 -0.14097 " pathEditMode="relative" rAng="0" ptsTypes="AA">
                                      <p:cBhvr>
                                        <p:cTn id="328" dur="2924" spd="-100000" fill="hold"/>
                                        <p:tgtEl>
                                          <p:spTgt spid="81"/>
                                        </p:tgtEl>
                                        <p:attrNameLst>
                                          <p:attrName>ppt_x</p:attrName>
                                          <p:attrName>ppt_y</p:attrName>
                                        </p:attrNameLst>
                                      </p:cBhvr>
                                      <p:rCtr x="9922" y="-7060"/>
                                    </p:animMotion>
                                  </p:childTnLst>
                                </p:cTn>
                              </p:par>
                              <p:par>
                                <p:cTn id="329" presetID="10" presetClass="entr" presetSubtype="0" repeatCount="indefinite" fill="hold" grpId="0" nodeType="withEffect">
                                  <p:stCondLst>
                                    <p:cond delay="0"/>
                                  </p:stCondLst>
                                  <p:childTnLst>
                                    <p:set>
                                      <p:cBhvr>
                                        <p:cTn id="330" dur="1" fill="hold">
                                          <p:stCondLst>
                                            <p:cond delay="0"/>
                                          </p:stCondLst>
                                        </p:cTn>
                                        <p:tgtEl>
                                          <p:spTgt spid="80"/>
                                        </p:tgtEl>
                                        <p:attrNameLst>
                                          <p:attrName>style.visibility</p:attrName>
                                        </p:attrNameLst>
                                      </p:cBhvr>
                                      <p:to>
                                        <p:strVal val="visible"/>
                                      </p:to>
                                    </p:set>
                                    <p:animEffect transition="out" filter="fade">
                                      <p:cBhvr additive="base">
                                        <p:cTn id="331" dur="277" fill="hold">
                                          <p:stCondLst>
                                            <p:cond delay="1937"/>
                                          </p:stCondLst>
                                        </p:cTn>
                                        <p:tgtEl>
                                          <p:spTgt spid="80"/>
                                        </p:tgtEl>
                                      </p:cBhvr>
                                    </p:animEffect>
                                    <p:animEffect transition="in" filter="fade">
                                      <p:cBhvr additive="base">
                                        <p:cTn id="332" dur="277" fill="hold">
                                          <p:stCondLst>
                                            <p:cond delay="0"/>
                                          </p:stCondLst>
                                        </p:cTn>
                                        <p:tgtEl>
                                          <p:spTgt spid="80"/>
                                        </p:tgtEl>
                                      </p:cBhvr>
                                    </p:animEffect>
                                    <p:set>
                                      <p:cBhvr additive="base">
                                        <p:cTn id="333" dur="1" fill="hold">
                                          <p:stCondLst>
                                            <p:cond delay="2213"/>
                                          </p:stCondLst>
                                        </p:cTn>
                                        <p:tgtEl>
                                          <p:spTgt spid="80"/>
                                        </p:tgtEl>
                                        <p:attrNameLst>
                                          <p:attrName>style.visibility</p:attrName>
                                        </p:attrNameLst>
                                      </p:cBhvr>
                                      <p:to>
                                        <p:strVal val="hidden"/>
                                      </p:to>
                                    </p:set>
                                    <p:set>
                                      <p:cBhvr additive="base">
                                        <p:cTn id="334" dur="2546" fill="hold">
                                          <p:stCondLst>
                                            <p:cond delay="0"/>
                                          </p:stCondLst>
                                        </p:cTn>
                                        <p:tgtEl>
                                          <p:spTgt spid="80"/>
                                        </p:tgtEl>
                                      </p:cBhvr>
                                      <p:to>
                                        <p:strVal val=""/>
                                      </p:to>
                                    </p:set>
                                  </p:childTnLst>
                                </p:cTn>
                              </p:par>
                              <p:par>
                                <p:cTn id="335" presetID="0" presetClass="path" presetSubtype="0" repeatCount="indefinite" fill="hold" grpId="1" nodeType="withEffect">
                                  <p:stCondLst>
                                    <p:cond delay="0"/>
                                  </p:stCondLst>
                                  <p:childTnLst>
                                    <p:animMotion origin="layout" path="M 1.04167E-6 -1.48148E-6 C 0.07604 -0.05301 0.06667 -0.19606 0.09635 -0.33518 " pathEditMode="relative" rAng="0" ptsTypes="AA">
                                      <p:cBhvr>
                                        <p:cTn id="336" dur="3347" spd="-100000" fill="hold"/>
                                        <p:tgtEl>
                                          <p:spTgt spid="80"/>
                                        </p:tgtEl>
                                        <p:attrNameLst>
                                          <p:attrName>ppt_x</p:attrName>
                                          <p:attrName>ppt_y</p:attrName>
                                        </p:attrNameLst>
                                      </p:cBhvr>
                                      <p:rCtr x="4818" y="-16759"/>
                                    </p:animMotion>
                                  </p:childTnLst>
                                </p:cTn>
                              </p:par>
                              <p:par>
                                <p:cTn id="337" presetID="10" presetClass="entr" presetSubtype="0" repeatCount="indefinite" fill="hold" grpId="0" nodeType="withEffect">
                                  <p:stCondLst>
                                    <p:cond delay="0"/>
                                  </p:stCondLst>
                                  <p:childTnLst>
                                    <p:set>
                                      <p:cBhvr>
                                        <p:cTn id="338" dur="1" fill="hold">
                                          <p:stCondLst>
                                            <p:cond delay="0"/>
                                          </p:stCondLst>
                                        </p:cTn>
                                        <p:tgtEl>
                                          <p:spTgt spid="82"/>
                                        </p:tgtEl>
                                        <p:attrNameLst>
                                          <p:attrName>style.visibility</p:attrName>
                                        </p:attrNameLst>
                                      </p:cBhvr>
                                      <p:to>
                                        <p:strVal val="visible"/>
                                      </p:to>
                                    </p:set>
                                    <p:animEffect transition="out" filter="fade">
                                      <p:cBhvr additive="base">
                                        <p:cTn id="339" dur="345" fill="hold">
                                          <p:stCondLst>
                                            <p:cond delay="2417"/>
                                          </p:stCondLst>
                                        </p:cTn>
                                        <p:tgtEl>
                                          <p:spTgt spid="82"/>
                                        </p:tgtEl>
                                      </p:cBhvr>
                                    </p:animEffect>
                                    <p:animEffect transition="in" filter="fade">
                                      <p:cBhvr additive="base">
                                        <p:cTn id="340" dur="345" fill="hold">
                                          <p:stCondLst>
                                            <p:cond delay="0"/>
                                          </p:stCondLst>
                                        </p:cTn>
                                        <p:tgtEl>
                                          <p:spTgt spid="82"/>
                                        </p:tgtEl>
                                      </p:cBhvr>
                                    </p:animEffect>
                                    <p:set>
                                      <p:cBhvr additive="base">
                                        <p:cTn id="341" dur="1" fill="hold">
                                          <p:stCondLst>
                                            <p:cond delay="2761"/>
                                          </p:stCondLst>
                                        </p:cTn>
                                        <p:tgtEl>
                                          <p:spTgt spid="82"/>
                                        </p:tgtEl>
                                        <p:attrNameLst>
                                          <p:attrName>style.visibility</p:attrName>
                                        </p:attrNameLst>
                                      </p:cBhvr>
                                      <p:to>
                                        <p:strVal val="hidden"/>
                                      </p:to>
                                    </p:set>
                                    <p:set>
                                      <p:cBhvr additive="base">
                                        <p:cTn id="342" dur="3177" fill="hold">
                                          <p:stCondLst>
                                            <p:cond delay="0"/>
                                          </p:stCondLst>
                                        </p:cTn>
                                        <p:tgtEl>
                                          <p:spTgt spid="82"/>
                                        </p:tgtEl>
                                      </p:cBhvr>
                                      <p:to>
                                        <p:strVal val=""/>
                                      </p:to>
                                    </p:set>
                                  </p:childTnLst>
                                </p:cTn>
                              </p:par>
                              <p:par>
                                <p:cTn id="343" presetID="0" presetClass="path" presetSubtype="0" repeatCount="indefinite" fill="hold" grpId="1" nodeType="withEffect">
                                  <p:stCondLst>
                                    <p:cond delay="0"/>
                                  </p:stCondLst>
                                  <p:childTnLst>
                                    <p:animMotion origin="layout" path="M -1.45833E-6 1.48148E-6 C 0.0332 -0.23611 0.0431 -0.23704 0.13763 -0.34769 " pathEditMode="relative" rAng="0" ptsTypes="AA">
                                      <p:cBhvr>
                                        <p:cTn id="344" dur="3510" spd="-100000" fill="hold"/>
                                        <p:tgtEl>
                                          <p:spTgt spid="82"/>
                                        </p:tgtEl>
                                        <p:attrNameLst>
                                          <p:attrName>ppt_x</p:attrName>
                                          <p:attrName>ppt_y</p:attrName>
                                        </p:attrNameLst>
                                      </p:cBhvr>
                                      <p:rCtr x="6875" y="-17384"/>
                                    </p:animMotion>
                                  </p:childTnLst>
                                </p:cTn>
                              </p:par>
                              <p:par>
                                <p:cTn id="345" presetID="10" presetClass="entr" presetSubtype="0" repeatCount="indefinite" fill="hold" grpId="0" nodeType="withEffect">
                                  <p:stCondLst>
                                    <p:cond delay="0"/>
                                  </p:stCondLst>
                                  <p:childTnLst>
                                    <p:set>
                                      <p:cBhvr>
                                        <p:cTn id="346" dur="1" fill="hold">
                                          <p:stCondLst>
                                            <p:cond delay="0"/>
                                          </p:stCondLst>
                                        </p:cTn>
                                        <p:tgtEl>
                                          <p:spTgt spid="83"/>
                                        </p:tgtEl>
                                        <p:attrNameLst>
                                          <p:attrName>style.visibility</p:attrName>
                                        </p:attrNameLst>
                                      </p:cBhvr>
                                      <p:to>
                                        <p:strVal val="visible"/>
                                      </p:to>
                                    </p:set>
                                    <p:animEffect transition="out" filter="fade">
                                      <p:cBhvr additive="base">
                                        <p:cTn id="347" dur="419" fill="hold">
                                          <p:stCondLst>
                                            <p:cond delay="2934"/>
                                          </p:stCondLst>
                                        </p:cTn>
                                        <p:tgtEl>
                                          <p:spTgt spid="83"/>
                                        </p:tgtEl>
                                      </p:cBhvr>
                                    </p:animEffect>
                                    <p:animEffect transition="in" filter="fade">
                                      <p:cBhvr additive="base">
                                        <p:cTn id="348" dur="419" fill="hold">
                                          <p:stCondLst>
                                            <p:cond delay="0"/>
                                          </p:stCondLst>
                                        </p:cTn>
                                        <p:tgtEl>
                                          <p:spTgt spid="83"/>
                                        </p:tgtEl>
                                      </p:cBhvr>
                                    </p:animEffect>
                                    <p:set>
                                      <p:cBhvr additive="base">
                                        <p:cTn id="349" dur="1" fill="hold">
                                          <p:stCondLst>
                                            <p:cond delay="3351"/>
                                          </p:stCondLst>
                                        </p:cTn>
                                        <p:tgtEl>
                                          <p:spTgt spid="83"/>
                                        </p:tgtEl>
                                        <p:attrNameLst>
                                          <p:attrName>style.visibility</p:attrName>
                                        </p:attrNameLst>
                                      </p:cBhvr>
                                      <p:to>
                                        <p:strVal val="hidden"/>
                                      </p:to>
                                    </p:set>
                                    <p:set>
                                      <p:cBhvr additive="base">
                                        <p:cTn id="350" dur="3856" fill="hold">
                                          <p:stCondLst>
                                            <p:cond delay="0"/>
                                          </p:stCondLst>
                                        </p:cTn>
                                        <p:tgtEl>
                                          <p:spTgt spid="83"/>
                                        </p:tgtEl>
                                      </p:cBhvr>
                                      <p:to>
                                        <p:strVal val=""/>
                                      </p:to>
                                    </p:set>
                                  </p:childTnLst>
                                </p:cTn>
                              </p:par>
                              <p:par>
                                <p:cTn id="351" presetID="0" presetClass="path" presetSubtype="0" repeatCount="indefinite" fill="hold" grpId="1" nodeType="withEffect">
                                  <p:stCondLst>
                                    <p:cond delay="0"/>
                                  </p:stCondLst>
                                  <p:childTnLst>
                                    <p:animMotion origin="layout" path="M -8.33333E-7 3.7037E-7 C 0.00143 -0.15486 -0.16406 -0.17778 -0.12565 -0.34954 " pathEditMode="relative" rAng="0" ptsTypes="AA">
                                      <p:cBhvr>
                                        <p:cTn id="352" dur="2662" spd="-100000" fill="hold"/>
                                        <p:tgtEl>
                                          <p:spTgt spid="83"/>
                                        </p:tgtEl>
                                        <p:attrNameLst>
                                          <p:attrName>ppt_x</p:attrName>
                                          <p:attrName>ppt_y</p:attrName>
                                        </p:attrNameLst>
                                      </p:cBhvr>
                                      <p:rCtr x="-6576" y="-17477"/>
                                    </p:animMotion>
                                  </p:childTnLst>
                                </p:cTn>
                              </p:par>
                              <p:par>
                                <p:cTn id="353" presetID="10" presetClass="entr" presetSubtype="0" repeatCount="indefinite" fill="hold" grpId="0" nodeType="withEffect">
                                  <p:stCondLst>
                                    <p:cond delay="0"/>
                                  </p:stCondLst>
                                  <p:childTnLst>
                                    <p:set>
                                      <p:cBhvr>
                                        <p:cTn id="354" dur="1" fill="hold">
                                          <p:stCondLst>
                                            <p:cond delay="0"/>
                                          </p:stCondLst>
                                        </p:cTn>
                                        <p:tgtEl>
                                          <p:spTgt spid="84"/>
                                        </p:tgtEl>
                                        <p:attrNameLst>
                                          <p:attrName>style.visibility</p:attrName>
                                        </p:attrNameLst>
                                      </p:cBhvr>
                                      <p:to>
                                        <p:strVal val="visible"/>
                                      </p:to>
                                    </p:set>
                                    <p:animEffect transition="out" filter="fade">
                                      <p:cBhvr additive="base">
                                        <p:cTn id="355" dur="426" fill="hold">
                                          <p:stCondLst>
                                            <p:cond delay="2983"/>
                                          </p:stCondLst>
                                        </p:cTn>
                                        <p:tgtEl>
                                          <p:spTgt spid="84"/>
                                        </p:tgtEl>
                                      </p:cBhvr>
                                    </p:animEffect>
                                    <p:animEffect transition="in" filter="fade">
                                      <p:cBhvr additive="base">
                                        <p:cTn id="356" dur="426" fill="hold">
                                          <p:stCondLst>
                                            <p:cond delay="0"/>
                                          </p:stCondLst>
                                        </p:cTn>
                                        <p:tgtEl>
                                          <p:spTgt spid="84"/>
                                        </p:tgtEl>
                                      </p:cBhvr>
                                    </p:animEffect>
                                    <p:set>
                                      <p:cBhvr additive="base">
                                        <p:cTn id="357" dur="1" fill="hold">
                                          <p:stCondLst>
                                            <p:cond delay="3408"/>
                                          </p:stCondLst>
                                        </p:cTn>
                                        <p:tgtEl>
                                          <p:spTgt spid="84"/>
                                        </p:tgtEl>
                                        <p:attrNameLst>
                                          <p:attrName>style.visibility</p:attrName>
                                        </p:attrNameLst>
                                      </p:cBhvr>
                                      <p:to>
                                        <p:strVal val="hidden"/>
                                      </p:to>
                                    </p:set>
                                    <p:set>
                                      <p:cBhvr additive="base">
                                        <p:cTn id="358" dur="3921" fill="hold">
                                          <p:stCondLst>
                                            <p:cond delay="0"/>
                                          </p:stCondLst>
                                        </p:cTn>
                                        <p:tgtEl>
                                          <p:spTgt spid="84"/>
                                        </p:tgtEl>
                                      </p:cBhvr>
                                      <p:to>
                                        <p:strVal val=""/>
                                      </p:to>
                                    </p:set>
                                  </p:childTnLst>
                                </p:cTn>
                              </p:par>
                              <p:par>
                                <p:cTn id="359" presetID="0" presetClass="path" presetSubtype="0" repeatCount="indefinite" fill="hold" grpId="1" nodeType="withEffect">
                                  <p:stCondLst>
                                    <p:cond delay="0"/>
                                  </p:stCondLst>
                                  <p:childTnLst>
                                    <p:animMotion origin="layout" path="M -0.00013 3.33333E-6 C 0.06471 -0.13519 0.07708 -0.05139 0.13151 -0.18125 " pathEditMode="relative" rAng="0" ptsTypes="AA">
                                      <p:cBhvr>
                                        <p:cTn id="360" dur="2229" spd="-100000" fill="hold"/>
                                        <p:tgtEl>
                                          <p:spTgt spid="84"/>
                                        </p:tgtEl>
                                        <p:attrNameLst>
                                          <p:attrName>ppt_x</p:attrName>
                                          <p:attrName>ppt_y</p:attrName>
                                        </p:attrNameLst>
                                      </p:cBhvr>
                                      <p:rCtr x="6576" y="-9074"/>
                                    </p:animMotion>
                                  </p:childTnLst>
                                </p:cTn>
                              </p:par>
                              <p:par>
                                <p:cTn id="361" presetID="10" presetClass="entr" presetSubtype="0" repeatCount="indefinite" fill="hold" grpId="0" nodeType="withEffect">
                                  <p:stCondLst>
                                    <p:cond delay="0"/>
                                  </p:stCondLst>
                                  <p:childTnLst>
                                    <p:set>
                                      <p:cBhvr>
                                        <p:cTn id="362" dur="1" fill="hold">
                                          <p:stCondLst>
                                            <p:cond delay="0"/>
                                          </p:stCondLst>
                                        </p:cTn>
                                        <p:tgtEl>
                                          <p:spTgt spid="85"/>
                                        </p:tgtEl>
                                        <p:attrNameLst>
                                          <p:attrName>style.visibility</p:attrName>
                                        </p:attrNameLst>
                                      </p:cBhvr>
                                      <p:to>
                                        <p:strVal val="visible"/>
                                      </p:to>
                                    </p:set>
                                    <p:animEffect transition="out" filter="fade">
                                      <p:cBhvr additive="base">
                                        <p:cTn id="363" dur="433" fill="hold">
                                          <p:stCondLst>
                                            <p:cond delay="3034"/>
                                          </p:stCondLst>
                                        </p:cTn>
                                        <p:tgtEl>
                                          <p:spTgt spid="85"/>
                                        </p:tgtEl>
                                      </p:cBhvr>
                                    </p:animEffect>
                                    <p:animEffect transition="in" filter="fade">
                                      <p:cBhvr additive="base">
                                        <p:cTn id="364" dur="433" fill="hold">
                                          <p:stCondLst>
                                            <p:cond delay="0"/>
                                          </p:stCondLst>
                                        </p:cTn>
                                        <p:tgtEl>
                                          <p:spTgt spid="85"/>
                                        </p:tgtEl>
                                      </p:cBhvr>
                                    </p:animEffect>
                                    <p:set>
                                      <p:cBhvr additive="base">
                                        <p:cTn id="365" dur="1" fill="hold">
                                          <p:stCondLst>
                                            <p:cond delay="3466"/>
                                          </p:stCondLst>
                                        </p:cTn>
                                        <p:tgtEl>
                                          <p:spTgt spid="85"/>
                                        </p:tgtEl>
                                        <p:attrNameLst>
                                          <p:attrName>style.visibility</p:attrName>
                                        </p:attrNameLst>
                                      </p:cBhvr>
                                      <p:to>
                                        <p:strVal val="hidden"/>
                                      </p:to>
                                    </p:set>
                                    <p:set>
                                      <p:cBhvr additive="base">
                                        <p:cTn id="366" dur="3987" fill="hold">
                                          <p:stCondLst>
                                            <p:cond delay="0"/>
                                          </p:stCondLst>
                                        </p:cTn>
                                        <p:tgtEl>
                                          <p:spTgt spid="85"/>
                                        </p:tgtEl>
                                      </p:cBhvr>
                                      <p:to>
                                        <p:strVal val=""/>
                                      </p:to>
                                    </p:set>
                                  </p:childTnLst>
                                </p:cTn>
                              </p:par>
                              <p:par>
                                <p:cTn id="367" presetID="0" presetClass="path" presetSubtype="0" repeatCount="indefinite" fill="hold" grpId="1" nodeType="withEffect">
                                  <p:stCondLst>
                                    <p:cond delay="0"/>
                                  </p:stCondLst>
                                  <p:childTnLst>
                                    <p:animMotion origin="layout" path="M 0.00013 2.22222E-6 C -0.04036 -0.14422 0.01758 -0.1956 -0.00286 -0.34422 " pathEditMode="relative" rAng="0" ptsTypes="AA">
                                      <p:cBhvr>
                                        <p:cTn id="368" dur="2261" spd="-100000" fill="hold"/>
                                        <p:tgtEl>
                                          <p:spTgt spid="85"/>
                                        </p:tgtEl>
                                        <p:attrNameLst>
                                          <p:attrName>ppt_x</p:attrName>
                                          <p:attrName>ppt_y</p:attrName>
                                        </p:attrNameLst>
                                      </p:cBhvr>
                                      <p:rCtr x="-677" y="-17222"/>
                                    </p:animMotion>
                                  </p:childTnLst>
                                </p:cTn>
                              </p:par>
                              <p:par>
                                <p:cTn id="369" presetID="10" presetClass="entr" presetSubtype="0" repeatCount="indefinite" fill="hold" grpId="0" nodeType="withEffect">
                                  <p:stCondLst>
                                    <p:cond delay="0"/>
                                  </p:stCondLst>
                                  <p:childTnLst>
                                    <p:set>
                                      <p:cBhvr>
                                        <p:cTn id="370" dur="1" fill="hold">
                                          <p:stCondLst>
                                            <p:cond delay="0"/>
                                          </p:stCondLst>
                                        </p:cTn>
                                        <p:tgtEl>
                                          <p:spTgt spid="86"/>
                                        </p:tgtEl>
                                        <p:attrNameLst>
                                          <p:attrName>style.visibility</p:attrName>
                                        </p:attrNameLst>
                                      </p:cBhvr>
                                      <p:to>
                                        <p:strVal val="visible"/>
                                      </p:to>
                                    </p:set>
                                    <p:animEffect transition="out" filter="fade">
                                      <p:cBhvr additive="base">
                                        <p:cTn id="371" dur="336" fill="hold">
                                          <p:stCondLst>
                                            <p:cond delay="2355"/>
                                          </p:stCondLst>
                                        </p:cTn>
                                        <p:tgtEl>
                                          <p:spTgt spid="86"/>
                                        </p:tgtEl>
                                      </p:cBhvr>
                                    </p:animEffect>
                                    <p:animEffect transition="in" filter="fade">
                                      <p:cBhvr additive="base">
                                        <p:cTn id="372" dur="336" fill="hold">
                                          <p:stCondLst>
                                            <p:cond delay="0"/>
                                          </p:stCondLst>
                                        </p:cTn>
                                        <p:tgtEl>
                                          <p:spTgt spid="86"/>
                                        </p:tgtEl>
                                      </p:cBhvr>
                                    </p:animEffect>
                                    <p:set>
                                      <p:cBhvr additive="base">
                                        <p:cTn id="373" dur="1" fill="hold">
                                          <p:stCondLst>
                                            <p:cond delay="2690"/>
                                          </p:stCondLst>
                                        </p:cTn>
                                        <p:tgtEl>
                                          <p:spTgt spid="86"/>
                                        </p:tgtEl>
                                        <p:attrNameLst>
                                          <p:attrName>style.visibility</p:attrName>
                                        </p:attrNameLst>
                                      </p:cBhvr>
                                      <p:to>
                                        <p:strVal val="hidden"/>
                                      </p:to>
                                    </p:set>
                                    <p:set>
                                      <p:cBhvr additive="base">
                                        <p:cTn id="374" dur="3095" fill="hold">
                                          <p:stCondLst>
                                            <p:cond delay="0"/>
                                          </p:stCondLst>
                                        </p:cTn>
                                        <p:tgtEl>
                                          <p:spTgt spid="86"/>
                                        </p:tgtEl>
                                      </p:cBhvr>
                                      <p:to>
                                        <p:strVal val=""/>
                                      </p:to>
                                    </p:set>
                                  </p:childTnLst>
                                </p:cTn>
                              </p:par>
                              <p:par>
                                <p:cTn id="375"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376" dur="3846" spd="-100000" fill="hold"/>
                                        <p:tgtEl>
                                          <p:spTgt spid="86"/>
                                        </p:tgtEl>
                                        <p:attrNameLst>
                                          <p:attrName>ppt_x</p:attrName>
                                          <p:attrName>ppt_y</p:attrName>
                                        </p:attrNameLst>
                                      </p:cBhvr>
                                      <p:rCtr x="8138" y="-1852"/>
                                    </p:animMotion>
                                  </p:childTnLst>
                                </p:cTn>
                              </p:par>
                              <p:par>
                                <p:cTn id="377" presetID="10" presetClass="entr" presetSubtype="0" repeatCount="indefinite" fill="hold" grpId="0" nodeType="withEffect">
                                  <p:stCondLst>
                                    <p:cond delay="0"/>
                                  </p:stCondLst>
                                  <p:childTnLst>
                                    <p:set>
                                      <p:cBhvr>
                                        <p:cTn id="378" dur="1" fill="hold">
                                          <p:stCondLst>
                                            <p:cond delay="0"/>
                                          </p:stCondLst>
                                        </p:cTn>
                                        <p:tgtEl>
                                          <p:spTgt spid="87"/>
                                        </p:tgtEl>
                                        <p:attrNameLst>
                                          <p:attrName>style.visibility</p:attrName>
                                        </p:attrNameLst>
                                      </p:cBhvr>
                                      <p:to>
                                        <p:strVal val="visible"/>
                                      </p:to>
                                    </p:set>
                                    <p:animEffect transition="out" filter="fade">
                                      <p:cBhvr additive="base">
                                        <p:cTn id="379" dur="364" fill="hold">
                                          <p:stCondLst>
                                            <p:cond delay="2545"/>
                                          </p:stCondLst>
                                        </p:cTn>
                                        <p:tgtEl>
                                          <p:spTgt spid="87"/>
                                        </p:tgtEl>
                                      </p:cBhvr>
                                    </p:animEffect>
                                    <p:animEffect transition="in" filter="fade">
                                      <p:cBhvr additive="base">
                                        <p:cTn id="380" dur="364" fill="hold">
                                          <p:stCondLst>
                                            <p:cond delay="0"/>
                                          </p:stCondLst>
                                        </p:cTn>
                                        <p:tgtEl>
                                          <p:spTgt spid="87"/>
                                        </p:tgtEl>
                                      </p:cBhvr>
                                    </p:animEffect>
                                    <p:set>
                                      <p:cBhvr additive="base">
                                        <p:cTn id="381" dur="1" fill="hold">
                                          <p:stCondLst>
                                            <p:cond delay="2907"/>
                                          </p:stCondLst>
                                        </p:cTn>
                                        <p:tgtEl>
                                          <p:spTgt spid="87"/>
                                        </p:tgtEl>
                                        <p:attrNameLst>
                                          <p:attrName>style.visibility</p:attrName>
                                        </p:attrNameLst>
                                      </p:cBhvr>
                                      <p:to>
                                        <p:strVal val="hidden"/>
                                      </p:to>
                                    </p:set>
                                    <p:set>
                                      <p:cBhvr additive="base">
                                        <p:cTn id="382" dur="3345" fill="hold">
                                          <p:stCondLst>
                                            <p:cond delay="0"/>
                                          </p:stCondLst>
                                        </p:cTn>
                                        <p:tgtEl>
                                          <p:spTgt spid="87"/>
                                        </p:tgtEl>
                                      </p:cBhvr>
                                      <p:to>
                                        <p:strVal val=""/>
                                      </p:to>
                                    </p:set>
                                  </p:childTnLst>
                                </p:cTn>
                              </p:par>
                              <p:par>
                                <p:cTn id="383" presetID="0" presetClass="path" presetSubtype="0" repeatCount="indefinite" fill="hold" grpId="1" nodeType="withEffect">
                                  <p:stCondLst>
                                    <p:cond delay="0"/>
                                  </p:stCondLst>
                                  <p:childTnLst>
                                    <p:animMotion origin="layout" path="M 1.875E-6 5.55112E-17 C 0.1069 -0.07315 0.10586 -0.1625 0.13359 -0.2912 " pathEditMode="relative" rAng="0" ptsTypes="AA">
                                      <p:cBhvr>
                                        <p:cTn id="384" dur="3444" spd="-100000" fill="hold"/>
                                        <p:tgtEl>
                                          <p:spTgt spid="87"/>
                                        </p:tgtEl>
                                        <p:attrNameLst>
                                          <p:attrName>ppt_x</p:attrName>
                                          <p:attrName>ppt_y</p:attrName>
                                        </p:attrNameLst>
                                      </p:cBhvr>
                                      <p:rCtr x="6680" y="-14560"/>
                                    </p:animMotion>
                                  </p:childTnLst>
                                </p:cTn>
                              </p:par>
                              <p:par>
                                <p:cTn id="385" presetID="10" presetClass="entr" presetSubtype="0" repeatCount="indefinite" fill="hold" grpId="0" nodeType="withEffect">
                                  <p:stCondLst>
                                    <p:cond delay="0"/>
                                  </p:stCondLst>
                                  <p:childTnLst>
                                    <p:set>
                                      <p:cBhvr>
                                        <p:cTn id="386" dur="1" fill="hold">
                                          <p:stCondLst>
                                            <p:cond delay="0"/>
                                          </p:stCondLst>
                                        </p:cTn>
                                        <p:tgtEl>
                                          <p:spTgt spid="88"/>
                                        </p:tgtEl>
                                        <p:attrNameLst>
                                          <p:attrName>style.visibility</p:attrName>
                                        </p:attrNameLst>
                                      </p:cBhvr>
                                      <p:to>
                                        <p:strVal val="visible"/>
                                      </p:to>
                                    </p:set>
                                    <p:animEffect transition="out" filter="fade">
                                      <p:cBhvr additive="base">
                                        <p:cTn id="387" dur="250" fill="hold">
                                          <p:stCondLst>
                                            <p:cond delay="1750"/>
                                          </p:stCondLst>
                                        </p:cTn>
                                        <p:tgtEl>
                                          <p:spTgt spid="88"/>
                                        </p:tgtEl>
                                      </p:cBhvr>
                                    </p:animEffect>
                                    <p:animEffect transition="in" filter="fade">
                                      <p:cBhvr additive="base">
                                        <p:cTn id="388" dur="250" fill="hold">
                                          <p:stCondLst>
                                            <p:cond delay="0"/>
                                          </p:stCondLst>
                                        </p:cTn>
                                        <p:tgtEl>
                                          <p:spTgt spid="88"/>
                                        </p:tgtEl>
                                      </p:cBhvr>
                                    </p:animEffect>
                                    <p:set>
                                      <p:cBhvr additive="base">
                                        <p:cTn id="389" dur="1" fill="hold">
                                          <p:stCondLst>
                                            <p:cond delay="1999"/>
                                          </p:stCondLst>
                                        </p:cTn>
                                        <p:tgtEl>
                                          <p:spTgt spid="88"/>
                                        </p:tgtEl>
                                        <p:attrNameLst>
                                          <p:attrName>style.visibility</p:attrName>
                                        </p:attrNameLst>
                                      </p:cBhvr>
                                      <p:to>
                                        <p:strVal val="hidden"/>
                                      </p:to>
                                    </p:set>
                                    <p:set>
                                      <p:cBhvr additive="base">
                                        <p:cTn id="390" dur="2300" fill="hold">
                                          <p:stCondLst>
                                            <p:cond delay="0"/>
                                          </p:stCondLst>
                                        </p:cTn>
                                        <p:tgtEl>
                                          <p:spTgt spid="88"/>
                                        </p:tgtEl>
                                      </p:cBhvr>
                                      <p:to>
                                        <p:strVal val=""/>
                                      </p:to>
                                    </p:set>
                                  </p:childTnLst>
                                </p:cTn>
                              </p:par>
                              <p:par>
                                <p:cTn id="391" presetID="0" presetClass="path" presetSubtype="0" repeatCount="indefinite" fill="hold" grpId="1" nodeType="withEffect">
                                  <p:stCondLst>
                                    <p:cond delay="0"/>
                                  </p:stCondLst>
                                  <p:childTnLst>
                                    <p:animMotion origin="layout" path="M 0 -3.33333E-6 C 0.07122 -0.04398 0.06237 -0.16273 0.0901 -0.27847 " pathEditMode="relative" rAng="0" ptsTypes="AA">
                                      <p:cBhvr>
                                        <p:cTn id="392" dur="2300" spd="-100000" fill="hold"/>
                                        <p:tgtEl>
                                          <p:spTgt spid="88"/>
                                        </p:tgtEl>
                                        <p:attrNameLst>
                                          <p:attrName>ppt_x</p:attrName>
                                          <p:attrName>ppt_y</p:attrName>
                                        </p:attrNameLst>
                                      </p:cBhvr>
                                      <p:rCtr x="4505" y="-13912"/>
                                    </p:animMotion>
                                  </p:childTnLst>
                                </p:cTn>
                              </p:par>
                              <p:par>
                                <p:cTn id="393" presetID="10" presetClass="entr" presetSubtype="0" repeatCount="indefinite" fill="hold" grpId="0" nodeType="withEffect">
                                  <p:stCondLst>
                                    <p:cond delay="0"/>
                                  </p:stCondLst>
                                  <p:childTnLst>
                                    <p:set>
                                      <p:cBhvr>
                                        <p:cTn id="394" dur="1" fill="hold">
                                          <p:stCondLst>
                                            <p:cond delay="0"/>
                                          </p:stCondLst>
                                        </p:cTn>
                                        <p:tgtEl>
                                          <p:spTgt spid="89"/>
                                        </p:tgtEl>
                                        <p:attrNameLst>
                                          <p:attrName>style.visibility</p:attrName>
                                        </p:attrNameLst>
                                      </p:cBhvr>
                                      <p:to>
                                        <p:strVal val="visible"/>
                                      </p:to>
                                    </p:set>
                                    <p:animEffect transition="out" filter="fade">
                                      <p:cBhvr additive="base">
                                        <p:cTn id="395" dur="250" fill="hold">
                                          <p:stCondLst>
                                            <p:cond delay="1750"/>
                                          </p:stCondLst>
                                        </p:cTn>
                                        <p:tgtEl>
                                          <p:spTgt spid="89"/>
                                        </p:tgtEl>
                                      </p:cBhvr>
                                    </p:animEffect>
                                    <p:animEffect transition="in" filter="fade">
                                      <p:cBhvr additive="base">
                                        <p:cTn id="396" dur="250" fill="hold">
                                          <p:stCondLst>
                                            <p:cond delay="0"/>
                                          </p:stCondLst>
                                        </p:cTn>
                                        <p:tgtEl>
                                          <p:spTgt spid="89"/>
                                        </p:tgtEl>
                                      </p:cBhvr>
                                    </p:animEffect>
                                    <p:set>
                                      <p:cBhvr additive="base">
                                        <p:cTn id="397" dur="1" fill="hold">
                                          <p:stCondLst>
                                            <p:cond delay="1999"/>
                                          </p:stCondLst>
                                        </p:cTn>
                                        <p:tgtEl>
                                          <p:spTgt spid="89"/>
                                        </p:tgtEl>
                                        <p:attrNameLst>
                                          <p:attrName>style.visibility</p:attrName>
                                        </p:attrNameLst>
                                      </p:cBhvr>
                                      <p:to>
                                        <p:strVal val="hidden"/>
                                      </p:to>
                                    </p:set>
                                    <p:set>
                                      <p:cBhvr additive="base">
                                        <p:cTn id="398" dur="2300" fill="hold">
                                          <p:stCondLst>
                                            <p:cond delay="0"/>
                                          </p:stCondLst>
                                        </p:cTn>
                                        <p:tgtEl>
                                          <p:spTgt spid="89"/>
                                        </p:tgtEl>
                                      </p:cBhvr>
                                      <p:to>
                                        <p:strVal val=""/>
                                      </p:to>
                                    </p:set>
                                  </p:childTnLst>
                                </p:cTn>
                              </p:par>
                              <p:par>
                                <p:cTn id="399" presetID="0" presetClass="path" presetSubtype="0" repeatCount="indefinite" fill="hold" grpId="1" nodeType="withEffect">
                                  <p:stCondLst>
                                    <p:cond delay="0"/>
                                  </p:stCondLst>
                                  <p:childTnLst>
                                    <p:animMotion origin="layout" path="M 1.45833E-6 -3.33333E-6 C -0.01133 -0.10578 -0.06198 -0.18449 -0.00768 -0.31458 " pathEditMode="relative" rAng="0" ptsTypes="AA">
                                      <p:cBhvr>
                                        <p:cTn id="400" dur="2300" spd="-100000" fill="hold"/>
                                        <p:tgtEl>
                                          <p:spTgt spid="89"/>
                                        </p:tgtEl>
                                        <p:attrNameLst>
                                          <p:attrName>ppt_x</p:attrName>
                                          <p:attrName>ppt_y</p:attrName>
                                        </p:attrNameLst>
                                      </p:cBhvr>
                                      <p:rCtr x="-1628" y="-15741"/>
                                    </p:animMotion>
                                  </p:childTnLst>
                                </p:cTn>
                              </p:par>
                              <p:par>
                                <p:cTn id="401" presetID="10" presetClass="entr" presetSubtype="0" repeatCount="indefinite" fill="hold" grpId="0" nodeType="withEffect">
                                  <p:stCondLst>
                                    <p:cond delay="0"/>
                                  </p:stCondLst>
                                  <p:childTnLst>
                                    <p:set>
                                      <p:cBhvr>
                                        <p:cTn id="402" dur="1" fill="hold">
                                          <p:stCondLst>
                                            <p:cond delay="0"/>
                                          </p:stCondLst>
                                        </p:cTn>
                                        <p:tgtEl>
                                          <p:spTgt spid="90"/>
                                        </p:tgtEl>
                                        <p:attrNameLst>
                                          <p:attrName>style.visibility</p:attrName>
                                        </p:attrNameLst>
                                      </p:cBhvr>
                                      <p:to>
                                        <p:strVal val="visible"/>
                                      </p:to>
                                    </p:set>
                                    <p:animEffect transition="out" filter="fade">
                                      <p:cBhvr additive="base">
                                        <p:cTn id="403" dur="250" fill="hold">
                                          <p:stCondLst>
                                            <p:cond delay="1750"/>
                                          </p:stCondLst>
                                        </p:cTn>
                                        <p:tgtEl>
                                          <p:spTgt spid="90"/>
                                        </p:tgtEl>
                                      </p:cBhvr>
                                    </p:animEffect>
                                    <p:animEffect transition="in" filter="fade">
                                      <p:cBhvr additive="base">
                                        <p:cTn id="404" dur="250" fill="hold">
                                          <p:stCondLst>
                                            <p:cond delay="0"/>
                                          </p:stCondLst>
                                        </p:cTn>
                                        <p:tgtEl>
                                          <p:spTgt spid="90"/>
                                        </p:tgtEl>
                                      </p:cBhvr>
                                    </p:animEffect>
                                    <p:set>
                                      <p:cBhvr additive="base">
                                        <p:cTn id="405" dur="1" fill="hold">
                                          <p:stCondLst>
                                            <p:cond delay="1999"/>
                                          </p:stCondLst>
                                        </p:cTn>
                                        <p:tgtEl>
                                          <p:spTgt spid="90"/>
                                        </p:tgtEl>
                                        <p:attrNameLst>
                                          <p:attrName>style.visibility</p:attrName>
                                        </p:attrNameLst>
                                      </p:cBhvr>
                                      <p:to>
                                        <p:strVal val="hidden"/>
                                      </p:to>
                                    </p:set>
                                    <p:set>
                                      <p:cBhvr additive="base">
                                        <p:cTn id="406" dur="2300" fill="hold">
                                          <p:stCondLst>
                                            <p:cond delay="0"/>
                                          </p:stCondLst>
                                        </p:cTn>
                                        <p:tgtEl>
                                          <p:spTgt spid="90"/>
                                        </p:tgtEl>
                                      </p:cBhvr>
                                      <p:to>
                                        <p:strVal val=""/>
                                      </p:to>
                                    </p:set>
                                  </p:childTnLst>
                                </p:cTn>
                              </p:par>
                              <p:par>
                                <p:cTn id="407" presetID="0" presetClass="path" presetSubtype="0" repeatCount="indefinite" fill="hold" grpId="1" nodeType="withEffect">
                                  <p:stCondLst>
                                    <p:cond delay="0"/>
                                  </p:stCondLst>
                                  <p:childTnLst>
                                    <p:animMotion origin="layout" path="M -0.00013 -2.59259E-6 C 0.06471 -0.13518 0.07708 -0.05139 0.13151 -0.18125 " pathEditMode="relative" rAng="0" ptsTypes="AA">
                                      <p:cBhvr>
                                        <p:cTn id="408" dur="2300" spd="-100000" fill="hold"/>
                                        <p:tgtEl>
                                          <p:spTgt spid="90"/>
                                        </p:tgtEl>
                                        <p:attrNameLst>
                                          <p:attrName>ppt_x</p:attrName>
                                          <p:attrName>ppt_y</p:attrName>
                                        </p:attrNameLst>
                                      </p:cBhvr>
                                      <p:rCtr x="6576" y="-9074"/>
                                    </p:animMotion>
                                  </p:childTnLst>
                                </p:cTn>
                              </p:par>
                              <p:par>
                                <p:cTn id="409" presetID="10" presetClass="entr" presetSubtype="0" repeatCount="indefinite" fill="hold" grpId="0" nodeType="withEffect">
                                  <p:stCondLst>
                                    <p:cond delay="0"/>
                                  </p:stCondLst>
                                  <p:childTnLst>
                                    <p:set>
                                      <p:cBhvr>
                                        <p:cTn id="410" dur="1" fill="hold">
                                          <p:stCondLst>
                                            <p:cond delay="0"/>
                                          </p:stCondLst>
                                        </p:cTn>
                                        <p:tgtEl>
                                          <p:spTgt spid="91"/>
                                        </p:tgtEl>
                                        <p:attrNameLst>
                                          <p:attrName>style.visibility</p:attrName>
                                        </p:attrNameLst>
                                      </p:cBhvr>
                                      <p:to>
                                        <p:strVal val="visible"/>
                                      </p:to>
                                    </p:set>
                                    <p:animEffect transition="out" filter="fade">
                                      <p:cBhvr additive="base">
                                        <p:cTn id="411" dur="250" fill="hold">
                                          <p:stCondLst>
                                            <p:cond delay="1750"/>
                                          </p:stCondLst>
                                        </p:cTn>
                                        <p:tgtEl>
                                          <p:spTgt spid="91"/>
                                        </p:tgtEl>
                                      </p:cBhvr>
                                    </p:animEffect>
                                    <p:animEffect transition="in" filter="fade">
                                      <p:cBhvr additive="base">
                                        <p:cTn id="412" dur="250" fill="hold">
                                          <p:stCondLst>
                                            <p:cond delay="0"/>
                                          </p:stCondLst>
                                        </p:cTn>
                                        <p:tgtEl>
                                          <p:spTgt spid="91"/>
                                        </p:tgtEl>
                                      </p:cBhvr>
                                    </p:animEffect>
                                    <p:set>
                                      <p:cBhvr additive="base">
                                        <p:cTn id="413" dur="1" fill="hold">
                                          <p:stCondLst>
                                            <p:cond delay="1999"/>
                                          </p:stCondLst>
                                        </p:cTn>
                                        <p:tgtEl>
                                          <p:spTgt spid="91"/>
                                        </p:tgtEl>
                                        <p:attrNameLst>
                                          <p:attrName>style.visibility</p:attrName>
                                        </p:attrNameLst>
                                      </p:cBhvr>
                                      <p:to>
                                        <p:strVal val="hidden"/>
                                      </p:to>
                                    </p:set>
                                    <p:set>
                                      <p:cBhvr additive="base">
                                        <p:cTn id="414" dur="2300" fill="hold">
                                          <p:stCondLst>
                                            <p:cond delay="0"/>
                                          </p:stCondLst>
                                        </p:cTn>
                                        <p:tgtEl>
                                          <p:spTgt spid="91"/>
                                        </p:tgtEl>
                                      </p:cBhvr>
                                      <p:to>
                                        <p:strVal val=""/>
                                      </p:to>
                                    </p:set>
                                  </p:childTnLst>
                                </p:cTn>
                              </p:par>
                              <p:par>
                                <p:cTn id="415" presetID="0" presetClass="path" presetSubtype="0" repeatCount="indefinite" fill="hold" grpId="1" nodeType="withEffect">
                                  <p:stCondLst>
                                    <p:cond delay="0"/>
                                  </p:stCondLst>
                                  <p:childTnLst>
                                    <p:animMotion origin="layout" path="M 0 1.48148E-6 C -0.0401 -0.14398 -0.07305 -0.07477 -0.10898 -0.21713 " pathEditMode="relative" rAng="0" ptsTypes="AA">
                                      <p:cBhvr>
                                        <p:cTn id="416" dur="2300" spd="-100000" fill="hold"/>
                                        <p:tgtEl>
                                          <p:spTgt spid="91"/>
                                        </p:tgtEl>
                                        <p:attrNameLst>
                                          <p:attrName>ppt_x</p:attrName>
                                          <p:attrName>ppt_y</p:attrName>
                                        </p:attrNameLst>
                                      </p:cBhvr>
                                      <p:rCtr x="-5456" y="-10856"/>
                                    </p:animMotion>
                                  </p:childTnLst>
                                </p:cTn>
                              </p:par>
                              <p:par>
                                <p:cTn id="417" presetID="10" presetClass="entr" presetSubtype="0" repeatCount="indefinite" fill="hold" grpId="0" nodeType="withEffect">
                                  <p:stCondLst>
                                    <p:cond delay="0"/>
                                  </p:stCondLst>
                                  <p:childTnLst>
                                    <p:set>
                                      <p:cBhvr>
                                        <p:cTn id="418" dur="1" fill="hold">
                                          <p:stCondLst>
                                            <p:cond delay="0"/>
                                          </p:stCondLst>
                                        </p:cTn>
                                        <p:tgtEl>
                                          <p:spTgt spid="92"/>
                                        </p:tgtEl>
                                        <p:attrNameLst>
                                          <p:attrName>style.visibility</p:attrName>
                                        </p:attrNameLst>
                                      </p:cBhvr>
                                      <p:to>
                                        <p:strVal val="visible"/>
                                      </p:to>
                                    </p:set>
                                    <p:animEffect transition="out" filter="fade">
                                      <p:cBhvr additive="base">
                                        <p:cTn id="419" dur="250" fill="hold">
                                          <p:stCondLst>
                                            <p:cond delay="1750"/>
                                          </p:stCondLst>
                                        </p:cTn>
                                        <p:tgtEl>
                                          <p:spTgt spid="92"/>
                                        </p:tgtEl>
                                      </p:cBhvr>
                                    </p:animEffect>
                                    <p:animEffect transition="in" filter="fade">
                                      <p:cBhvr additive="base">
                                        <p:cTn id="420" dur="250" fill="hold">
                                          <p:stCondLst>
                                            <p:cond delay="0"/>
                                          </p:stCondLst>
                                        </p:cTn>
                                        <p:tgtEl>
                                          <p:spTgt spid="92"/>
                                        </p:tgtEl>
                                      </p:cBhvr>
                                    </p:animEffect>
                                    <p:set>
                                      <p:cBhvr additive="base">
                                        <p:cTn id="421" dur="1" fill="hold">
                                          <p:stCondLst>
                                            <p:cond delay="1999"/>
                                          </p:stCondLst>
                                        </p:cTn>
                                        <p:tgtEl>
                                          <p:spTgt spid="92"/>
                                        </p:tgtEl>
                                        <p:attrNameLst>
                                          <p:attrName>style.visibility</p:attrName>
                                        </p:attrNameLst>
                                      </p:cBhvr>
                                      <p:to>
                                        <p:strVal val="hidden"/>
                                      </p:to>
                                    </p:set>
                                    <p:set>
                                      <p:cBhvr additive="base">
                                        <p:cTn id="422" dur="2300" fill="hold">
                                          <p:stCondLst>
                                            <p:cond delay="0"/>
                                          </p:stCondLst>
                                        </p:cTn>
                                        <p:tgtEl>
                                          <p:spTgt spid="92"/>
                                        </p:tgtEl>
                                      </p:cBhvr>
                                      <p:to>
                                        <p:strVal val=""/>
                                      </p:to>
                                    </p:set>
                                  </p:childTnLst>
                                </p:cTn>
                              </p:par>
                              <p:par>
                                <p:cTn id="423" presetID="0" presetClass="path" presetSubtype="0" repeatCount="indefinite" fill="hold" grpId="1" nodeType="withEffect">
                                  <p:stCondLst>
                                    <p:cond delay="0"/>
                                  </p:stCondLst>
                                  <p:childTnLst>
                                    <p:animMotion origin="layout" path="M -0.00013 -3.7037E-7 C 0.08372 -0.1206 0.14375 -0.01111 0.19831 -0.14097 " pathEditMode="relative" rAng="0" ptsTypes="AA">
                                      <p:cBhvr>
                                        <p:cTn id="424" dur="2300" spd="-100000" fill="hold"/>
                                        <p:tgtEl>
                                          <p:spTgt spid="92"/>
                                        </p:tgtEl>
                                        <p:attrNameLst>
                                          <p:attrName>ppt_x</p:attrName>
                                          <p:attrName>ppt_y</p:attrName>
                                        </p:attrNameLst>
                                      </p:cBhvr>
                                      <p:rCtr x="9922" y="-7060"/>
                                    </p:animMotion>
                                  </p:childTnLst>
                                </p:cTn>
                              </p:par>
                              <p:par>
                                <p:cTn id="425" presetID="10" presetClass="entr" presetSubtype="0" repeatCount="indefinite" fill="hold" grpId="0" nodeType="withEffect">
                                  <p:stCondLst>
                                    <p:cond delay="0"/>
                                  </p:stCondLst>
                                  <p:childTnLst>
                                    <p:set>
                                      <p:cBhvr>
                                        <p:cTn id="426" dur="1" fill="hold">
                                          <p:stCondLst>
                                            <p:cond delay="0"/>
                                          </p:stCondLst>
                                        </p:cTn>
                                        <p:tgtEl>
                                          <p:spTgt spid="93"/>
                                        </p:tgtEl>
                                        <p:attrNameLst>
                                          <p:attrName>style.visibility</p:attrName>
                                        </p:attrNameLst>
                                      </p:cBhvr>
                                      <p:to>
                                        <p:strVal val="visible"/>
                                      </p:to>
                                    </p:set>
                                    <p:animEffect transition="out" filter="fade">
                                      <p:cBhvr additive="base">
                                        <p:cTn id="427" dur="250" fill="hold">
                                          <p:stCondLst>
                                            <p:cond delay="1750"/>
                                          </p:stCondLst>
                                        </p:cTn>
                                        <p:tgtEl>
                                          <p:spTgt spid="93"/>
                                        </p:tgtEl>
                                      </p:cBhvr>
                                    </p:animEffect>
                                    <p:animEffect transition="in" filter="fade">
                                      <p:cBhvr additive="base">
                                        <p:cTn id="428" dur="250" fill="hold">
                                          <p:stCondLst>
                                            <p:cond delay="0"/>
                                          </p:stCondLst>
                                        </p:cTn>
                                        <p:tgtEl>
                                          <p:spTgt spid="93"/>
                                        </p:tgtEl>
                                      </p:cBhvr>
                                    </p:animEffect>
                                    <p:set>
                                      <p:cBhvr additive="base">
                                        <p:cTn id="429" dur="1" fill="hold">
                                          <p:stCondLst>
                                            <p:cond delay="1999"/>
                                          </p:stCondLst>
                                        </p:cTn>
                                        <p:tgtEl>
                                          <p:spTgt spid="93"/>
                                        </p:tgtEl>
                                        <p:attrNameLst>
                                          <p:attrName>style.visibility</p:attrName>
                                        </p:attrNameLst>
                                      </p:cBhvr>
                                      <p:to>
                                        <p:strVal val="hidden"/>
                                      </p:to>
                                    </p:set>
                                    <p:set>
                                      <p:cBhvr additive="base">
                                        <p:cTn id="430" dur="2300" fill="hold">
                                          <p:stCondLst>
                                            <p:cond delay="0"/>
                                          </p:stCondLst>
                                        </p:cTn>
                                        <p:tgtEl>
                                          <p:spTgt spid="93"/>
                                        </p:tgtEl>
                                      </p:cBhvr>
                                      <p:to>
                                        <p:strVal val=""/>
                                      </p:to>
                                    </p:set>
                                  </p:childTnLst>
                                </p:cTn>
                              </p:par>
                              <p:par>
                                <p:cTn id="431"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432" dur="2300" spd="-100000" fill="hold"/>
                                        <p:tgtEl>
                                          <p:spTgt spid="93"/>
                                        </p:tgtEl>
                                        <p:attrNameLst>
                                          <p:attrName>ppt_x</p:attrName>
                                          <p:attrName>ppt_y</p:attrName>
                                        </p:attrNameLst>
                                      </p:cBhvr>
                                      <p:rCtr x="8138" y="-1852"/>
                                    </p:animMotion>
                                  </p:childTnLst>
                                </p:cTn>
                              </p:par>
                              <p:par>
                                <p:cTn id="433" presetID="10" presetClass="entr" presetSubtype="0" repeatCount="indefinite" fill="hold" grpId="0" nodeType="withEffect">
                                  <p:stCondLst>
                                    <p:cond delay="0"/>
                                  </p:stCondLst>
                                  <p:childTnLst>
                                    <p:set>
                                      <p:cBhvr>
                                        <p:cTn id="434" dur="1" fill="hold">
                                          <p:stCondLst>
                                            <p:cond delay="0"/>
                                          </p:stCondLst>
                                        </p:cTn>
                                        <p:tgtEl>
                                          <p:spTgt spid="94"/>
                                        </p:tgtEl>
                                        <p:attrNameLst>
                                          <p:attrName>style.visibility</p:attrName>
                                        </p:attrNameLst>
                                      </p:cBhvr>
                                      <p:to>
                                        <p:strVal val="visible"/>
                                      </p:to>
                                    </p:set>
                                    <p:animEffect transition="out" filter="fade">
                                      <p:cBhvr additive="base">
                                        <p:cTn id="435" dur="250" fill="hold">
                                          <p:stCondLst>
                                            <p:cond delay="1750"/>
                                          </p:stCondLst>
                                        </p:cTn>
                                        <p:tgtEl>
                                          <p:spTgt spid="94"/>
                                        </p:tgtEl>
                                      </p:cBhvr>
                                    </p:animEffect>
                                    <p:animEffect transition="in" filter="fade">
                                      <p:cBhvr additive="base">
                                        <p:cTn id="436" dur="250" fill="hold">
                                          <p:stCondLst>
                                            <p:cond delay="0"/>
                                          </p:stCondLst>
                                        </p:cTn>
                                        <p:tgtEl>
                                          <p:spTgt spid="94"/>
                                        </p:tgtEl>
                                      </p:cBhvr>
                                    </p:animEffect>
                                    <p:set>
                                      <p:cBhvr additive="base">
                                        <p:cTn id="437" dur="1" fill="hold">
                                          <p:stCondLst>
                                            <p:cond delay="1999"/>
                                          </p:stCondLst>
                                        </p:cTn>
                                        <p:tgtEl>
                                          <p:spTgt spid="94"/>
                                        </p:tgtEl>
                                        <p:attrNameLst>
                                          <p:attrName>style.visibility</p:attrName>
                                        </p:attrNameLst>
                                      </p:cBhvr>
                                      <p:to>
                                        <p:strVal val="hidden"/>
                                      </p:to>
                                    </p:set>
                                    <p:set>
                                      <p:cBhvr additive="base">
                                        <p:cTn id="438" dur="2300" fill="hold">
                                          <p:stCondLst>
                                            <p:cond delay="0"/>
                                          </p:stCondLst>
                                        </p:cTn>
                                        <p:tgtEl>
                                          <p:spTgt spid="94"/>
                                        </p:tgtEl>
                                      </p:cBhvr>
                                      <p:to>
                                        <p:strVal val=""/>
                                      </p:to>
                                    </p:set>
                                  </p:childTnLst>
                                </p:cTn>
                              </p:par>
                              <p:par>
                                <p:cTn id="439" presetID="0" presetClass="path" presetSubtype="0" repeatCount="indefinite" fill="hold" grpId="1" nodeType="withEffect">
                                  <p:stCondLst>
                                    <p:cond delay="0"/>
                                  </p:stCondLst>
                                  <p:childTnLst>
                                    <p:animMotion origin="layout" path="M 2.08333E-7 2.59259E-6 C -0.04023 -0.14422 0.01732 -0.1956 -0.00299 -0.34422 " pathEditMode="relative" rAng="0" ptsTypes="AA">
                                      <p:cBhvr>
                                        <p:cTn id="440" dur="2300" spd="-100000" fill="hold"/>
                                        <p:tgtEl>
                                          <p:spTgt spid="94"/>
                                        </p:tgtEl>
                                        <p:attrNameLst>
                                          <p:attrName>ppt_x</p:attrName>
                                          <p:attrName>ppt_y</p:attrName>
                                        </p:attrNameLst>
                                      </p:cBhvr>
                                      <p:rCtr x="-664" y="-17222"/>
                                    </p:animMotion>
                                  </p:childTnLst>
                                </p:cTn>
                              </p:par>
                              <p:par>
                                <p:cTn id="441" presetID="10" presetClass="entr" presetSubtype="0" repeatCount="indefinite" fill="hold" grpId="0" nodeType="withEffect">
                                  <p:stCondLst>
                                    <p:cond delay="0"/>
                                  </p:stCondLst>
                                  <p:childTnLst>
                                    <p:set>
                                      <p:cBhvr>
                                        <p:cTn id="442" dur="1" fill="hold">
                                          <p:stCondLst>
                                            <p:cond delay="0"/>
                                          </p:stCondLst>
                                        </p:cTn>
                                        <p:tgtEl>
                                          <p:spTgt spid="95"/>
                                        </p:tgtEl>
                                        <p:attrNameLst>
                                          <p:attrName>style.visibility</p:attrName>
                                        </p:attrNameLst>
                                      </p:cBhvr>
                                      <p:to>
                                        <p:strVal val="visible"/>
                                      </p:to>
                                    </p:set>
                                    <p:animEffect transition="out" filter="fade">
                                      <p:cBhvr additive="base">
                                        <p:cTn id="443" dur="250" fill="hold">
                                          <p:stCondLst>
                                            <p:cond delay="1750"/>
                                          </p:stCondLst>
                                        </p:cTn>
                                        <p:tgtEl>
                                          <p:spTgt spid="95"/>
                                        </p:tgtEl>
                                      </p:cBhvr>
                                    </p:animEffect>
                                    <p:animEffect transition="in" filter="fade">
                                      <p:cBhvr additive="base">
                                        <p:cTn id="444" dur="250" fill="hold">
                                          <p:stCondLst>
                                            <p:cond delay="0"/>
                                          </p:stCondLst>
                                        </p:cTn>
                                        <p:tgtEl>
                                          <p:spTgt spid="95"/>
                                        </p:tgtEl>
                                      </p:cBhvr>
                                    </p:animEffect>
                                    <p:set>
                                      <p:cBhvr additive="base">
                                        <p:cTn id="445" dur="1" fill="hold">
                                          <p:stCondLst>
                                            <p:cond delay="1999"/>
                                          </p:stCondLst>
                                        </p:cTn>
                                        <p:tgtEl>
                                          <p:spTgt spid="95"/>
                                        </p:tgtEl>
                                        <p:attrNameLst>
                                          <p:attrName>style.visibility</p:attrName>
                                        </p:attrNameLst>
                                      </p:cBhvr>
                                      <p:to>
                                        <p:strVal val="hidden"/>
                                      </p:to>
                                    </p:set>
                                    <p:set>
                                      <p:cBhvr additive="base">
                                        <p:cTn id="446" dur="2300" fill="hold">
                                          <p:stCondLst>
                                            <p:cond delay="0"/>
                                          </p:stCondLst>
                                        </p:cTn>
                                        <p:tgtEl>
                                          <p:spTgt spid="95"/>
                                        </p:tgtEl>
                                      </p:cBhvr>
                                      <p:to>
                                        <p:strVal val=""/>
                                      </p:to>
                                    </p:set>
                                  </p:childTnLst>
                                </p:cTn>
                              </p:par>
                              <p:par>
                                <p:cTn id="447" presetID="0" presetClass="path" presetSubtype="0" repeatCount="indefinite" fill="hold" grpId="1" nodeType="withEffect">
                                  <p:stCondLst>
                                    <p:cond delay="0"/>
                                  </p:stCondLst>
                                  <p:childTnLst>
                                    <p:animMotion origin="layout" path="M -3.95833E-6 4.44444E-6 C 0.00378 -0.22477 0.15391 -0.14306 0.13373 -0.29121 " pathEditMode="relative" rAng="0" ptsTypes="AA">
                                      <p:cBhvr>
                                        <p:cTn id="448" dur="2300" spd="-100000" fill="hold"/>
                                        <p:tgtEl>
                                          <p:spTgt spid="95"/>
                                        </p:tgtEl>
                                        <p:attrNameLst>
                                          <p:attrName>ppt_x</p:attrName>
                                          <p:attrName>ppt_y</p:attrName>
                                        </p:attrNameLst>
                                      </p:cBhvr>
                                      <p:rCtr x="6771" y="-14560"/>
                                    </p:animMotion>
                                  </p:childTnLst>
                                </p:cTn>
                              </p:par>
                              <p:par>
                                <p:cTn id="449" presetID="10" presetClass="entr" presetSubtype="0" repeatCount="indefinite" fill="hold" grpId="0" nodeType="withEffect">
                                  <p:stCondLst>
                                    <p:cond delay="0"/>
                                  </p:stCondLst>
                                  <p:childTnLst>
                                    <p:set>
                                      <p:cBhvr>
                                        <p:cTn id="450" dur="1" fill="hold">
                                          <p:stCondLst>
                                            <p:cond delay="0"/>
                                          </p:stCondLst>
                                        </p:cTn>
                                        <p:tgtEl>
                                          <p:spTgt spid="96"/>
                                        </p:tgtEl>
                                        <p:attrNameLst>
                                          <p:attrName>style.visibility</p:attrName>
                                        </p:attrNameLst>
                                      </p:cBhvr>
                                      <p:to>
                                        <p:strVal val="visible"/>
                                      </p:to>
                                    </p:set>
                                    <p:animEffect transition="out" filter="fade">
                                      <p:cBhvr additive="base">
                                        <p:cTn id="451" dur="250" fill="hold">
                                          <p:stCondLst>
                                            <p:cond delay="1750"/>
                                          </p:stCondLst>
                                        </p:cTn>
                                        <p:tgtEl>
                                          <p:spTgt spid="96"/>
                                        </p:tgtEl>
                                      </p:cBhvr>
                                    </p:animEffect>
                                    <p:animEffect transition="in" filter="fade">
                                      <p:cBhvr additive="base">
                                        <p:cTn id="452" dur="250" fill="hold">
                                          <p:stCondLst>
                                            <p:cond delay="0"/>
                                          </p:stCondLst>
                                        </p:cTn>
                                        <p:tgtEl>
                                          <p:spTgt spid="96"/>
                                        </p:tgtEl>
                                      </p:cBhvr>
                                    </p:animEffect>
                                    <p:set>
                                      <p:cBhvr additive="base">
                                        <p:cTn id="453" dur="1" fill="hold">
                                          <p:stCondLst>
                                            <p:cond delay="1999"/>
                                          </p:stCondLst>
                                        </p:cTn>
                                        <p:tgtEl>
                                          <p:spTgt spid="96"/>
                                        </p:tgtEl>
                                        <p:attrNameLst>
                                          <p:attrName>style.visibility</p:attrName>
                                        </p:attrNameLst>
                                      </p:cBhvr>
                                      <p:to>
                                        <p:strVal val="hidden"/>
                                      </p:to>
                                    </p:set>
                                    <p:set>
                                      <p:cBhvr additive="base">
                                        <p:cTn id="454" dur="2300" fill="hold">
                                          <p:stCondLst>
                                            <p:cond delay="0"/>
                                          </p:stCondLst>
                                        </p:cTn>
                                        <p:tgtEl>
                                          <p:spTgt spid="96"/>
                                        </p:tgtEl>
                                      </p:cBhvr>
                                      <p:to>
                                        <p:strVal val=""/>
                                      </p:to>
                                    </p:set>
                                  </p:childTnLst>
                                </p:cTn>
                              </p:par>
                              <p:par>
                                <p:cTn id="455" presetID="0" presetClass="path" presetSubtype="0" repeatCount="indefinite" fill="hold" grpId="1" nodeType="withEffect">
                                  <p:stCondLst>
                                    <p:cond delay="0"/>
                                  </p:stCondLst>
                                  <p:childTnLst>
                                    <p:animMotion origin="layout" path="M -3.95833E-6 -3.7037E-6 C 0.0323 -0.19768 0.04193 -0.19838 0.1336 -0.2912 " pathEditMode="relative" rAng="0" ptsTypes="AA">
                                      <p:cBhvr>
                                        <p:cTn id="456" dur="2300" spd="-100000" fill="hold"/>
                                        <p:tgtEl>
                                          <p:spTgt spid="96"/>
                                        </p:tgtEl>
                                        <p:attrNameLst>
                                          <p:attrName>ppt_x</p:attrName>
                                          <p:attrName>ppt_y</p:attrName>
                                        </p:attrNameLst>
                                      </p:cBhvr>
                                      <p:rCtr x="6680" y="-14560"/>
                                    </p:animMotion>
                                  </p:childTnLst>
                                </p:cTn>
                              </p:par>
                              <p:par>
                                <p:cTn id="457" presetID="10" presetClass="entr" presetSubtype="0" repeatCount="indefinite" fill="hold" grpId="0" nodeType="withEffect">
                                  <p:stCondLst>
                                    <p:cond delay="0"/>
                                  </p:stCondLst>
                                  <p:childTnLst>
                                    <p:set>
                                      <p:cBhvr>
                                        <p:cTn id="458" dur="1" fill="hold">
                                          <p:stCondLst>
                                            <p:cond delay="0"/>
                                          </p:stCondLst>
                                        </p:cTn>
                                        <p:tgtEl>
                                          <p:spTgt spid="97"/>
                                        </p:tgtEl>
                                        <p:attrNameLst>
                                          <p:attrName>style.visibility</p:attrName>
                                        </p:attrNameLst>
                                      </p:cBhvr>
                                      <p:to>
                                        <p:strVal val="visible"/>
                                      </p:to>
                                    </p:set>
                                    <p:animEffect transition="out" filter="fade">
                                      <p:cBhvr additive="base">
                                        <p:cTn id="459" dur="250" fill="hold">
                                          <p:stCondLst>
                                            <p:cond delay="1750"/>
                                          </p:stCondLst>
                                        </p:cTn>
                                        <p:tgtEl>
                                          <p:spTgt spid="97"/>
                                        </p:tgtEl>
                                      </p:cBhvr>
                                    </p:animEffect>
                                    <p:animEffect transition="in" filter="fade">
                                      <p:cBhvr additive="base">
                                        <p:cTn id="460" dur="250" fill="hold">
                                          <p:stCondLst>
                                            <p:cond delay="0"/>
                                          </p:stCondLst>
                                        </p:cTn>
                                        <p:tgtEl>
                                          <p:spTgt spid="97"/>
                                        </p:tgtEl>
                                      </p:cBhvr>
                                    </p:animEffect>
                                    <p:set>
                                      <p:cBhvr additive="base">
                                        <p:cTn id="461" dur="1" fill="hold">
                                          <p:stCondLst>
                                            <p:cond delay="1999"/>
                                          </p:stCondLst>
                                        </p:cTn>
                                        <p:tgtEl>
                                          <p:spTgt spid="97"/>
                                        </p:tgtEl>
                                        <p:attrNameLst>
                                          <p:attrName>style.visibility</p:attrName>
                                        </p:attrNameLst>
                                      </p:cBhvr>
                                      <p:to>
                                        <p:strVal val="hidden"/>
                                      </p:to>
                                    </p:set>
                                    <p:set>
                                      <p:cBhvr additive="base">
                                        <p:cTn id="462" dur="2300" fill="hold">
                                          <p:stCondLst>
                                            <p:cond delay="0"/>
                                          </p:stCondLst>
                                        </p:cTn>
                                        <p:tgtEl>
                                          <p:spTgt spid="97"/>
                                        </p:tgtEl>
                                      </p:cBhvr>
                                      <p:to>
                                        <p:strVal val=""/>
                                      </p:to>
                                    </p:set>
                                  </p:childTnLst>
                                </p:cTn>
                              </p:par>
                              <p:par>
                                <p:cTn id="463"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464" dur="2300" spd="-100000" fill="hold"/>
                                        <p:tgtEl>
                                          <p:spTgt spid="97"/>
                                        </p:tgtEl>
                                        <p:attrNameLst>
                                          <p:attrName>ppt_x</p:attrName>
                                          <p:attrName>ppt_y</p:attrName>
                                        </p:attrNameLst>
                                      </p:cBhvr>
                                      <p:rCtr x="6680" y="-14560"/>
                                    </p:animMotion>
                                  </p:childTnLst>
                                </p:cTn>
                              </p:par>
                              <p:par>
                                <p:cTn id="465" presetID="10" presetClass="entr" presetSubtype="0" repeatCount="indefinite" fill="hold" grpId="0" nodeType="withEffect">
                                  <p:stCondLst>
                                    <p:cond delay="0"/>
                                  </p:stCondLst>
                                  <p:childTnLst>
                                    <p:set>
                                      <p:cBhvr>
                                        <p:cTn id="466" dur="1" fill="hold">
                                          <p:stCondLst>
                                            <p:cond delay="0"/>
                                          </p:stCondLst>
                                        </p:cTn>
                                        <p:tgtEl>
                                          <p:spTgt spid="98"/>
                                        </p:tgtEl>
                                        <p:attrNameLst>
                                          <p:attrName>style.visibility</p:attrName>
                                        </p:attrNameLst>
                                      </p:cBhvr>
                                      <p:to>
                                        <p:strVal val="visible"/>
                                      </p:to>
                                    </p:set>
                                    <p:animEffect transition="out" filter="fade">
                                      <p:cBhvr additive="base">
                                        <p:cTn id="467" dur="250" fill="hold">
                                          <p:stCondLst>
                                            <p:cond delay="1750"/>
                                          </p:stCondLst>
                                        </p:cTn>
                                        <p:tgtEl>
                                          <p:spTgt spid="98"/>
                                        </p:tgtEl>
                                      </p:cBhvr>
                                    </p:animEffect>
                                    <p:animEffect transition="in" filter="fade">
                                      <p:cBhvr additive="base">
                                        <p:cTn id="468" dur="250" fill="hold">
                                          <p:stCondLst>
                                            <p:cond delay="0"/>
                                          </p:stCondLst>
                                        </p:cTn>
                                        <p:tgtEl>
                                          <p:spTgt spid="98"/>
                                        </p:tgtEl>
                                      </p:cBhvr>
                                    </p:animEffect>
                                    <p:set>
                                      <p:cBhvr additive="base">
                                        <p:cTn id="469" dur="1" fill="hold">
                                          <p:stCondLst>
                                            <p:cond delay="1999"/>
                                          </p:stCondLst>
                                        </p:cTn>
                                        <p:tgtEl>
                                          <p:spTgt spid="98"/>
                                        </p:tgtEl>
                                        <p:attrNameLst>
                                          <p:attrName>style.visibility</p:attrName>
                                        </p:attrNameLst>
                                      </p:cBhvr>
                                      <p:to>
                                        <p:strVal val="hidden"/>
                                      </p:to>
                                    </p:set>
                                    <p:set>
                                      <p:cBhvr additive="base">
                                        <p:cTn id="470" dur="2300" fill="hold">
                                          <p:stCondLst>
                                            <p:cond delay="0"/>
                                          </p:stCondLst>
                                        </p:cTn>
                                        <p:tgtEl>
                                          <p:spTgt spid="98"/>
                                        </p:tgtEl>
                                      </p:cBhvr>
                                      <p:to>
                                        <p:strVal val=""/>
                                      </p:to>
                                    </p:set>
                                  </p:childTnLst>
                                </p:cTn>
                              </p:par>
                              <p:par>
                                <p:cTn id="471" presetID="0" presetClass="path" presetSubtype="0" repeatCount="indefinite" fill="hold" grpId="1" nodeType="withEffect">
                                  <p:stCondLst>
                                    <p:cond delay="0"/>
                                  </p:stCondLst>
                                  <p:childTnLst>
                                    <p:animMotion origin="layout" path="M -3.33333E-6 -2.22222E-6 C 0.00105 -0.11574 -0.11797 -0.13287 -0.09036 -0.26157 " pathEditMode="relative" rAng="0" ptsTypes="AA">
                                      <p:cBhvr>
                                        <p:cTn id="472" dur="2300" spd="-100000" fill="hold"/>
                                        <p:tgtEl>
                                          <p:spTgt spid="98"/>
                                        </p:tgtEl>
                                        <p:attrNameLst>
                                          <p:attrName>ppt_x</p:attrName>
                                          <p:attrName>ppt_y</p:attrName>
                                        </p:attrNameLst>
                                      </p:cBhvr>
                                      <p:rCtr x="-4727" y="-13079"/>
                                    </p:animMotion>
                                  </p:childTnLst>
                                </p:cTn>
                              </p:par>
                              <p:par>
                                <p:cTn id="473" presetID="10" presetClass="entr" presetSubtype="0" repeatCount="indefinite" fill="hold" grpId="0" nodeType="withEffect">
                                  <p:stCondLst>
                                    <p:cond delay="0"/>
                                  </p:stCondLst>
                                  <p:childTnLst>
                                    <p:set>
                                      <p:cBhvr>
                                        <p:cTn id="474" dur="1" fill="hold">
                                          <p:stCondLst>
                                            <p:cond delay="0"/>
                                          </p:stCondLst>
                                        </p:cTn>
                                        <p:tgtEl>
                                          <p:spTgt spid="100"/>
                                        </p:tgtEl>
                                        <p:attrNameLst>
                                          <p:attrName>style.visibility</p:attrName>
                                        </p:attrNameLst>
                                      </p:cBhvr>
                                      <p:to>
                                        <p:strVal val="visible"/>
                                      </p:to>
                                    </p:set>
                                    <p:animEffect transition="out" filter="fade">
                                      <p:cBhvr additive="base">
                                        <p:cTn id="475" dur="316" fill="hold">
                                          <p:stCondLst>
                                            <p:cond delay="2213"/>
                                          </p:stCondLst>
                                        </p:cTn>
                                        <p:tgtEl>
                                          <p:spTgt spid="100"/>
                                        </p:tgtEl>
                                      </p:cBhvr>
                                    </p:animEffect>
                                    <p:animEffect transition="in" filter="fade">
                                      <p:cBhvr additive="base">
                                        <p:cTn id="476" dur="316" fill="hold">
                                          <p:stCondLst>
                                            <p:cond delay="0"/>
                                          </p:stCondLst>
                                        </p:cTn>
                                        <p:tgtEl>
                                          <p:spTgt spid="100"/>
                                        </p:tgtEl>
                                      </p:cBhvr>
                                    </p:animEffect>
                                    <p:set>
                                      <p:cBhvr additive="base">
                                        <p:cTn id="477" dur="1" fill="hold">
                                          <p:stCondLst>
                                            <p:cond delay="2528"/>
                                          </p:stCondLst>
                                        </p:cTn>
                                        <p:tgtEl>
                                          <p:spTgt spid="100"/>
                                        </p:tgtEl>
                                        <p:attrNameLst>
                                          <p:attrName>style.visibility</p:attrName>
                                        </p:attrNameLst>
                                      </p:cBhvr>
                                      <p:to>
                                        <p:strVal val="hidden"/>
                                      </p:to>
                                    </p:set>
                                    <p:set>
                                      <p:cBhvr additive="base">
                                        <p:cTn id="478" dur="2908" fill="hold">
                                          <p:stCondLst>
                                            <p:cond delay="0"/>
                                          </p:stCondLst>
                                        </p:cTn>
                                        <p:tgtEl>
                                          <p:spTgt spid="100"/>
                                        </p:tgtEl>
                                      </p:cBhvr>
                                      <p:to>
                                        <p:strVal val=""/>
                                      </p:to>
                                    </p:set>
                                  </p:childTnLst>
                                </p:cTn>
                              </p:par>
                              <p:par>
                                <p:cTn id="479" presetID="0" presetClass="path" presetSubtype="0" repeatCount="indefinite" fill="hold" grpId="1" nodeType="withEffect">
                                  <p:stCondLst>
                                    <p:cond delay="0"/>
                                  </p:stCondLst>
                                  <p:childTnLst>
                                    <p:animMotion origin="layout" path="M -3.33333E-6 1.85185E-6 C 0.07123 -0.04398 0.06237 -0.16273 0.09011 -0.27847 " pathEditMode="relative" rAng="0" ptsTypes="AA">
                                      <p:cBhvr>
                                        <p:cTn id="480" dur="2714" spd="-100000" fill="hold"/>
                                        <p:tgtEl>
                                          <p:spTgt spid="100"/>
                                        </p:tgtEl>
                                        <p:attrNameLst>
                                          <p:attrName>ppt_x</p:attrName>
                                          <p:attrName>ppt_y</p:attrName>
                                        </p:attrNameLst>
                                      </p:cBhvr>
                                      <p:rCtr x="4505" y="-13935"/>
                                    </p:animMotion>
                                  </p:childTnLst>
                                </p:cTn>
                              </p:par>
                              <p:par>
                                <p:cTn id="481" presetID="10" presetClass="entr" presetSubtype="0" repeatCount="indefinite" fill="hold" grpId="0" nodeType="withEffect">
                                  <p:stCondLst>
                                    <p:cond delay="0"/>
                                  </p:stCondLst>
                                  <p:childTnLst>
                                    <p:set>
                                      <p:cBhvr>
                                        <p:cTn id="482" dur="1" fill="hold">
                                          <p:stCondLst>
                                            <p:cond delay="0"/>
                                          </p:stCondLst>
                                        </p:cTn>
                                        <p:tgtEl>
                                          <p:spTgt spid="102"/>
                                        </p:tgtEl>
                                        <p:attrNameLst>
                                          <p:attrName>style.visibility</p:attrName>
                                        </p:attrNameLst>
                                      </p:cBhvr>
                                      <p:to>
                                        <p:strVal val="visible"/>
                                      </p:to>
                                    </p:set>
                                    <p:animEffect transition="out" filter="fade">
                                      <p:cBhvr additive="base">
                                        <p:cTn id="483" dur="250" fill="hold">
                                          <p:stCondLst>
                                            <p:cond delay="1750"/>
                                          </p:stCondLst>
                                        </p:cTn>
                                        <p:tgtEl>
                                          <p:spTgt spid="102"/>
                                        </p:tgtEl>
                                      </p:cBhvr>
                                    </p:animEffect>
                                    <p:animEffect transition="in" filter="fade">
                                      <p:cBhvr additive="base">
                                        <p:cTn id="484" dur="250" fill="hold">
                                          <p:stCondLst>
                                            <p:cond delay="0"/>
                                          </p:stCondLst>
                                        </p:cTn>
                                        <p:tgtEl>
                                          <p:spTgt spid="102"/>
                                        </p:tgtEl>
                                      </p:cBhvr>
                                    </p:animEffect>
                                    <p:set>
                                      <p:cBhvr additive="base">
                                        <p:cTn id="485" dur="1" fill="hold">
                                          <p:stCondLst>
                                            <p:cond delay="1999"/>
                                          </p:stCondLst>
                                        </p:cTn>
                                        <p:tgtEl>
                                          <p:spTgt spid="102"/>
                                        </p:tgtEl>
                                        <p:attrNameLst>
                                          <p:attrName>style.visibility</p:attrName>
                                        </p:attrNameLst>
                                      </p:cBhvr>
                                      <p:to>
                                        <p:strVal val="hidden"/>
                                      </p:to>
                                    </p:set>
                                    <p:set>
                                      <p:cBhvr additive="base">
                                        <p:cTn id="486" dur="2300" fill="hold">
                                          <p:stCondLst>
                                            <p:cond delay="0"/>
                                          </p:stCondLst>
                                        </p:cTn>
                                        <p:tgtEl>
                                          <p:spTgt spid="102"/>
                                        </p:tgtEl>
                                      </p:cBhvr>
                                      <p:to>
                                        <p:strVal val=""/>
                                      </p:to>
                                    </p:set>
                                  </p:childTnLst>
                                </p:cTn>
                              </p:par>
                              <p:par>
                                <p:cTn id="487" presetID="0" presetClass="path" presetSubtype="0" repeatCount="indefinite" fill="hold" grpId="1" nodeType="withEffect">
                                  <p:stCondLst>
                                    <p:cond delay="0"/>
                                  </p:stCondLst>
                                  <p:childTnLst>
                                    <p:animMotion origin="layout" path="M -3.75E-6 -1.48148E-6 C -0.01132 -0.10579 -0.06198 -0.18449 -0.00768 -0.31458 " pathEditMode="relative" rAng="0" ptsTypes="AA">
                                      <p:cBhvr>
                                        <p:cTn id="488" dur="3409" spd="-100000" fill="hold"/>
                                        <p:tgtEl>
                                          <p:spTgt spid="102"/>
                                        </p:tgtEl>
                                        <p:attrNameLst>
                                          <p:attrName>ppt_x</p:attrName>
                                          <p:attrName>ppt_y</p:attrName>
                                        </p:attrNameLst>
                                      </p:cBhvr>
                                      <p:rCtr x="-1628" y="-15718"/>
                                    </p:animMotion>
                                  </p:childTnLst>
                                </p:cTn>
                              </p:par>
                              <p:par>
                                <p:cTn id="489" presetID="10" presetClass="entr" presetSubtype="0" repeatCount="indefinite" fill="hold" grpId="0" nodeType="withEffect">
                                  <p:stCondLst>
                                    <p:cond delay="0"/>
                                  </p:stCondLst>
                                  <p:childTnLst>
                                    <p:set>
                                      <p:cBhvr>
                                        <p:cTn id="490" dur="1" fill="hold">
                                          <p:stCondLst>
                                            <p:cond delay="0"/>
                                          </p:stCondLst>
                                        </p:cTn>
                                        <p:tgtEl>
                                          <p:spTgt spid="103"/>
                                        </p:tgtEl>
                                        <p:attrNameLst>
                                          <p:attrName>style.visibility</p:attrName>
                                        </p:attrNameLst>
                                      </p:cBhvr>
                                      <p:to>
                                        <p:strVal val="visible"/>
                                      </p:to>
                                    </p:set>
                                    <p:animEffect transition="out" filter="fade">
                                      <p:cBhvr additive="base">
                                        <p:cTn id="491" dur="419" fill="hold">
                                          <p:stCondLst>
                                            <p:cond delay="2935"/>
                                          </p:stCondLst>
                                        </p:cTn>
                                        <p:tgtEl>
                                          <p:spTgt spid="103"/>
                                        </p:tgtEl>
                                      </p:cBhvr>
                                    </p:animEffect>
                                    <p:animEffect transition="in" filter="fade">
                                      <p:cBhvr additive="base">
                                        <p:cTn id="492" dur="419" fill="hold">
                                          <p:stCondLst>
                                            <p:cond delay="0"/>
                                          </p:stCondLst>
                                        </p:cTn>
                                        <p:tgtEl>
                                          <p:spTgt spid="103"/>
                                        </p:tgtEl>
                                      </p:cBhvr>
                                    </p:animEffect>
                                    <p:set>
                                      <p:cBhvr additive="base">
                                        <p:cTn id="493" dur="1" fill="hold">
                                          <p:stCondLst>
                                            <p:cond delay="3353"/>
                                          </p:stCondLst>
                                        </p:cTn>
                                        <p:tgtEl>
                                          <p:spTgt spid="103"/>
                                        </p:tgtEl>
                                        <p:attrNameLst>
                                          <p:attrName>style.visibility</p:attrName>
                                        </p:attrNameLst>
                                      </p:cBhvr>
                                      <p:to>
                                        <p:strVal val="hidden"/>
                                      </p:to>
                                    </p:set>
                                    <p:set>
                                      <p:cBhvr additive="base">
                                        <p:cTn id="494" dur="3858" fill="hold">
                                          <p:stCondLst>
                                            <p:cond delay="0"/>
                                          </p:stCondLst>
                                        </p:cTn>
                                        <p:tgtEl>
                                          <p:spTgt spid="103"/>
                                        </p:tgtEl>
                                      </p:cBhvr>
                                      <p:to>
                                        <p:strVal val=""/>
                                      </p:to>
                                    </p:set>
                                  </p:childTnLst>
                                </p:cTn>
                              </p:par>
                              <p:par>
                                <p:cTn id="495" presetID="0" presetClass="path" presetSubtype="0" repeatCount="indefinite" fill="hold" grpId="1" nodeType="withEffect">
                                  <p:stCondLst>
                                    <p:cond delay="0"/>
                                  </p:stCondLst>
                                  <p:childTnLst>
                                    <p:animMotion origin="layout" path="M -0.00013 3.33333E-6 C 0.06472 -0.13542 0.07722 -0.05139 0.13164 -0.18125 " pathEditMode="relative" rAng="0" ptsTypes="AA">
                                      <p:cBhvr>
                                        <p:cTn id="496" dur="3060" spd="-100000" fill="hold"/>
                                        <p:tgtEl>
                                          <p:spTgt spid="103"/>
                                        </p:tgtEl>
                                        <p:attrNameLst>
                                          <p:attrName>ppt_x</p:attrName>
                                          <p:attrName>ppt_y</p:attrName>
                                        </p:attrNameLst>
                                      </p:cBhvr>
                                      <p:rCtr x="6589" y="-9074"/>
                                    </p:animMotion>
                                  </p:childTnLst>
                                </p:cTn>
                              </p:par>
                              <p:par>
                                <p:cTn id="497" presetID="10" presetClass="entr" presetSubtype="0" repeatCount="indefinite" fill="hold" grpId="0" nodeType="withEffect">
                                  <p:stCondLst>
                                    <p:cond delay="0"/>
                                  </p:stCondLst>
                                  <p:childTnLst>
                                    <p:set>
                                      <p:cBhvr>
                                        <p:cTn id="498" dur="1" fill="hold">
                                          <p:stCondLst>
                                            <p:cond delay="0"/>
                                          </p:stCondLst>
                                        </p:cTn>
                                        <p:tgtEl>
                                          <p:spTgt spid="104"/>
                                        </p:tgtEl>
                                        <p:attrNameLst>
                                          <p:attrName>style.visibility</p:attrName>
                                        </p:attrNameLst>
                                      </p:cBhvr>
                                      <p:to>
                                        <p:strVal val="visible"/>
                                      </p:to>
                                    </p:set>
                                    <p:animEffect transition="out" filter="fade">
                                      <p:cBhvr additive="base">
                                        <p:cTn id="499" dur="237" fill="hold">
                                          <p:stCondLst>
                                            <p:cond delay="1658"/>
                                          </p:stCondLst>
                                        </p:cTn>
                                        <p:tgtEl>
                                          <p:spTgt spid="104"/>
                                        </p:tgtEl>
                                      </p:cBhvr>
                                    </p:animEffect>
                                    <p:animEffect transition="in" filter="fade">
                                      <p:cBhvr additive="base">
                                        <p:cTn id="500" dur="237" fill="hold">
                                          <p:stCondLst>
                                            <p:cond delay="0"/>
                                          </p:stCondLst>
                                        </p:cTn>
                                        <p:tgtEl>
                                          <p:spTgt spid="104"/>
                                        </p:tgtEl>
                                      </p:cBhvr>
                                    </p:animEffect>
                                    <p:set>
                                      <p:cBhvr additive="base">
                                        <p:cTn id="501" dur="1" fill="hold">
                                          <p:stCondLst>
                                            <p:cond delay="1894"/>
                                          </p:stCondLst>
                                        </p:cTn>
                                        <p:tgtEl>
                                          <p:spTgt spid="104"/>
                                        </p:tgtEl>
                                        <p:attrNameLst>
                                          <p:attrName>style.visibility</p:attrName>
                                        </p:attrNameLst>
                                      </p:cBhvr>
                                      <p:to>
                                        <p:strVal val="hidden"/>
                                      </p:to>
                                    </p:set>
                                    <p:set>
                                      <p:cBhvr additive="base">
                                        <p:cTn id="502" dur="2179" fill="hold">
                                          <p:stCondLst>
                                            <p:cond delay="0"/>
                                          </p:stCondLst>
                                        </p:cTn>
                                        <p:tgtEl>
                                          <p:spTgt spid="104"/>
                                        </p:tgtEl>
                                      </p:cBhvr>
                                      <p:to>
                                        <p:strVal val=""/>
                                      </p:to>
                                    </p:set>
                                  </p:childTnLst>
                                </p:cTn>
                              </p:par>
                              <p:par>
                                <p:cTn id="503" presetID="0" presetClass="path" presetSubtype="0" repeatCount="indefinite" fill="hold" grpId="1" nodeType="withEffect">
                                  <p:stCondLst>
                                    <p:cond delay="0"/>
                                  </p:stCondLst>
                                  <p:childTnLst>
                                    <p:animMotion origin="layout" path="M 6.25E-7 -3.33333E-6 C -0.0401 -0.14375 -0.07305 -0.07477 -0.10898 -0.21713 " pathEditMode="relative" rAng="0" ptsTypes="AA">
                                      <p:cBhvr>
                                        <p:cTn id="504" dur="3515" spd="-100000" fill="hold"/>
                                        <p:tgtEl>
                                          <p:spTgt spid="104"/>
                                        </p:tgtEl>
                                        <p:attrNameLst>
                                          <p:attrName>ppt_x</p:attrName>
                                          <p:attrName>ppt_y</p:attrName>
                                        </p:attrNameLst>
                                      </p:cBhvr>
                                      <p:rCtr x="-5456" y="-10856"/>
                                    </p:animMotion>
                                  </p:childTnLst>
                                </p:cTn>
                              </p:par>
                              <p:par>
                                <p:cTn id="505" presetID="10" presetClass="entr" presetSubtype="0" repeatCount="indefinite" fill="hold" grpId="0" nodeType="withEffect">
                                  <p:stCondLst>
                                    <p:cond delay="0"/>
                                  </p:stCondLst>
                                  <p:childTnLst>
                                    <p:set>
                                      <p:cBhvr>
                                        <p:cTn id="506" dur="1" fill="hold">
                                          <p:stCondLst>
                                            <p:cond delay="0"/>
                                          </p:stCondLst>
                                        </p:cTn>
                                        <p:tgtEl>
                                          <p:spTgt spid="105"/>
                                        </p:tgtEl>
                                        <p:attrNameLst>
                                          <p:attrName>style.visibility</p:attrName>
                                        </p:attrNameLst>
                                      </p:cBhvr>
                                      <p:to>
                                        <p:strVal val="visible"/>
                                      </p:to>
                                    </p:set>
                                    <p:animEffect transition="out" filter="fade">
                                      <p:cBhvr additive="base">
                                        <p:cTn id="507" dur="305" fill="hold">
                                          <p:stCondLst>
                                            <p:cond delay="2133"/>
                                          </p:stCondLst>
                                        </p:cTn>
                                        <p:tgtEl>
                                          <p:spTgt spid="105"/>
                                        </p:tgtEl>
                                      </p:cBhvr>
                                    </p:animEffect>
                                    <p:animEffect transition="in" filter="fade">
                                      <p:cBhvr additive="base">
                                        <p:cTn id="508" dur="305" fill="hold">
                                          <p:stCondLst>
                                            <p:cond delay="0"/>
                                          </p:stCondLst>
                                        </p:cTn>
                                        <p:tgtEl>
                                          <p:spTgt spid="105"/>
                                        </p:tgtEl>
                                      </p:cBhvr>
                                    </p:animEffect>
                                    <p:set>
                                      <p:cBhvr additive="base">
                                        <p:cTn id="509" dur="1" fill="hold">
                                          <p:stCondLst>
                                            <p:cond delay="2437"/>
                                          </p:stCondLst>
                                        </p:cTn>
                                        <p:tgtEl>
                                          <p:spTgt spid="105"/>
                                        </p:tgtEl>
                                        <p:attrNameLst>
                                          <p:attrName>style.visibility</p:attrName>
                                        </p:attrNameLst>
                                      </p:cBhvr>
                                      <p:to>
                                        <p:strVal val="hidden"/>
                                      </p:to>
                                    </p:set>
                                    <p:set>
                                      <p:cBhvr additive="base">
                                        <p:cTn id="510" dur="2804" fill="hold">
                                          <p:stCondLst>
                                            <p:cond delay="0"/>
                                          </p:stCondLst>
                                        </p:cTn>
                                        <p:tgtEl>
                                          <p:spTgt spid="105"/>
                                        </p:tgtEl>
                                      </p:cBhvr>
                                      <p:to>
                                        <p:strVal val=""/>
                                      </p:to>
                                    </p:set>
                                  </p:childTnLst>
                                </p:cTn>
                              </p:par>
                              <p:par>
                                <p:cTn id="511" presetID="0" presetClass="path" presetSubtype="0" repeatCount="indefinite" fill="hold" grpId="1" nodeType="withEffect">
                                  <p:stCondLst>
                                    <p:cond delay="0"/>
                                  </p:stCondLst>
                                  <p:childTnLst>
                                    <p:animMotion origin="layout" path="M -0.00013 -2.96296E-6 C 0.08373 -0.1206 0.14375 -0.01111 0.19831 -0.14097 " pathEditMode="relative" rAng="0" ptsTypes="AA">
                                      <p:cBhvr>
                                        <p:cTn id="512" dur="2924" spd="-100000" fill="hold"/>
                                        <p:tgtEl>
                                          <p:spTgt spid="105"/>
                                        </p:tgtEl>
                                        <p:attrNameLst>
                                          <p:attrName>ppt_x</p:attrName>
                                          <p:attrName>ppt_y</p:attrName>
                                        </p:attrNameLst>
                                      </p:cBhvr>
                                      <p:rCtr x="9922" y="-7060"/>
                                    </p:animMotion>
                                  </p:childTnLst>
                                </p:cTn>
                              </p:par>
                              <p:par>
                                <p:cTn id="513" presetID="10" presetClass="entr" presetSubtype="0" repeatCount="indefinite" fill="hold" grpId="0" nodeType="withEffect">
                                  <p:stCondLst>
                                    <p:cond delay="0"/>
                                  </p:stCondLst>
                                  <p:childTnLst>
                                    <p:set>
                                      <p:cBhvr>
                                        <p:cTn id="514" dur="1" fill="hold">
                                          <p:stCondLst>
                                            <p:cond delay="0"/>
                                          </p:stCondLst>
                                        </p:cTn>
                                        <p:tgtEl>
                                          <p:spTgt spid="106"/>
                                        </p:tgtEl>
                                        <p:attrNameLst>
                                          <p:attrName>style.visibility</p:attrName>
                                        </p:attrNameLst>
                                      </p:cBhvr>
                                      <p:to>
                                        <p:strVal val="visible"/>
                                      </p:to>
                                    </p:set>
                                    <p:animEffect transition="out" filter="fade">
                                      <p:cBhvr additive="base">
                                        <p:cTn id="515" dur="324" fill="hold">
                                          <p:stCondLst>
                                            <p:cond delay="2271"/>
                                          </p:stCondLst>
                                        </p:cTn>
                                        <p:tgtEl>
                                          <p:spTgt spid="106"/>
                                        </p:tgtEl>
                                      </p:cBhvr>
                                    </p:animEffect>
                                    <p:animEffect transition="in" filter="fade">
                                      <p:cBhvr additive="base">
                                        <p:cTn id="516" dur="324" fill="hold">
                                          <p:stCondLst>
                                            <p:cond delay="0"/>
                                          </p:stCondLst>
                                        </p:cTn>
                                        <p:tgtEl>
                                          <p:spTgt spid="106"/>
                                        </p:tgtEl>
                                      </p:cBhvr>
                                    </p:animEffect>
                                    <p:set>
                                      <p:cBhvr additive="base">
                                        <p:cTn id="517" dur="1" fill="hold">
                                          <p:stCondLst>
                                            <p:cond delay="2594"/>
                                          </p:stCondLst>
                                        </p:cTn>
                                        <p:tgtEl>
                                          <p:spTgt spid="106"/>
                                        </p:tgtEl>
                                        <p:attrNameLst>
                                          <p:attrName>style.visibility</p:attrName>
                                        </p:attrNameLst>
                                      </p:cBhvr>
                                      <p:to>
                                        <p:strVal val="hidden"/>
                                      </p:to>
                                    </p:set>
                                    <p:set>
                                      <p:cBhvr additive="base">
                                        <p:cTn id="518" dur="2984" fill="hold">
                                          <p:stCondLst>
                                            <p:cond delay="0"/>
                                          </p:stCondLst>
                                        </p:cTn>
                                        <p:tgtEl>
                                          <p:spTgt spid="106"/>
                                        </p:tgtEl>
                                      </p:cBhvr>
                                      <p:to>
                                        <p:strVal val=""/>
                                      </p:to>
                                    </p:set>
                                  </p:childTnLst>
                                </p:cTn>
                              </p:par>
                              <p:par>
                                <p:cTn id="519"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520" dur="2415" spd="-100000" fill="hold"/>
                                        <p:tgtEl>
                                          <p:spTgt spid="106"/>
                                        </p:tgtEl>
                                        <p:attrNameLst>
                                          <p:attrName>ppt_x</p:attrName>
                                          <p:attrName>ppt_y</p:attrName>
                                        </p:attrNameLst>
                                      </p:cBhvr>
                                      <p:rCtr x="8138" y="-1852"/>
                                    </p:animMotion>
                                  </p:childTnLst>
                                </p:cTn>
                              </p:par>
                              <p:par>
                                <p:cTn id="521" presetID="10" presetClass="entr" presetSubtype="0" repeatCount="indefinite" fill="hold" grpId="0" nodeType="withEffect">
                                  <p:stCondLst>
                                    <p:cond delay="0"/>
                                  </p:stCondLst>
                                  <p:childTnLst>
                                    <p:set>
                                      <p:cBhvr>
                                        <p:cTn id="522" dur="1" fill="hold">
                                          <p:stCondLst>
                                            <p:cond delay="0"/>
                                          </p:stCondLst>
                                        </p:cTn>
                                        <p:tgtEl>
                                          <p:spTgt spid="107"/>
                                        </p:tgtEl>
                                        <p:attrNameLst>
                                          <p:attrName>style.visibility</p:attrName>
                                        </p:attrNameLst>
                                      </p:cBhvr>
                                      <p:to>
                                        <p:strVal val="visible"/>
                                      </p:to>
                                    </p:set>
                                    <p:animEffect transition="out" filter="fade">
                                      <p:cBhvr additive="base">
                                        <p:cTn id="523" dur="289" fill="hold">
                                          <p:stCondLst>
                                            <p:cond delay="2024"/>
                                          </p:stCondLst>
                                        </p:cTn>
                                        <p:tgtEl>
                                          <p:spTgt spid="107"/>
                                        </p:tgtEl>
                                      </p:cBhvr>
                                    </p:animEffect>
                                    <p:animEffect transition="in" filter="fade">
                                      <p:cBhvr additive="base">
                                        <p:cTn id="524" dur="289" fill="hold">
                                          <p:stCondLst>
                                            <p:cond delay="0"/>
                                          </p:stCondLst>
                                        </p:cTn>
                                        <p:tgtEl>
                                          <p:spTgt spid="107"/>
                                        </p:tgtEl>
                                      </p:cBhvr>
                                    </p:animEffect>
                                    <p:set>
                                      <p:cBhvr additive="base">
                                        <p:cTn id="525" dur="1" fill="hold">
                                          <p:stCondLst>
                                            <p:cond delay="2311"/>
                                          </p:stCondLst>
                                        </p:cTn>
                                        <p:tgtEl>
                                          <p:spTgt spid="107"/>
                                        </p:tgtEl>
                                        <p:attrNameLst>
                                          <p:attrName>style.visibility</p:attrName>
                                        </p:attrNameLst>
                                      </p:cBhvr>
                                      <p:to>
                                        <p:strVal val="hidden"/>
                                      </p:to>
                                    </p:set>
                                    <p:set>
                                      <p:cBhvr additive="base">
                                        <p:cTn id="526" dur="2659" fill="hold">
                                          <p:stCondLst>
                                            <p:cond delay="0"/>
                                          </p:stCondLst>
                                        </p:cTn>
                                        <p:tgtEl>
                                          <p:spTgt spid="107"/>
                                        </p:tgtEl>
                                      </p:cBhvr>
                                      <p:to>
                                        <p:strVal val=""/>
                                      </p:to>
                                    </p:set>
                                  </p:childTnLst>
                                </p:cTn>
                              </p:par>
                              <p:par>
                                <p:cTn id="527" presetID="0" presetClass="path" presetSubtype="0" repeatCount="indefinite" fill="hold" grpId="1" nodeType="withEffect">
                                  <p:stCondLst>
                                    <p:cond delay="0"/>
                                  </p:stCondLst>
                                  <p:childTnLst>
                                    <p:animMotion origin="layout" path="M 4.79167E-6 -7.40741E-7 C -0.04024 -0.14421 0.01731 -0.1956 -0.003 -0.34421 " pathEditMode="relative" rAng="0" ptsTypes="AA">
                                      <p:cBhvr>
                                        <p:cTn id="528" dur="2191" spd="-100000" fill="hold"/>
                                        <p:tgtEl>
                                          <p:spTgt spid="107"/>
                                        </p:tgtEl>
                                        <p:attrNameLst>
                                          <p:attrName>ppt_x</p:attrName>
                                          <p:attrName>ppt_y</p:attrName>
                                        </p:attrNameLst>
                                      </p:cBhvr>
                                      <p:rCtr x="-664" y="-17222"/>
                                    </p:animMotion>
                                  </p:childTnLst>
                                </p:cTn>
                              </p:par>
                              <p:par>
                                <p:cTn id="529" presetID="10" presetClass="entr" presetSubtype="0" repeatCount="indefinite" fill="hold" grpId="0" nodeType="withEffect">
                                  <p:stCondLst>
                                    <p:cond delay="0"/>
                                  </p:stCondLst>
                                  <p:childTnLst>
                                    <p:set>
                                      <p:cBhvr>
                                        <p:cTn id="530" dur="1" fill="hold">
                                          <p:stCondLst>
                                            <p:cond delay="0"/>
                                          </p:stCondLst>
                                        </p:cTn>
                                        <p:tgtEl>
                                          <p:spTgt spid="108"/>
                                        </p:tgtEl>
                                        <p:attrNameLst>
                                          <p:attrName>style.visibility</p:attrName>
                                        </p:attrNameLst>
                                      </p:cBhvr>
                                      <p:to>
                                        <p:strVal val="visible"/>
                                      </p:to>
                                    </p:set>
                                    <p:animEffect transition="out" filter="fade">
                                      <p:cBhvr additive="base">
                                        <p:cTn id="531" dur="346" fill="hold">
                                          <p:stCondLst>
                                            <p:cond delay="2419"/>
                                          </p:stCondLst>
                                        </p:cTn>
                                        <p:tgtEl>
                                          <p:spTgt spid="108"/>
                                        </p:tgtEl>
                                      </p:cBhvr>
                                    </p:animEffect>
                                    <p:animEffect transition="in" filter="fade">
                                      <p:cBhvr additive="base">
                                        <p:cTn id="532" dur="346" fill="hold">
                                          <p:stCondLst>
                                            <p:cond delay="0"/>
                                          </p:stCondLst>
                                        </p:cTn>
                                        <p:tgtEl>
                                          <p:spTgt spid="108"/>
                                        </p:tgtEl>
                                      </p:cBhvr>
                                    </p:animEffect>
                                    <p:set>
                                      <p:cBhvr additive="base">
                                        <p:cTn id="533" dur="1" fill="hold">
                                          <p:stCondLst>
                                            <p:cond delay="2763"/>
                                          </p:stCondLst>
                                        </p:cTn>
                                        <p:tgtEl>
                                          <p:spTgt spid="108"/>
                                        </p:tgtEl>
                                        <p:attrNameLst>
                                          <p:attrName>style.visibility</p:attrName>
                                        </p:attrNameLst>
                                      </p:cBhvr>
                                      <p:to>
                                        <p:strVal val="hidden"/>
                                      </p:to>
                                    </p:set>
                                    <p:set>
                                      <p:cBhvr additive="base">
                                        <p:cTn id="534" dur="3180" fill="hold">
                                          <p:stCondLst>
                                            <p:cond delay="0"/>
                                          </p:stCondLst>
                                        </p:cTn>
                                        <p:tgtEl>
                                          <p:spTgt spid="108"/>
                                        </p:tgtEl>
                                      </p:cBhvr>
                                      <p:to>
                                        <p:strVal val=""/>
                                      </p:to>
                                    </p:set>
                                  </p:childTnLst>
                                </p:cTn>
                              </p:par>
                              <p:par>
                                <p:cTn id="535" presetID="0" presetClass="path" presetSubtype="0" repeatCount="indefinite" fill="hold" grpId="1" nodeType="withEffect">
                                  <p:stCondLst>
                                    <p:cond delay="0"/>
                                  </p:stCondLst>
                                  <p:childTnLst>
                                    <p:animMotion origin="layout" path="M 4.16667E-7 -7.40741E-7 C 0.00378 -0.22477 0.15404 -0.14282 0.13372 -0.2912 " pathEditMode="relative" rAng="0" ptsTypes="AA">
                                      <p:cBhvr>
                                        <p:cTn id="536" dur="2340" spd="-100000" fill="hold"/>
                                        <p:tgtEl>
                                          <p:spTgt spid="108"/>
                                        </p:tgtEl>
                                        <p:attrNameLst>
                                          <p:attrName>ppt_x</p:attrName>
                                          <p:attrName>ppt_y</p:attrName>
                                        </p:attrNameLst>
                                      </p:cBhvr>
                                      <p:rCtr x="6771" y="-14560"/>
                                    </p:animMotion>
                                  </p:childTnLst>
                                </p:cTn>
                              </p:par>
                              <p:par>
                                <p:cTn id="537" presetID="10" presetClass="entr" presetSubtype="0" repeatCount="indefinite" fill="hold" grpId="0" nodeType="withEffect">
                                  <p:stCondLst>
                                    <p:cond delay="0"/>
                                  </p:stCondLst>
                                  <p:childTnLst>
                                    <p:set>
                                      <p:cBhvr>
                                        <p:cTn id="538" dur="1" fill="hold">
                                          <p:stCondLst>
                                            <p:cond delay="0"/>
                                          </p:stCondLst>
                                        </p:cTn>
                                        <p:tgtEl>
                                          <p:spTgt spid="101"/>
                                        </p:tgtEl>
                                        <p:attrNameLst>
                                          <p:attrName>style.visibility</p:attrName>
                                        </p:attrNameLst>
                                      </p:cBhvr>
                                      <p:to>
                                        <p:strVal val="visible"/>
                                      </p:to>
                                    </p:set>
                                    <p:animEffect transition="out" filter="fade">
                                      <p:cBhvr additive="base">
                                        <p:cTn id="539" dur="277" fill="hold">
                                          <p:stCondLst>
                                            <p:cond delay="1937"/>
                                          </p:stCondLst>
                                        </p:cTn>
                                        <p:tgtEl>
                                          <p:spTgt spid="101"/>
                                        </p:tgtEl>
                                      </p:cBhvr>
                                    </p:animEffect>
                                    <p:animEffect transition="in" filter="fade">
                                      <p:cBhvr additive="base">
                                        <p:cTn id="540" dur="277" fill="hold">
                                          <p:stCondLst>
                                            <p:cond delay="0"/>
                                          </p:stCondLst>
                                        </p:cTn>
                                        <p:tgtEl>
                                          <p:spTgt spid="101"/>
                                        </p:tgtEl>
                                      </p:cBhvr>
                                    </p:animEffect>
                                    <p:set>
                                      <p:cBhvr additive="base">
                                        <p:cTn id="541" dur="1" fill="hold">
                                          <p:stCondLst>
                                            <p:cond delay="2213"/>
                                          </p:stCondLst>
                                        </p:cTn>
                                        <p:tgtEl>
                                          <p:spTgt spid="101"/>
                                        </p:tgtEl>
                                        <p:attrNameLst>
                                          <p:attrName>style.visibility</p:attrName>
                                        </p:attrNameLst>
                                      </p:cBhvr>
                                      <p:to>
                                        <p:strVal val="hidden"/>
                                      </p:to>
                                    </p:set>
                                    <p:set>
                                      <p:cBhvr additive="base">
                                        <p:cTn id="542" dur="2546" fill="hold">
                                          <p:stCondLst>
                                            <p:cond delay="0"/>
                                          </p:stCondLst>
                                        </p:cTn>
                                        <p:tgtEl>
                                          <p:spTgt spid="101"/>
                                        </p:tgtEl>
                                      </p:cBhvr>
                                      <p:to>
                                        <p:strVal val=""/>
                                      </p:to>
                                    </p:set>
                                  </p:childTnLst>
                                </p:cTn>
                              </p:par>
                              <p:par>
                                <p:cTn id="543" presetID="0" presetClass="path" presetSubtype="0" repeatCount="indefinite" fill="hold" grpId="1" nodeType="withEffect">
                                  <p:stCondLst>
                                    <p:cond delay="0"/>
                                  </p:stCondLst>
                                  <p:childTnLst>
                                    <p:animMotion origin="layout" path="M 3.95833E-6 -3.7037E-6 C 0.07604 -0.05301 0.06666 -0.19606 0.09635 -0.33518 " pathEditMode="relative" rAng="0" ptsTypes="AA">
                                      <p:cBhvr>
                                        <p:cTn id="544" dur="3347" spd="-100000" fill="hold"/>
                                        <p:tgtEl>
                                          <p:spTgt spid="101"/>
                                        </p:tgtEl>
                                        <p:attrNameLst>
                                          <p:attrName>ppt_x</p:attrName>
                                          <p:attrName>ppt_y</p:attrName>
                                        </p:attrNameLst>
                                      </p:cBhvr>
                                      <p:rCtr x="4818" y="-16759"/>
                                    </p:animMotion>
                                  </p:childTnLst>
                                </p:cTn>
                              </p:par>
                              <p:par>
                                <p:cTn id="545" presetID="10" presetClass="entr" presetSubtype="0" repeatCount="indefinite" fill="hold" grpId="0" nodeType="withEffect">
                                  <p:stCondLst>
                                    <p:cond delay="0"/>
                                  </p:stCondLst>
                                  <p:childTnLst>
                                    <p:set>
                                      <p:cBhvr>
                                        <p:cTn id="546" dur="1" fill="hold">
                                          <p:stCondLst>
                                            <p:cond delay="0"/>
                                          </p:stCondLst>
                                        </p:cTn>
                                        <p:tgtEl>
                                          <p:spTgt spid="109"/>
                                        </p:tgtEl>
                                        <p:attrNameLst>
                                          <p:attrName>style.visibility</p:attrName>
                                        </p:attrNameLst>
                                      </p:cBhvr>
                                      <p:to>
                                        <p:strVal val="visible"/>
                                      </p:to>
                                    </p:set>
                                    <p:animEffect transition="out" filter="fade">
                                      <p:cBhvr additive="base">
                                        <p:cTn id="547" dur="273" fill="hold">
                                          <p:stCondLst>
                                            <p:cond delay="1912"/>
                                          </p:stCondLst>
                                        </p:cTn>
                                        <p:tgtEl>
                                          <p:spTgt spid="109"/>
                                        </p:tgtEl>
                                      </p:cBhvr>
                                    </p:animEffect>
                                    <p:animEffect transition="in" filter="fade">
                                      <p:cBhvr additive="base">
                                        <p:cTn id="548" dur="273" fill="hold">
                                          <p:stCondLst>
                                            <p:cond delay="0"/>
                                          </p:stCondLst>
                                        </p:cTn>
                                        <p:tgtEl>
                                          <p:spTgt spid="109"/>
                                        </p:tgtEl>
                                      </p:cBhvr>
                                    </p:animEffect>
                                    <p:set>
                                      <p:cBhvr additive="base">
                                        <p:cTn id="549" dur="1" fill="hold">
                                          <p:stCondLst>
                                            <p:cond delay="2184"/>
                                          </p:stCondLst>
                                        </p:cTn>
                                        <p:tgtEl>
                                          <p:spTgt spid="109"/>
                                        </p:tgtEl>
                                        <p:attrNameLst>
                                          <p:attrName>style.visibility</p:attrName>
                                        </p:attrNameLst>
                                      </p:cBhvr>
                                      <p:to>
                                        <p:strVal val="hidden"/>
                                      </p:to>
                                    </p:set>
                                    <p:set>
                                      <p:cBhvr additive="base">
                                        <p:cTn id="550" dur="2513" fill="hold">
                                          <p:stCondLst>
                                            <p:cond delay="0"/>
                                          </p:stCondLst>
                                        </p:cTn>
                                        <p:tgtEl>
                                          <p:spTgt spid="109"/>
                                        </p:tgtEl>
                                      </p:cBhvr>
                                      <p:to>
                                        <p:strVal val=""/>
                                      </p:to>
                                    </p:set>
                                  </p:childTnLst>
                                </p:cTn>
                              </p:par>
                              <p:par>
                                <p:cTn id="551" presetID="0" presetClass="path" presetSubtype="0" repeatCount="indefinite" fill="hold" grpId="1" nodeType="withEffect">
                                  <p:stCondLst>
                                    <p:cond delay="0"/>
                                  </p:stCondLst>
                                  <p:childTnLst>
                                    <p:animMotion origin="layout" path="M 1.04167E-6 3.7037E-6 C 0.06432 -0.17315 0.07669 -0.06574 0.13086 -0.23172 " pathEditMode="relative" rAng="0" ptsTypes="AA">
                                      <p:cBhvr>
                                        <p:cTn id="552" dur="2180" spd="-100000" fill="hold"/>
                                        <p:tgtEl>
                                          <p:spTgt spid="109"/>
                                        </p:tgtEl>
                                        <p:attrNameLst>
                                          <p:attrName>ppt_x</p:attrName>
                                          <p:attrName>ppt_y</p:attrName>
                                        </p:attrNameLst>
                                      </p:cBhvr>
                                      <p:rCtr x="6536" y="-11597"/>
                                    </p:animMotion>
                                  </p:childTnLst>
                                </p:cTn>
                              </p:par>
                              <p:par>
                                <p:cTn id="553" presetID="10" presetClass="entr" presetSubtype="0" repeatCount="indefinite" fill="hold" grpId="0" nodeType="withEffect">
                                  <p:stCondLst>
                                    <p:cond delay="0"/>
                                  </p:stCondLst>
                                  <p:childTnLst>
                                    <p:set>
                                      <p:cBhvr>
                                        <p:cTn id="554" dur="1" fill="hold">
                                          <p:stCondLst>
                                            <p:cond delay="0"/>
                                          </p:stCondLst>
                                        </p:cTn>
                                        <p:tgtEl>
                                          <p:spTgt spid="110"/>
                                        </p:tgtEl>
                                        <p:attrNameLst>
                                          <p:attrName>style.visibility</p:attrName>
                                        </p:attrNameLst>
                                      </p:cBhvr>
                                      <p:to>
                                        <p:strVal val="visible"/>
                                      </p:to>
                                    </p:set>
                                    <p:animEffect transition="out" filter="fade">
                                      <p:cBhvr additive="base">
                                        <p:cTn id="555" dur="224" fill="hold">
                                          <p:stCondLst>
                                            <p:cond delay="1569"/>
                                          </p:stCondLst>
                                        </p:cTn>
                                        <p:tgtEl>
                                          <p:spTgt spid="110"/>
                                        </p:tgtEl>
                                      </p:cBhvr>
                                    </p:animEffect>
                                    <p:animEffect transition="in" filter="fade">
                                      <p:cBhvr additive="base">
                                        <p:cTn id="556" dur="224" fill="hold">
                                          <p:stCondLst>
                                            <p:cond delay="0"/>
                                          </p:stCondLst>
                                        </p:cTn>
                                        <p:tgtEl>
                                          <p:spTgt spid="110"/>
                                        </p:tgtEl>
                                      </p:cBhvr>
                                    </p:animEffect>
                                    <p:set>
                                      <p:cBhvr additive="base">
                                        <p:cTn id="557" dur="1" fill="hold">
                                          <p:stCondLst>
                                            <p:cond delay="1792"/>
                                          </p:stCondLst>
                                        </p:cTn>
                                        <p:tgtEl>
                                          <p:spTgt spid="110"/>
                                        </p:tgtEl>
                                        <p:attrNameLst>
                                          <p:attrName>style.visibility</p:attrName>
                                        </p:attrNameLst>
                                      </p:cBhvr>
                                      <p:to>
                                        <p:strVal val="hidden"/>
                                      </p:to>
                                    </p:set>
                                    <p:set>
                                      <p:cBhvr additive="base">
                                        <p:cTn id="558" dur="2062" fill="hold">
                                          <p:stCondLst>
                                            <p:cond delay="0"/>
                                          </p:stCondLst>
                                        </p:cTn>
                                        <p:tgtEl>
                                          <p:spTgt spid="110"/>
                                        </p:tgtEl>
                                      </p:cBhvr>
                                      <p:to>
                                        <p:strVal val=""/>
                                      </p:to>
                                    </p:set>
                                  </p:childTnLst>
                                </p:cTn>
                              </p:par>
                              <p:par>
                                <p:cTn id="559" presetID="0" presetClass="path" presetSubtype="0" repeatCount="indefinite" fill="hold" grpId="1" nodeType="withEffect">
                                  <p:stCondLst>
                                    <p:cond delay="0"/>
                                  </p:stCondLst>
                                  <p:childTnLst>
                                    <p:animMotion origin="layout" path="M -2.08333E-7 3.33333E-6 C -0.01471 -0.12338 -0.08021 -0.21551 -0.01003 -0.36713 " pathEditMode="relative" rAng="0" ptsTypes="AA">
                                      <p:cBhvr>
                                        <p:cTn id="560" dur="2645" spd="-100000" fill="hold"/>
                                        <p:tgtEl>
                                          <p:spTgt spid="110"/>
                                        </p:tgtEl>
                                        <p:attrNameLst>
                                          <p:attrName>ppt_x</p:attrName>
                                          <p:attrName>ppt_y</p:attrName>
                                        </p:attrNameLst>
                                      </p:cBhvr>
                                      <p:rCtr x="-2096" y="-18356"/>
                                    </p:animMotion>
                                  </p:childTnLst>
                                </p:cTn>
                              </p:par>
                              <p:par>
                                <p:cTn id="561" presetID="10" presetClass="entr" presetSubtype="0" repeatCount="indefinite" fill="hold" grpId="0" nodeType="withEffect">
                                  <p:stCondLst>
                                    <p:cond delay="0"/>
                                  </p:stCondLst>
                                  <p:childTnLst>
                                    <p:set>
                                      <p:cBhvr>
                                        <p:cTn id="562" dur="1" fill="hold">
                                          <p:stCondLst>
                                            <p:cond delay="0"/>
                                          </p:stCondLst>
                                        </p:cTn>
                                        <p:tgtEl>
                                          <p:spTgt spid="111"/>
                                        </p:tgtEl>
                                        <p:attrNameLst>
                                          <p:attrName>style.visibility</p:attrName>
                                        </p:attrNameLst>
                                      </p:cBhvr>
                                      <p:to>
                                        <p:strVal val="visible"/>
                                      </p:to>
                                    </p:set>
                                    <p:animEffect transition="out" filter="fade">
                                      <p:cBhvr additive="base">
                                        <p:cTn id="563" dur="389" fill="hold">
                                          <p:stCondLst>
                                            <p:cond delay="2724"/>
                                          </p:stCondLst>
                                        </p:cTn>
                                        <p:tgtEl>
                                          <p:spTgt spid="111"/>
                                        </p:tgtEl>
                                      </p:cBhvr>
                                    </p:animEffect>
                                    <p:animEffect transition="in" filter="fade">
                                      <p:cBhvr additive="base">
                                        <p:cTn id="564" dur="389" fill="hold">
                                          <p:stCondLst>
                                            <p:cond delay="0"/>
                                          </p:stCondLst>
                                        </p:cTn>
                                        <p:tgtEl>
                                          <p:spTgt spid="111"/>
                                        </p:tgtEl>
                                      </p:cBhvr>
                                    </p:animEffect>
                                    <p:set>
                                      <p:cBhvr additive="base">
                                        <p:cTn id="565" dur="1" fill="hold">
                                          <p:stCondLst>
                                            <p:cond delay="3112"/>
                                          </p:stCondLst>
                                        </p:cTn>
                                        <p:tgtEl>
                                          <p:spTgt spid="111"/>
                                        </p:tgtEl>
                                        <p:attrNameLst>
                                          <p:attrName>style.visibility</p:attrName>
                                        </p:attrNameLst>
                                      </p:cBhvr>
                                      <p:to>
                                        <p:strVal val="hidden"/>
                                      </p:to>
                                    </p:set>
                                    <p:set>
                                      <p:cBhvr additive="base">
                                        <p:cTn id="566" dur="3580" fill="hold">
                                          <p:stCondLst>
                                            <p:cond delay="0"/>
                                          </p:stCondLst>
                                        </p:cTn>
                                        <p:tgtEl>
                                          <p:spTgt spid="111"/>
                                        </p:tgtEl>
                                      </p:cBhvr>
                                      <p:to>
                                        <p:strVal val=""/>
                                      </p:to>
                                    </p:set>
                                  </p:childTnLst>
                                </p:cTn>
                              </p:par>
                              <p:par>
                                <p:cTn id="567" presetID="0" presetClass="path" presetSubtype="0" repeatCount="indefinite" fill="hold" grpId="1" nodeType="withEffect">
                                  <p:stCondLst>
                                    <p:cond delay="0"/>
                                  </p:stCondLst>
                                  <p:childTnLst>
                                    <p:animMotion origin="layout" path="M -1.66667E-6 -1.85185E-6 C 0.13985 -0.01227 0.09727 0.20209 0.18815 0.16227 " pathEditMode="relative" rAng="5160000" ptsTypes="AA">
                                      <p:cBhvr>
                                        <p:cTn id="568" dur="2595" spd="-100000" fill="hold"/>
                                        <p:tgtEl>
                                          <p:spTgt spid="111"/>
                                        </p:tgtEl>
                                        <p:attrNameLst>
                                          <p:attrName>ppt_x</p:attrName>
                                          <p:attrName>ppt_y</p:attrName>
                                        </p:attrNameLst>
                                      </p:cBhvr>
                                      <p:rCtr x="9414" y="8241"/>
                                    </p:animMotion>
                                  </p:childTnLst>
                                </p:cTn>
                              </p:par>
                              <p:par>
                                <p:cTn id="569" presetID="10" presetClass="entr" presetSubtype="0" repeatCount="indefinite" fill="hold" grpId="0" nodeType="withEffect">
                                  <p:stCondLst>
                                    <p:cond delay="0"/>
                                  </p:stCondLst>
                                  <p:childTnLst>
                                    <p:set>
                                      <p:cBhvr>
                                        <p:cTn id="570" dur="1" fill="hold">
                                          <p:stCondLst>
                                            <p:cond delay="0"/>
                                          </p:stCondLst>
                                        </p:cTn>
                                        <p:tgtEl>
                                          <p:spTgt spid="112"/>
                                        </p:tgtEl>
                                        <p:attrNameLst>
                                          <p:attrName>style.visibility</p:attrName>
                                        </p:attrNameLst>
                                      </p:cBhvr>
                                      <p:to>
                                        <p:strVal val="visible"/>
                                      </p:to>
                                    </p:set>
                                    <p:animEffect transition="out" filter="fade">
                                      <p:cBhvr additive="base">
                                        <p:cTn id="571" dur="269" fill="hold">
                                          <p:stCondLst>
                                            <p:cond delay="1880"/>
                                          </p:stCondLst>
                                        </p:cTn>
                                        <p:tgtEl>
                                          <p:spTgt spid="112"/>
                                        </p:tgtEl>
                                      </p:cBhvr>
                                    </p:animEffect>
                                    <p:animEffect transition="in" filter="fade">
                                      <p:cBhvr additive="base">
                                        <p:cTn id="572" dur="269" fill="hold">
                                          <p:stCondLst>
                                            <p:cond delay="0"/>
                                          </p:stCondLst>
                                        </p:cTn>
                                        <p:tgtEl>
                                          <p:spTgt spid="112"/>
                                        </p:tgtEl>
                                      </p:cBhvr>
                                    </p:animEffect>
                                    <p:set>
                                      <p:cBhvr additive="base">
                                        <p:cTn id="573" dur="1" fill="hold">
                                          <p:stCondLst>
                                            <p:cond delay="2147"/>
                                          </p:stCondLst>
                                        </p:cTn>
                                        <p:tgtEl>
                                          <p:spTgt spid="112"/>
                                        </p:tgtEl>
                                        <p:attrNameLst>
                                          <p:attrName>style.visibility</p:attrName>
                                        </p:attrNameLst>
                                      </p:cBhvr>
                                      <p:to>
                                        <p:strVal val="hidden"/>
                                      </p:to>
                                    </p:set>
                                    <p:set>
                                      <p:cBhvr additive="base">
                                        <p:cTn id="574" dur="2471" fill="hold">
                                          <p:stCondLst>
                                            <p:cond delay="0"/>
                                          </p:stCondLst>
                                        </p:cTn>
                                        <p:tgtEl>
                                          <p:spTgt spid="112"/>
                                        </p:tgtEl>
                                      </p:cBhvr>
                                      <p:to>
                                        <p:strVal val=""/>
                                      </p:to>
                                    </p:set>
                                  </p:childTnLst>
                                </p:cTn>
                              </p:par>
                              <p:par>
                                <p:cTn id="575" presetID="0" presetClass="path" presetSubtype="0" repeatCount="indefinite" fill="hold" grpId="1" nodeType="withEffect">
                                  <p:stCondLst>
                                    <p:cond delay="0"/>
                                  </p:stCondLst>
                                  <p:childTnLst>
                                    <p:animMotion origin="layout" path="M -1.25E-6 2.59259E-6 C -0.04479 -0.16551 -0.08151 -0.08611 -0.12148 -0.25023 " pathEditMode="relative" rAng="0" ptsTypes="AA">
                                      <p:cBhvr>
                                        <p:cTn id="576" dur="2961" spd="-100000" fill="hold"/>
                                        <p:tgtEl>
                                          <p:spTgt spid="112"/>
                                        </p:tgtEl>
                                        <p:attrNameLst>
                                          <p:attrName>ppt_x</p:attrName>
                                          <p:attrName>ppt_y</p:attrName>
                                        </p:attrNameLst>
                                      </p:cBhvr>
                                      <p:rCtr x="-6081" y="-12500"/>
                                    </p:animMotion>
                                  </p:childTnLst>
                                </p:cTn>
                              </p:par>
                              <p:par>
                                <p:cTn id="577" presetID="10" presetClass="entr" presetSubtype="0" repeatCount="indefinite" fill="hold" grpId="0" nodeType="withEffect">
                                  <p:stCondLst>
                                    <p:cond delay="0"/>
                                  </p:stCondLst>
                                  <p:childTnLst>
                                    <p:set>
                                      <p:cBhvr>
                                        <p:cTn id="578" dur="1" fill="hold">
                                          <p:stCondLst>
                                            <p:cond delay="0"/>
                                          </p:stCondLst>
                                        </p:cTn>
                                        <p:tgtEl>
                                          <p:spTgt spid="113"/>
                                        </p:tgtEl>
                                        <p:attrNameLst>
                                          <p:attrName>style.visibility</p:attrName>
                                        </p:attrNameLst>
                                      </p:cBhvr>
                                      <p:to>
                                        <p:strVal val="visible"/>
                                      </p:to>
                                    </p:set>
                                    <p:animEffect transition="out" filter="fade">
                                      <p:cBhvr additive="base">
                                        <p:cTn id="579" dur="227" fill="hold">
                                          <p:stCondLst>
                                            <p:cond delay="1590"/>
                                          </p:stCondLst>
                                        </p:cTn>
                                        <p:tgtEl>
                                          <p:spTgt spid="113"/>
                                        </p:tgtEl>
                                      </p:cBhvr>
                                    </p:animEffect>
                                    <p:animEffect transition="in" filter="fade">
                                      <p:cBhvr additive="base">
                                        <p:cTn id="580" dur="227" fill="hold">
                                          <p:stCondLst>
                                            <p:cond delay="0"/>
                                          </p:stCondLst>
                                        </p:cTn>
                                        <p:tgtEl>
                                          <p:spTgt spid="113"/>
                                        </p:tgtEl>
                                      </p:cBhvr>
                                    </p:animEffect>
                                    <p:set>
                                      <p:cBhvr additive="base">
                                        <p:cTn id="581" dur="1" fill="hold">
                                          <p:stCondLst>
                                            <p:cond delay="1816"/>
                                          </p:stCondLst>
                                        </p:cTn>
                                        <p:tgtEl>
                                          <p:spTgt spid="113"/>
                                        </p:tgtEl>
                                        <p:attrNameLst>
                                          <p:attrName>style.visibility</p:attrName>
                                        </p:attrNameLst>
                                      </p:cBhvr>
                                      <p:to>
                                        <p:strVal val="hidden"/>
                                      </p:to>
                                    </p:set>
                                    <p:set>
                                      <p:cBhvr additive="base">
                                        <p:cTn id="582" dur="2090" fill="hold">
                                          <p:stCondLst>
                                            <p:cond delay="0"/>
                                          </p:stCondLst>
                                        </p:cTn>
                                        <p:tgtEl>
                                          <p:spTgt spid="113"/>
                                        </p:tgtEl>
                                      </p:cBhvr>
                                      <p:to>
                                        <p:strVal val=""/>
                                      </p:to>
                                    </p:set>
                                  </p:childTnLst>
                                </p:cTn>
                              </p:par>
                              <p:par>
                                <p:cTn id="583" presetID="0" presetClass="path" presetSubtype="0" repeatCount="indefinite" fill="hold" grpId="1" nodeType="withEffect">
                                  <p:stCondLst>
                                    <p:cond delay="0"/>
                                  </p:stCondLst>
                                  <p:childTnLst>
                                    <p:animMotion origin="layout" path="M -0.00013 -3.7037E-6 C 0.10482 -0.20694 0.17995 -0.01921 0.24831 -0.24189 " pathEditMode="relative" rAng="0" ptsTypes="AA">
                                      <p:cBhvr>
                                        <p:cTn id="584" dur="2965" spd="-100000" fill="hold"/>
                                        <p:tgtEl>
                                          <p:spTgt spid="113"/>
                                        </p:tgtEl>
                                        <p:attrNameLst>
                                          <p:attrName>ppt_x</p:attrName>
                                          <p:attrName>ppt_y</p:attrName>
                                        </p:attrNameLst>
                                      </p:cBhvr>
                                      <p:rCtr x="12422" y="-12083"/>
                                    </p:animMotion>
                                  </p:childTnLst>
                                </p:cTn>
                              </p:par>
                              <p:par>
                                <p:cTn id="585" presetID="10" presetClass="entr" presetSubtype="0" repeatCount="indefinite" fill="hold" grpId="0" nodeType="withEffect">
                                  <p:stCondLst>
                                    <p:cond delay="0"/>
                                  </p:stCondLst>
                                  <p:childTnLst>
                                    <p:set>
                                      <p:cBhvr>
                                        <p:cTn id="586" dur="1" fill="hold">
                                          <p:stCondLst>
                                            <p:cond delay="0"/>
                                          </p:stCondLst>
                                        </p:cTn>
                                        <p:tgtEl>
                                          <p:spTgt spid="114"/>
                                        </p:tgtEl>
                                        <p:attrNameLst>
                                          <p:attrName>style.visibility</p:attrName>
                                        </p:attrNameLst>
                                      </p:cBhvr>
                                      <p:to>
                                        <p:strVal val="visible"/>
                                      </p:to>
                                    </p:set>
                                    <p:animEffect transition="out" filter="fade">
                                      <p:cBhvr additive="base">
                                        <p:cTn id="587" dur="345" fill="hold">
                                          <p:stCondLst>
                                            <p:cond delay="2417"/>
                                          </p:stCondLst>
                                        </p:cTn>
                                        <p:tgtEl>
                                          <p:spTgt spid="114"/>
                                        </p:tgtEl>
                                      </p:cBhvr>
                                    </p:animEffect>
                                    <p:animEffect transition="in" filter="fade">
                                      <p:cBhvr additive="base">
                                        <p:cTn id="588" dur="345" fill="hold">
                                          <p:stCondLst>
                                            <p:cond delay="0"/>
                                          </p:stCondLst>
                                        </p:cTn>
                                        <p:tgtEl>
                                          <p:spTgt spid="114"/>
                                        </p:tgtEl>
                                      </p:cBhvr>
                                    </p:animEffect>
                                    <p:set>
                                      <p:cBhvr additive="base">
                                        <p:cTn id="589" dur="1" fill="hold">
                                          <p:stCondLst>
                                            <p:cond delay="2761"/>
                                          </p:stCondLst>
                                        </p:cTn>
                                        <p:tgtEl>
                                          <p:spTgt spid="114"/>
                                        </p:tgtEl>
                                        <p:attrNameLst>
                                          <p:attrName>style.visibility</p:attrName>
                                        </p:attrNameLst>
                                      </p:cBhvr>
                                      <p:to>
                                        <p:strVal val="hidden"/>
                                      </p:to>
                                    </p:set>
                                    <p:set>
                                      <p:cBhvr additive="base">
                                        <p:cTn id="590" dur="3177" fill="hold">
                                          <p:stCondLst>
                                            <p:cond delay="0"/>
                                          </p:stCondLst>
                                        </p:cTn>
                                        <p:tgtEl>
                                          <p:spTgt spid="114"/>
                                        </p:tgtEl>
                                      </p:cBhvr>
                                      <p:to>
                                        <p:strVal val=""/>
                                      </p:to>
                                    </p:set>
                                  </p:childTnLst>
                                </p:cTn>
                              </p:par>
                              <p:par>
                                <p:cTn id="591" presetID="0" presetClass="path" presetSubtype="0" repeatCount="indefinite" fill="hold" grpId="1" nodeType="withEffect">
                                  <p:stCondLst>
                                    <p:cond delay="0"/>
                                  </p:stCondLst>
                                  <p:childTnLst>
                                    <p:animMotion origin="layout" path="M 4.79167E-6 -2.96296E-6 C 0.0332 -0.23611 0.04309 -0.23703 0.13763 -0.34768 " pathEditMode="relative" rAng="0" ptsTypes="AA">
                                      <p:cBhvr>
                                        <p:cTn id="592" dur="3510" spd="-100000" fill="hold"/>
                                        <p:tgtEl>
                                          <p:spTgt spid="114"/>
                                        </p:tgtEl>
                                        <p:attrNameLst>
                                          <p:attrName>ppt_x</p:attrName>
                                          <p:attrName>ppt_y</p:attrName>
                                        </p:attrNameLst>
                                      </p:cBhvr>
                                      <p:rCtr x="6875" y="-17384"/>
                                    </p:animMotion>
                                  </p:childTnLst>
                                </p:cTn>
                              </p:par>
                              <p:par>
                                <p:cTn id="593" presetID="10" presetClass="entr" presetSubtype="0" repeatCount="indefinite" fill="hold" grpId="0" nodeType="withEffect">
                                  <p:stCondLst>
                                    <p:cond delay="0"/>
                                  </p:stCondLst>
                                  <p:childTnLst>
                                    <p:set>
                                      <p:cBhvr>
                                        <p:cTn id="594" dur="1" fill="hold">
                                          <p:stCondLst>
                                            <p:cond delay="0"/>
                                          </p:stCondLst>
                                        </p:cTn>
                                        <p:tgtEl>
                                          <p:spTgt spid="115"/>
                                        </p:tgtEl>
                                        <p:attrNameLst>
                                          <p:attrName>style.visibility</p:attrName>
                                        </p:attrNameLst>
                                      </p:cBhvr>
                                      <p:to>
                                        <p:strVal val="visible"/>
                                      </p:to>
                                    </p:set>
                                    <p:animEffect transition="out" filter="fade">
                                      <p:cBhvr additive="base">
                                        <p:cTn id="595" dur="419" fill="hold">
                                          <p:stCondLst>
                                            <p:cond delay="2934"/>
                                          </p:stCondLst>
                                        </p:cTn>
                                        <p:tgtEl>
                                          <p:spTgt spid="115"/>
                                        </p:tgtEl>
                                      </p:cBhvr>
                                    </p:animEffect>
                                    <p:animEffect transition="in" filter="fade">
                                      <p:cBhvr additive="base">
                                        <p:cTn id="596" dur="419" fill="hold">
                                          <p:stCondLst>
                                            <p:cond delay="0"/>
                                          </p:stCondLst>
                                        </p:cTn>
                                        <p:tgtEl>
                                          <p:spTgt spid="115"/>
                                        </p:tgtEl>
                                      </p:cBhvr>
                                    </p:animEffect>
                                    <p:set>
                                      <p:cBhvr additive="base">
                                        <p:cTn id="597" dur="1" fill="hold">
                                          <p:stCondLst>
                                            <p:cond delay="3351"/>
                                          </p:stCondLst>
                                        </p:cTn>
                                        <p:tgtEl>
                                          <p:spTgt spid="115"/>
                                        </p:tgtEl>
                                        <p:attrNameLst>
                                          <p:attrName>style.visibility</p:attrName>
                                        </p:attrNameLst>
                                      </p:cBhvr>
                                      <p:to>
                                        <p:strVal val="hidden"/>
                                      </p:to>
                                    </p:set>
                                    <p:set>
                                      <p:cBhvr additive="base">
                                        <p:cTn id="598" dur="3856" fill="hold">
                                          <p:stCondLst>
                                            <p:cond delay="0"/>
                                          </p:stCondLst>
                                        </p:cTn>
                                        <p:tgtEl>
                                          <p:spTgt spid="115"/>
                                        </p:tgtEl>
                                      </p:cBhvr>
                                      <p:to>
                                        <p:strVal val=""/>
                                      </p:to>
                                    </p:set>
                                  </p:childTnLst>
                                </p:cTn>
                              </p:par>
                              <p:par>
                                <p:cTn id="599" presetID="0" presetClass="path" presetSubtype="0" repeatCount="indefinite" fill="hold" grpId="1" nodeType="withEffect">
                                  <p:stCondLst>
                                    <p:cond delay="0"/>
                                  </p:stCondLst>
                                  <p:childTnLst>
                                    <p:animMotion origin="layout" path="M 0.00013 1.11111E-6 C 0.00156 -0.15486 -0.16419 -0.17778 -0.12565 -0.34954 " pathEditMode="relative" rAng="0" ptsTypes="AA">
                                      <p:cBhvr>
                                        <p:cTn id="600" dur="2662" spd="-100000" fill="hold"/>
                                        <p:tgtEl>
                                          <p:spTgt spid="115"/>
                                        </p:tgtEl>
                                        <p:attrNameLst>
                                          <p:attrName>ppt_x</p:attrName>
                                          <p:attrName>ppt_y</p:attrName>
                                        </p:attrNameLst>
                                      </p:cBhvr>
                                      <p:rCtr x="-6589" y="-17477"/>
                                    </p:animMotion>
                                  </p:childTnLst>
                                </p:cTn>
                              </p:par>
                              <p:par>
                                <p:cTn id="601" presetID="10" presetClass="entr" presetSubtype="0" repeatCount="indefinite" fill="hold" grpId="0" nodeType="withEffect">
                                  <p:stCondLst>
                                    <p:cond delay="0"/>
                                  </p:stCondLst>
                                  <p:childTnLst>
                                    <p:set>
                                      <p:cBhvr>
                                        <p:cTn id="602" dur="1" fill="hold">
                                          <p:stCondLst>
                                            <p:cond delay="0"/>
                                          </p:stCondLst>
                                        </p:cTn>
                                        <p:tgtEl>
                                          <p:spTgt spid="99"/>
                                        </p:tgtEl>
                                        <p:attrNameLst>
                                          <p:attrName>style.visibility</p:attrName>
                                        </p:attrNameLst>
                                      </p:cBhvr>
                                      <p:to>
                                        <p:strVal val="visible"/>
                                      </p:to>
                                    </p:set>
                                    <p:animEffect transition="out" filter="fade">
                                      <p:cBhvr additive="base">
                                        <p:cTn id="603" dur="355" fill="hold">
                                          <p:stCondLst>
                                            <p:cond delay="2487"/>
                                          </p:stCondLst>
                                        </p:cTn>
                                        <p:tgtEl>
                                          <p:spTgt spid="99"/>
                                        </p:tgtEl>
                                      </p:cBhvr>
                                    </p:animEffect>
                                    <p:animEffect transition="in" filter="fade">
                                      <p:cBhvr additive="base">
                                        <p:cTn id="604" dur="355" fill="hold">
                                          <p:stCondLst>
                                            <p:cond delay="0"/>
                                          </p:stCondLst>
                                        </p:cTn>
                                        <p:tgtEl>
                                          <p:spTgt spid="99"/>
                                        </p:tgtEl>
                                      </p:cBhvr>
                                    </p:animEffect>
                                    <p:set>
                                      <p:cBhvr additive="base">
                                        <p:cTn id="605" dur="1" fill="hold">
                                          <p:stCondLst>
                                            <p:cond delay="2841"/>
                                          </p:stCondLst>
                                        </p:cTn>
                                        <p:tgtEl>
                                          <p:spTgt spid="99"/>
                                        </p:tgtEl>
                                        <p:attrNameLst>
                                          <p:attrName>style.visibility</p:attrName>
                                        </p:attrNameLst>
                                      </p:cBhvr>
                                      <p:to>
                                        <p:strVal val="hidden"/>
                                      </p:to>
                                    </p:set>
                                    <p:set>
                                      <p:cBhvr additive="base">
                                        <p:cTn id="606" dur="3269" fill="hold">
                                          <p:stCondLst>
                                            <p:cond delay="0"/>
                                          </p:stCondLst>
                                        </p:cTn>
                                        <p:tgtEl>
                                          <p:spTgt spid="99"/>
                                        </p:tgtEl>
                                      </p:cBhvr>
                                      <p:to>
                                        <p:strVal val=""/>
                                      </p:to>
                                    </p:set>
                                  </p:childTnLst>
                                </p:cTn>
                              </p:par>
                              <p:par>
                                <p:cTn id="607" presetID="0" presetClass="path" presetSubtype="0" repeatCount="indefinite" fill="hold" grpId="1" nodeType="withEffect">
                                  <p:stCondLst>
                                    <p:cond delay="0"/>
                                  </p:stCondLst>
                                  <p:childTnLst>
                                    <p:animMotion origin="layout" path="M 2.08333E-7 -2.59259E-6 C 0.07122 -0.04398 0.06237 -0.16273 0.0901 -0.27847 " pathEditMode="relative" rAng="0" ptsTypes="AA">
                                      <p:cBhvr>
                                        <p:cTn id="608" dur="2820" spd="-100000" fill="hold"/>
                                        <p:tgtEl>
                                          <p:spTgt spid="99"/>
                                        </p:tgtEl>
                                        <p:attrNameLst>
                                          <p:attrName>ppt_x</p:attrName>
                                          <p:attrName>ppt_y</p:attrName>
                                        </p:attrNameLst>
                                      </p:cBhvr>
                                      <p:rCtr x="4505" y="-13935"/>
                                    </p:animMotion>
                                  </p:childTnLst>
                                </p:cTn>
                              </p:par>
                              <p:par>
                                <p:cTn id="609" presetID="10" presetClass="entr" presetSubtype="0" repeatCount="indefinite" fill="hold" grpId="0" nodeType="withEffect">
                                  <p:stCondLst>
                                    <p:cond delay="0"/>
                                  </p:stCondLst>
                                  <p:childTnLst>
                                    <p:set>
                                      <p:cBhvr>
                                        <p:cTn id="610" dur="1" fill="hold">
                                          <p:stCondLst>
                                            <p:cond delay="0"/>
                                          </p:stCondLst>
                                        </p:cTn>
                                        <p:tgtEl>
                                          <p:spTgt spid="116"/>
                                        </p:tgtEl>
                                        <p:attrNameLst>
                                          <p:attrName>style.visibility</p:attrName>
                                        </p:attrNameLst>
                                      </p:cBhvr>
                                      <p:to>
                                        <p:strVal val="visible"/>
                                      </p:to>
                                    </p:set>
                                    <p:animEffect transition="out" filter="fade">
                                      <p:cBhvr additive="base">
                                        <p:cTn id="611" dur="293" fill="hold">
                                          <p:stCondLst>
                                            <p:cond delay="2051"/>
                                          </p:stCondLst>
                                        </p:cTn>
                                        <p:tgtEl>
                                          <p:spTgt spid="116"/>
                                        </p:tgtEl>
                                      </p:cBhvr>
                                    </p:animEffect>
                                    <p:animEffect transition="in" filter="fade">
                                      <p:cBhvr additive="base">
                                        <p:cTn id="612" dur="293" fill="hold">
                                          <p:stCondLst>
                                            <p:cond delay="0"/>
                                          </p:stCondLst>
                                        </p:cTn>
                                        <p:tgtEl>
                                          <p:spTgt spid="116"/>
                                        </p:tgtEl>
                                      </p:cBhvr>
                                    </p:animEffect>
                                    <p:set>
                                      <p:cBhvr additive="base">
                                        <p:cTn id="613" dur="1" fill="hold">
                                          <p:stCondLst>
                                            <p:cond delay="2343"/>
                                          </p:stCondLst>
                                        </p:cTn>
                                        <p:tgtEl>
                                          <p:spTgt spid="116"/>
                                        </p:tgtEl>
                                        <p:attrNameLst>
                                          <p:attrName>style.visibility</p:attrName>
                                        </p:attrNameLst>
                                      </p:cBhvr>
                                      <p:to>
                                        <p:strVal val="hidden"/>
                                      </p:to>
                                    </p:set>
                                    <p:set>
                                      <p:cBhvr additive="base">
                                        <p:cTn id="614" dur="2695" fill="hold">
                                          <p:stCondLst>
                                            <p:cond delay="0"/>
                                          </p:stCondLst>
                                        </p:cTn>
                                        <p:tgtEl>
                                          <p:spTgt spid="116"/>
                                        </p:tgtEl>
                                      </p:cBhvr>
                                      <p:to>
                                        <p:strVal val=""/>
                                      </p:to>
                                    </p:set>
                                  </p:childTnLst>
                                </p:cTn>
                              </p:par>
                              <p:par>
                                <p:cTn id="615" presetID="0" presetClass="path" presetSubtype="0" repeatCount="indefinite" fill="hold" grpId="1" nodeType="withEffect">
                                  <p:stCondLst>
                                    <p:cond delay="0"/>
                                  </p:stCondLst>
                                  <p:childTnLst>
                                    <p:animMotion origin="layout" path="M 1.875E-6 7.40741E-7 C 0.00377 -0.22477 0.15403 -0.14282 0.13372 -0.2912 " pathEditMode="relative" rAng="0" ptsTypes="AA">
                                      <p:cBhvr>
                                        <p:cTn id="616" dur="2298" spd="-100000" fill="hold"/>
                                        <p:tgtEl>
                                          <p:spTgt spid="116"/>
                                        </p:tgtEl>
                                        <p:attrNameLst>
                                          <p:attrName>ppt_x</p:attrName>
                                          <p:attrName>ppt_y</p:attrName>
                                        </p:attrNameLst>
                                      </p:cBhvr>
                                      <p:rCtr x="6771" y="-14560"/>
                                    </p:animMotion>
                                  </p:childTnLst>
                                </p:cTn>
                              </p:par>
                              <p:par>
                                <p:cTn id="617" presetID="10" presetClass="entr" presetSubtype="0" repeatCount="indefinite" fill="hold" grpId="0" nodeType="withEffect">
                                  <p:stCondLst>
                                    <p:cond delay="0"/>
                                  </p:stCondLst>
                                  <p:childTnLst>
                                    <p:set>
                                      <p:cBhvr>
                                        <p:cTn id="618" dur="1" fill="hold">
                                          <p:stCondLst>
                                            <p:cond delay="0"/>
                                          </p:stCondLst>
                                        </p:cTn>
                                        <p:tgtEl>
                                          <p:spTgt spid="117"/>
                                        </p:tgtEl>
                                        <p:attrNameLst>
                                          <p:attrName>style.visibility</p:attrName>
                                        </p:attrNameLst>
                                      </p:cBhvr>
                                      <p:to>
                                        <p:strVal val="visible"/>
                                      </p:to>
                                    </p:set>
                                    <p:animEffect transition="out" filter="fade">
                                      <p:cBhvr additive="base">
                                        <p:cTn id="619" dur="336" fill="hold">
                                          <p:stCondLst>
                                            <p:cond delay="2355"/>
                                          </p:stCondLst>
                                        </p:cTn>
                                        <p:tgtEl>
                                          <p:spTgt spid="117"/>
                                        </p:tgtEl>
                                      </p:cBhvr>
                                    </p:animEffect>
                                    <p:animEffect transition="in" filter="fade">
                                      <p:cBhvr additive="base">
                                        <p:cTn id="620" dur="336" fill="hold">
                                          <p:stCondLst>
                                            <p:cond delay="0"/>
                                          </p:stCondLst>
                                        </p:cTn>
                                        <p:tgtEl>
                                          <p:spTgt spid="117"/>
                                        </p:tgtEl>
                                      </p:cBhvr>
                                    </p:animEffect>
                                    <p:set>
                                      <p:cBhvr additive="base">
                                        <p:cTn id="621" dur="1" fill="hold">
                                          <p:stCondLst>
                                            <p:cond delay="2690"/>
                                          </p:stCondLst>
                                        </p:cTn>
                                        <p:tgtEl>
                                          <p:spTgt spid="117"/>
                                        </p:tgtEl>
                                        <p:attrNameLst>
                                          <p:attrName>style.visibility</p:attrName>
                                        </p:attrNameLst>
                                      </p:cBhvr>
                                      <p:to>
                                        <p:strVal val="hidden"/>
                                      </p:to>
                                    </p:set>
                                    <p:set>
                                      <p:cBhvr additive="base">
                                        <p:cTn id="622" dur="3095" fill="hold">
                                          <p:stCondLst>
                                            <p:cond delay="0"/>
                                          </p:stCondLst>
                                        </p:cTn>
                                        <p:tgtEl>
                                          <p:spTgt spid="117"/>
                                        </p:tgtEl>
                                      </p:cBhvr>
                                      <p:to>
                                        <p:strVal val=""/>
                                      </p:to>
                                    </p:set>
                                  </p:childTnLst>
                                </p:cTn>
                              </p:par>
                              <p:par>
                                <p:cTn id="623"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624" dur="3846" spd="-100000" fill="hold"/>
                                        <p:tgtEl>
                                          <p:spTgt spid="117"/>
                                        </p:tgtEl>
                                        <p:attrNameLst>
                                          <p:attrName>ppt_x</p:attrName>
                                          <p:attrName>ppt_y</p:attrName>
                                        </p:attrNameLst>
                                      </p:cBhvr>
                                      <p:rCtr x="8138" y="-1852"/>
                                    </p:animMotion>
                                  </p:childTnLst>
                                </p:cTn>
                              </p:par>
                              <p:par>
                                <p:cTn id="625" presetID="10" presetClass="entr" presetSubtype="0" repeatCount="indefinite" fill="hold" grpId="0" nodeType="withEffect">
                                  <p:stCondLst>
                                    <p:cond delay="0"/>
                                  </p:stCondLst>
                                  <p:childTnLst>
                                    <p:set>
                                      <p:cBhvr>
                                        <p:cTn id="626" dur="1" fill="hold">
                                          <p:stCondLst>
                                            <p:cond delay="0"/>
                                          </p:stCondLst>
                                        </p:cTn>
                                        <p:tgtEl>
                                          <p:spTgt spid="118"/>
                                        </p:tgtEl>
                                        <p:attrNameLst>
                                          <p:attrName>style.visibility</p:attrName>
                                        </p:attrNameLst>
                                      </p:cBhvr>
                                      <p:to>
                                        <p:strVal val="visible"/>
                                      </p:to>
                                    </p:set>
                                    <p:animEffect transition="out" filter="fade">
                                      <p:cBhvr additive="base">
                                        <p:cTn id="627" dur="402" fill="hold">
                                          <p:stCondLst>
                                            <p:cond delay="2811"/>
                                          </p:stCondLst>
                                        </p:cTn>
                                        <p:tgtEl>
                                          <p:spTgt spid="118"/>
                                        </p:tgtEl>
                                      </p:cBhvr>
                                    </p:animEffect>
                                    <p:animEffect transition="in" filter="fade">
                                      <p:cBhvr additive="base">
                                        <p:cTn id="628" dur="402" fill="hold">
                                          <p:stCondLst>
                                            <p:cond delay="0"/>
                                          </p:stCondLst>
                                        </p:cTn>
                                        <p:tgtEl>
                                          <p:spTgt spid="118"/>
                                        </p:tgtEl>
                                      </p:cBhvr>
                                    </p:animEffect>
                                    <p:set>
                                      <p:cBhvr additive="base">
                                        <p:cTn id="629" dur="1" fill="hold">
                                          <p:stCondLst>
                                            <p:cond delay="3211"/>
                                          </p:stCondLst>
                                        </p:cTn>
                                        <p:tgtEl>
                                          <p:spTgt spid="118"/>
                                        </p:tgtEl>
                                        <p:attrNameLst>
                                          <p:attrName>style.visibility</p:attrName>
                                        </p:attrNameLst>
                                      </p:cBhvr>
                                      <p:to>
                                        <p:strVal val="hidden"/>
                                      </p:to>
                                    </p:set>
                                    <p:set>
                                      <p:cBhvr additive="base">
                                        <p:cTn id="630" dur="3694" fill="hold">
                                          <p:stCondLst>
                                            <p:cond delay="0"/>
                                          </p:stCondLst>
                                        </p:cTn>
                                        <p:tgtEl>
                                          <p:spTgt spid="118"/>
                                        </p:tgtEl>
                                      </p:cBhvr>
                                      <p:to>
                                        <p:strVal val=""/>
                                      </p:to>
                                    </p:set>
                                  </p:childTnLst>
                                </p:cTn>
                              </p:par>
                              <p:par>
                                <p:cTn id="631" presetID="0" presetClass="path" presetSubtype="0" repeatCount="indefinite" fill="hold" grpId="1" nodeType="withEffect">
                                  <p:stCondLst>
                                    <p:cond delay="0"/>
                                  </p:stCondLst>
                                  <p:childTnLst>
                                    <p:animMotion origin="layout" path="M -1.875E-6 7.40741E-7 C 0.00104 -0.11574 -0.11797 -0.13287 -0.09036 -0.26157 " pathEditMode="relative" rAng="0" ptsTypes="AA">
                                      <p:cBhvr>
                                        <p:cTn id="632" dur="3652" spd="-100000" fill="hold"/>
                                        <p:tgtEl>
                                          <p:spTgt spid="118"/>
                                        </p:tgtEl>
                                        <p:attrNameLst>
                                          <p:attrName>ppt_x</p:attrName>
                                          <p:attrName>ppt_y</p:attrName>
                                        </p:attrNameLst>
                                      </p:cBhvr>
                                      <p:rCtr x="-4727" y="-13079"/>
                                    </p:animMotion>
                                  </p:childTnLst>
                                </p:cTn>
                              </p:par>
                              <p:par>
                                <p:cTn id="633" presetID="10" presetClass="entr" presetSubtype="0" repeatCount="indefinite" fill="hold" grpId="0" nodeType="withEffect">
                                  <p:stCondLst>
                                    <p:cond delay="0"/>
                                  </p:stCondLst>
                                  <p:childTnLst>
                                    <p:set>
                                      <p:cBhvr>
                                        <p:cTn id="634" dur="1" fill="hold">
                                          <p:stCondLst>
                                            <p:cond delay="0"/>
                                          </p:stCondLst>
                                        </p:cTn>
                                        <p:tgtEl>
                                          <p:spTgt spid="119"/>
                                        </p:tgtEl>
                                        <p:attrNameLst>
                                          <p:attrName>style.visibility</p:attrName>
                                        </p:attrNameLst>
                                      </p:cBhvr>
                                      <p:to>
                                        <p:strVal val="visible"/>
                                      </p:to>
                                    </p:set>
                                    <p:animEffect transition="out" filter="fade">
                                      <p:cBhvr additive="base">
                                        <p:cTn id="635" dur="364" fill="hold">
                                          <p:stCondLst>
                                            <p:cond delay="2545"/>
                                          </p:stCondLst>
                                        </p:cTn>
                                        <p:tgtEl>
                                          <p:spTgt spid="119"/>
                                        </p:tgtEl>
                                      </p:cBhvr>
                                    </p:animEffect>
                                    <p:animEffect transition="in" filter="fade">
                                      <p:cBhvr additive="base">
                                        <p:cTn id="636" dur="364" fill="hold">
                                          <p:stCondLst>
                                            <p:cond delay="0"/>
                                          </p:stCondLst>
                                        </p:cTn>
                                        <p:tgtEl>
                                          <p:spTgt spid="119"/>
                                        </p:tgtEl>
                                      </p:cBhvr>
                                    </p:animEffect>
                                    <p:set>
                                      <p:cBhvr additive="base">
                                        <p:cTn id="637" dur="1" fill="hold">
                                          <p:stCondLst>
                                            <p:cond delay="2907"/>
                                          </p:stCondLst>
                                        </p:cTn>
                                        <p:tgtEl>
                                          <p:spTgt spid="119"/>
                                        </p:tgtEl>
                                        <p:attrNameLst>
                                          <p:attrName>style.visibility</p:attrName>
                                        </p:attrNameLst>
                                      </p:cBhvr>
                                      <p:to>
                                        <p:strVal val="hidden"/>
                                      </p:to>
                                    </p:set>
                                    <p:set>
                                      <p:cBhvr additive="base">
                                        <p:cTn id="638" dur="3345" fill="hold">
                                          <p:stCondLst>
                                            <p:cond delay="0"/>
                                          </p:stCondLst>
                                        </p:cTn>
                                        <p:tgtEl>
                                          <p:spTgt spid="119"/>
                                        </p:tgtEl>
                                      </p:cBhvr>
                                      <p:to>
                                        <p:strVal val=""/>
                                      </p:to>
                                    </p:set>
                                  </p:childTnLst>
                                </p:cTn>
                              </p:par>
                              <p:par>
                                <p:cTn id="639" presetID="0" presetClass="path" presetSubtype="0" repeatCount="indefinite" fill="hold" grpId="1" nodeType="withEffect">
                                  <p:stCondLst>
                                    <p:cond delay="0"/>
                                  </p:stCondLst>
                                  <p:childTnLst>
                                    <p:animMotion origin="layout" path="M -3.75E-6 2.96296E-6 C 0.1069 -0.07315 0.10586 -0.1625 0.1336 -0.29121 " pathEditMode="relative" rAng="0" ptsTypes="AA">
                                      <p:cBhvr>
                                        <p:cTn id="640" dur="3444" spd="-100000" fill="hold"/>
                                        <p:tgtEl>
                                          <p:spTgt spid="119"/>
                                        </p:tgtEl>
                                        <p:attrNameLst>
                                          <p:attrName>ppt_x</p:attrName>
                                          <p:attrName>ppt_y</p:attrName>
                                        </p:attrNameLst>
                                      </p:cBhvr>
                                      <p:rCtr x="6680" y="-14560"/>
                                    </p:animMotion>
                                  </p:childTnLst>
                                </p:cTn>
                              </p:par>
                              <p:par>
                                <p:cTn id="641" presetID="10" presetClass="entr" presetSubtype="0" repeatCount="indefinite" fill="hold" grpId="0" nodeType="withEffect">
                                  <p:stCondLst>
                                    <p:cond delay="0"/>
                                  </p:stCondLst>
                                  <p:childTnLst>
                                    <p:set>
                                      <p:cBhvr>
                                        <p:cTn id="642" dur="1" fill="hold">
                                          <p:stCondLst>
                                            <p:cond delay="0"/>
                                          </p:stCondLst>
                                        </p:cTn>
                                        <p:tgtEl>
                                          <p:spTgt spid="120"/>
                                        </p:tgtEl>
                                        <p:attrNameLst>
                                          <p:attrName>style.visibility</p:attrName>
                                        </p:attrNameLst>
                                      </p:cBhvr>
                                      <p:to>
                                        <p:strVal val="visible"/>
                                      </p:to>
                                    </p:set>
                                    <p:animEffect transition="out" filter="fade">
                                      <p:cBhvr additive="base">
                                        <p:cTn id="643" dur="277" fill="hold">
                                          <p:stCondLst>
                                            <p:cond delay="1937"/>
                                          </p:stCondLst>
                                        </p:cTn>
                                        <p:tgtEl>
                                          <p:spTgt spid="120"/>
                                        </p:tgtEl>
                                      </p:cBhvr>
                                    </p:animEffect>
                                    <p:animEffect transition="in" filter="fade">
                                      <p:cBhvr additive="base">
                                        <p:cTn id="644" dur="277" fill="hold">
                                          <p:stCondLst>
                                            <p:cond delay="0"/>
                                          </p:stCondLst>
                                        </p:cTn>
                                        <p:tgtEl>
                                          <p:spTgt spid="120"/>
                                        </p:tgtEl>
                                      </p:cBhvr>
                                    </p:animEffect>
                                    <p:set>
                                      <p:cBhvr additive="base">
                                        <p:cTn id="645" dur="1" fill="hold">
                                          <p:stCondLst>
                                            <p:cond delay="2213"/>
                                          </p:stCondLst>
                                        </p:cTn>
                                        <p:tgtEl>
                                          <p:spTgt spid="120"/>
                                        </p:tgtEl>
                                        <p:attrNameLst>
                                          <p:attrName>style.visibility</p:attrName>
                                        </p:attrNameLst>
                                      </p:cBhvr>
                                      <p:to>
                                        <p:strVal val="hidden"/>
                                      </p:to>
                                    </p:set>
                                    <p:set>
                                      <p:cBhvr additive="base">
                                        <p:cTn id="646" dur="2546" fill="hold">
                                          <p:stCondLst>
                                            <p:cond delay="0"/>
                                          </p:stCondLst>
                                        </p:cTn>
                                        <p:tgtEl>
                                          <p:spTgt spid="120"/>
                                        </p:tgtEl>
                                      </p:cBhvr>
                                      <p:to>
                                        <p:strVal val=""/>
                                      </p:to>
                                    </p:set>
                                  </p:childTnLst>
                                </p:cTn>
                              </p:par>
                              <p:par>
                                <p:cTn id="647" presetID="0" presetClass="path" presetSubtype="0" repeatCount="indefinite" fill="hold" grpId="1" nodeType="withEffect">
                                  <p:stCondLst>
                                    <p:cond delay="0"/>
                                  </p:stCondLst>
                                  <p:childTnLst>
                                    <p:animMotion origin="layout" path="M -1.04167E-6 -3.33333E-6 C 0.07604 -0.05301 0.06667 -0.19606 0.09636 -0.33518 " pathEditMode="relative" rAng="0" ptsTypes="AA">
                                      <p:cBhvr>
                                        <p:cTn id="648" dur="3347" spd="-100000" fill="hold"/>
                                        <p:tgtEl>
                                          <p:spTgt spid="120"/>
                                        </p:tgtEl>
                                        <p:attrNameLst>
                                          <p:attrName>ppt_x</p:attrName>
                                          <p:attrName>ppt_y</p:attrName>
                                        </p:attrNameLst>
                                      </p:cBhvr>
                                      <p:rCtr x="4818" y="-16759"/>
                                    </p:animMotion>
                                  </p:childTnLst>
                                </p:cTn>
                              </p:par>
                              <p:par>
                                <p:cTn id="649" presetID="10" presetClass="entr" presetSubtype="0" repeatCount="indefinite" fill="hold" grpId="0" nodeType="withEffect">
                                  <p:stCondLst>
                                    <p:cond delay="0"/>
                                  </p:stCondLst>
                                  <p:childTnLst>
                                    <p:set>
                                      <p:cBhvr>
                                        <p:cTn id="650" dur="1" fill="hold">
                                          <p:stCondLst>
                                            <p:cond delay="0"/>
                                          </p:stCondLst>
                                        </p:cTn>
                                        <p:tgtEl>
                                          <p:spTgt spid="121"/>
                                        </p:tgtEl>
                                        <p:attrNameLst>
                                          <p:attrName>style.visibility</p:attrName>
                                        </p:attrNameLst>
                                      </p:cBhvr>
                                      <p:to>
                                        <p:strVal val="visible"/>
                                      </p:to>
                                    </p:set>
                                    <p:animEffect transition="out" filter="fade">
                                      <p:cBhvr additive="base">
                                        <p:cTn id="651" dur="345" fill="hold">
                                          <p:stCondLst>
                                            <p:cond delay="2417"/>
                                          </p:stCondLst>
                                        </p:cTn>
                                        <p:tgtEl>
                                          <p:spTgt spid="121"/>
                                        </p:tgtEl>
                                      </p:cBhvr>
                                    </p:animEffect>
                                    <p:animEffect transition="in" filter="fade">
                                      <p:cBhvr additive="base">
                                        <p:cTn id="652" dur="345" fill="hold">
                                          <p:stCondLst>
                                            <p:cond delay="0"/>
                                          </p:stCondLst>
                                        </p:cTn>
                                        <p:tgtEl>
                                          <p:spTgt spid="121"/>
                                        </p:tgtEl>
                                      </p:cBhvr>
                                    </p:animEffect>
                                    <p:set>
                                      <p:cBhvr additive="base">
                                        <p:cTn id="653" dur="1" fill="hold">
                                          <p:stCondLst>
                                            <p:cond delay="2761"/>
                                          </p:stCondLst>
                                        </p:cTn>
                                        <p:tgtEl>
                                          <p:spTgt spid="121"/>
                                        </p:tgtEl>
                                        <p:attrNameLst>
                                          <p:attrName>style.visibility</p:attrName>
                                        </p:attrNameLst>
                                      </p:cBhvr>
                                      <p:to>
                                        <p:strVal val="hidden"/>
                                      </p:to>
                                    </p:set>
                                    <p:set>
                                      <p:cBhvr additive="base">
                                        <p:cTn id="654" dur="3177" fill="hold">
                                          <p:stCondLst>
                                            <p:cond delay="0"/>
                                          </p:stCondLst>
                                        </p:cTn>
                                        <p:tgtEl>
                                          <p:spTgt spid="121"/>
                                        </p:tgtEl>
                                      </p:cBhvr>
                                      <p:to>
                                        <p:strVal val=""/>
                                      </p:to>
                                    </p:set>
                                  </p:childTnLst>
                                </p:cTn>
                              </p:par>
                              <p:par>
                                <p:cTn id="655" presetID="0" presetClass="path" presetSubtype="0" repeatCount="indefinite" fill="hold" grpId="1" nodeType="withEffect">
                                  <p:stCondLst>
                                    <p:cond delay="0"/>
                                  </p:stCondLst>
                                  <p:childTnLst>
                                    <p:animMotion origin="layout" path="M -4.375E-6 -1.11111E-6 C 0.03321 -0.23588 0.0431 -0.23704 0.13763 -0.34768 " pathEditMode="relative" rAng="0" ptsTypes="AA">
                                      <p:cBhvr>
                                        <p:cTn id="656" dur="3510" spd="-100000" fill="hold"/>
                                        <p:tgtEl>
                                          <p:spTgt spid="121"/>
                                        </p:tgtEl>
                                        <p:attrNameLst>
                                          <p:attrName>ppt_x</p:attrName>
                                          <p:attrName>ppt_y</p:attrName>
                                        </p:attrNameLst>
                                      </p:cBhvr>
                                      <p:rCtr x="6875" y="-17384"/>
                                    </p:animMotion>
                                  </p:childTnLst>
                                </p:cTn>
                              </p:par>
                              <p:par>
                                <p:cTn id="657" presetID="10" presetClass="entr" presetSubtype="0" repeatCount="indefinite" fill="hold" grpId="0" nodeType="withEffect">
                                  <p:stCondLst>
                                    <p:cond delay="0"/>
                                  </p:stCondLst>
                                  <p:childTnLst>
                                    <p:set>
                                      <p:cBhvr>
                                        <p:cTn id="658" dur="1" fill="hold">
                                          <p:stCondLst>
                                            <p:cond delay="0"/>
                                          </p:stCondLst>
                                        </p:cTn>
                                        <p:tgtEl>
                                          <p:spTgt spid="122"/>
                                        </p:tgtEl>
                                        <p:attrNameLst>
                                          <p:attrName>style.visibility</p:attrName>
                                        </p:attrNameLst>
                                      </p:cBhvr>
                                      <p:to>
                                        <p:strVal val="visible"/>
                                      </p:to>
                                    </p:set>
                                    <p:animEffect transition="out" filter="fade">
                                      <p:cBhvr additive="base">
                                        <p:cTn id="659" dur="419" fill="hold">
                                          <p:stCondLst>
                                            <p:cond delay="2934"/>
                                          </p:stCondLst>
                                        </p:cTn>
                                        <p:tgtEl>
                                          <p:spTgt spid="122"/>
                                        </p:tgtEl>
                                      </p:cBhvr>
                                    </p:animEffect>
                                    <p:animEffect transition="in" filter="fade">
                                      <p:cBhvr additive="base">
                                        <p:cTn id="660" dur="419" fill="hold">
                                          <p:stCondLst>
                                            <p:cond delay="0"/>
                                          </p:stCondLst>
                                        </p:cTn>
                                        <p:tgtEl>
                                          <p:spTgt spid="122"/>
                                        </p:tgtEl>
                                      </p:cBhvr>
                                    </p:animEffect>
                                    <p:set>
                                      <p:cBhvr additive="base">
                                        <p:cTn id="661" dur="1" fill="hold">
                                          <p:stCondLst>
                                            <p:cond delay="3351"/>
                                          </p:stCondLst>
                                        </p:cTn>
                                        <p:tgtEl>
                                          <p:spTgt spid="122"/>
                                        </p:tgtEl>
                                        <p:attrNameLst>
                                          <p:attrName>style.visibility</p:attrName>
                                        </p:attrNameLst>
                                      </p:cBhvr>
                                      <p:to>
                                        <p:strVal val="hidden"/>
                                      </p:to>
                                    </p:set>
                                    <p:set>
                                      <p:cBhvr additive="base">
                                        <p:cTn id="662" dur="3856" fill="hold">
                                          <p:stCondLst>
                                            <p:cond delay="0"/>
                                          </p:stCondLst>
                                        </p:cTn>
                                        <p:tgtEl>
                                          <p:spTgt spid="122"/>
                                        </p:tgtEl>
                                      </p:cBhvr>
                                      <p:to>
                                        <p:strVal val=""/>
                                      </p:to>
                                    </p:set>
                                  </p:childTnLst>
                                </p:cTn>
                              </p:par>
                              <p:par>
                                <p:cTn id="663" presetID="0" presetClass="path" presetSubtype="0" repeatCount="indefinite" fill="hold" grpId="1" nodeType="withEffect">
                                  <p:stCondLst>
                                    <p:cond delay="0"/>
                                  </p:stCondLst>
                                  <p:childTnLst>
                                    <p:animMotion origin="layout" path="M -2.5E-6 -1.11111E-6 C 0.00143 -0.15486 -0.16406 -0.17778 -0.12565 -0.34954 " pathEditMode="relative" rAng="0" ptsTypes="AA">
                                      <p:cBhvr>
                                        <p:cTn id="664" dur="2662" spd="-100000" fill="hold"/>
                                        <p:tgtEl>
                                          <p:spTgt spid="122"/>
                                        </p:tgtEl>
                                        <p:attrNameLst>
                                          <p:attrName>ppt_x</p:attrName>
                                          <p:attrName>ppt_y</p:attrName>
                                        </p:attrNameLst>
                                      </p:cBhvr>
                                      <p:rCtr x="-6576" y="-17477"/>
                                    </p:animMotion>
                                  </p:childTnLst>
                                </p:cTn>
                              </p:par>
                              <p:par>
                                <p:cTn id="665" presetID="10" presetClass="entr" presetSubtype="0" repeatCount="indefinite" fill="hold" grpId="0" nodeType="withEffect">
                                  <p:stCondLst>
                                    <p:cond delay="0"/>
                                  </p:stCondLst>
                                  <p:childTnLst>
                                    <p:set>
                                      <p:cBhvr>
                                        <p:cTn id="666" dur="1" fill="hold">
                                          <p:stCondLst>
                                            <p:cond delay="0"/>
                                          </p:stCondLst>
                                        </p:cTn>
                                        <p:tgtEl>
                                          <p:spTgt spid="123"/>
                                        </p:tgtEl>
                                        <p:attrNameLst>
                                          <p:attrName>style.visibility</p:attrName>
                                        </p:attrNameLst>
                                      </p:cBhvr>
                                      <p:to>
                                        <p:strVal val="visible"/>
                                      </p:to>
                                    </p:set>
                                    <p:animEffect transition="out" filter="fade">
                                      <p:cBhvr additive="base">
                                        <p:cTn id="667" dur="426" fill="hold">
                                          <p:stCondLst>
                                            <p:cond delay="2983"/>
                                          </p:stCondLst>
                                        </p:cTn>
                                        <p:tgtEl>
                                          <p:spTgt spid="123"/>
                                        </p:tgtEl>
                                      </p:cBhvr>
                                    </p:animEffect>
                                    <p:animEffect transition="in" filter="fade">
                                      <p:cBhvr additive="base">
                                        <p:cTn id="668" dur="426" fill="hold">
                                          <p:stCondLst>
                                            <p:cond delay="0"/>
                                          </p:stCondLst>
                                        </p:cTn>
                                        <p:tgtEl>
                                          <p:spTgt spid="123"/>
                                        </p:tgtEl>
                                      </p:cBhvr>
                                    </p:animEffect>
                                    <p:set>
                                      <p:cBhvr additive="base">
                                        <p:cTn id="669" dur="1" fill="hold">
                                          <p:stCondLst>
                                            <p:cond delay="3408"/>
                                          </p:stCondLst>
                                        </p:cTn>
                                        <p:tgtEl>
                                          <p:spTgt spid="123"/>
                                        </p:tgtEl>
                                        <p:attrNameLst>
                                          <p:attrName>style.visibility</p:attrName>
                                        </p:attrNameLst>
                                      </p:cBhvr>
                                      <p:to>
                                        <p:strVal val="hidden"/>
                                      </p:to>
                                    </p:set>
                                    <p:set>
                                      <p:cBhvr additive="base">
                                        <p:cTn id="670" dur="3921" fill="hold">
                                          <p:stCondLst>
                                            <p:cond delay="0"/>
                                          </p:stCondLst>
                                        </p:cTn>
                                        <p:tgtEl>
                                          <p:spTgt spid="123"/>
                                        </p:tgtEl>
                                      </p:cBhvr>
                                      <p:to>
                                        <p:strVal val=""/>
                                      </p:to>
                                    </p:set>
                                  </p:childTnLst>
                                </p:cTn>
                              </p:par>
                              <p:par>
                                <p:cTn id="671" presetID="0" presetClass="path" presetSubtype="0" repeatCount="indefinite" fill="hold" grpId="1" nodeType="withEffect">
                                  <p:stCondLst>
                                    <p:cond delay="0"/>
                                  </p:stCondLst>
                                  <p:childTnLst>
                                    <p:animMotion origin="layout" path="M -0.00013 -1.48148E-6 C 0.06472 -0.13518 0.07709 -0.05139 0.13151 -0.18125 " pathEditMode="relative" rAng="0" ptsTypes="AA">
                                      <p:cBhvr>
                                        <p:cTn id="672" dur="2229" spd="-100000" fill="hold"/>
                                        <p:tgtEl>
                                          <p:spTgt spid="123"/>
                                        </p:tgtEl>
                                        <p:attrNameLst>
                                          <p:attrName>ppt_x</p:attrName>
                                          <p:attrName>ppt_y</p:attrName>
                                        </p:attrNameLst>
                                      </p:cBhvr>
                                      <p:rCtr x="6576" y="-9074"/>
                                    </p:animMotion>
                                  </p:childTnLst>
                                </p:cTn>
                              </p:par>
                              <p:par>
                                <p:cTn id="673" presetID="10" presetClass="entr" presetSubtype="0" repeatCount="indefinite" fill="hold" grpId="0" nodeType="withEffect">
                                  <p:stCondLst>
                                    <p:cond delay="0"/>
                                  </p:stCondLst>
                                  <p:childTnLst>
                                    <p:set>
                                      <p:cBhvr>
                                        <p:cTn id="674" dur="1" fill="hold">
                                          <p:stCondLst>
                                            <p:cond delay="0"/>
                                          </p:stCondLst>
                                        </p:cTn>
                                        <p:tgtEl>
                                          <p:spTgt spid="124"/>
                                        </p:tgtEl>
                                        <p:attrNameLst>
                                          <p:attrName>style.visibility</p:attrName>
                                        </p:attrNameLst>
                                      </p:cBhvr>
                                      <p:to>
                                        <p:strVal val="visible"/>
                                      </p:to>
                                    </p:set>
                                    <p:animEffect transition="out" filter="fade">
                                      <p:cBhvr additive="base">
                                        <p:cTn id="675" dur="336" fill="hold">
                                          <p:stCondLst>
                                            <p:cond delay="2355"/>
                                          </p:stCondLst>
                                        </p:cTn>
                                        <p:tgtEl>
                                          <p:spTgt spid="124"/>
                                        </p:tgtEl>
                                      </p:cBhvr>
                                    </p:animEffect>
                                    <p:animEffect transition="in" filter="fade">
                                      <p:cBhvr additive="base">
                                        <p:cTn id="676" dur="336" fill="hold">
                                          <p:stCondLst>
                                            <p:cond delay="0"/>
                                          </p:stCondLst>
                                        </p:cTn>
                                        <p:tgtEl>
                                          <p:spTgt spid="124"/>
                                        </p:tgtEl>
                                      </p:cBhvr>
                                    </p:animEffect>
                                    <p:set>
                                      <p:cBhvr additive="base">
                                        <p:cTn id="677" dur="1" fill="hold">
                                          <p:stCondLst>
                                            <p:cond delay="2690"/>
                                          </p:stCondLst>
                                        </p:cTn>
                                        <p:tgtEl>
                                          <p:spTgt spid="124"/>
                                        </p:tgtEl>
                                        <p:attrNameLst>
                                          <p:attrName>style.visibility</p:attrName>
                                        </p:attrNameLst>
                                      </p:cBhvr>
                                      <p:to>
                                        <p:strVal val="hidden"/>
                                      </p:to>
                                    </p:set>
                                    <p:set>
                                      <p:cBhvr additive="base">
                                        <p:cTn id="678" dur="3095" fill="hold">
                                          <p:stCondLst>
                                            <p:cond delay="0"/>
                                          </p:stCondLst>
                                        </p:cTn>
                                        <p:tgtEl>
                                          <p:spTgt spid="124"/>
                                        </p:tgtEl>
                                      </p:cBhvr>
                                      <p:to>
                                        <p:strVal val=""/>
                                      </p:to>
                                    </p:set>
                                  </p:childTnLst>
                                </p:cTn>
                              </p:par>
                              <p:par>
                                <p:cTn id="679" presetID="0" presetClass="path" presetSubtype="0" repeatCount="indefinite" fill="hold" grpId="1" nodeType="withEffect">
                                  <p:stCondLst>
                                    <p:cond delay="0"/>
                                  </p:stCondLst>
                                  <p:childTnLst>
                                    <p:animMotion origin="layout" path="M -0.20794 0.16644 C -0.10872 0.10903 -0.13464 0.19514 -0.04518 0.1294 " pathEditMode="relative" rAng="0" ptsTypes="AA">
                                      <p:cBhvr>
                                        <p:cTn id="680" dur="3846" spd="-100000" fill="hold"/>
                                        <p:tgtEl>
                                          <p:spTgt spid="124"/>
                                        </p:tgtEl>
                                        <p:attrNameLst>
                                          <p:attrName>ppt_x</p:attrName>
                                          <p:attrName>ppt_y</p:attrName>
                                        </p:attrNameLst>
                                      </p:cBhvr>
                                      <p:rCtr x="8138" y="-1852"/>
                                    </p:animMotion>
                                  </p:childTnLst>
                                </p:cTn>
                              </p:par>
                              <p:par>
                                <p:cTn id="681" presetID="10" presetClass="entr" presetSubtype="0" repeatCount="indefinite" fill="hold" grpId="0" nodeType="withEffect">
                                  <p:stCondLst>
                                    <p:cond delay="0"/>
                                  </p:stCondLst>
                                  <p:childTnLst>
                                    <p:set>
                                      <p:cBhvr>
                                        <p:cTn id="682" dur="1" fill="hold">
                                          <p:stCondLst>
                                            <p:cond delay="0"/>
                                          </p:stCondLst>
                                        </p:cTn>
                                        <p:tgtEl>
                                          <p:spTgt spid="125"/>
                                        </p:tgtEl>
                                        <p:attrNameLst>
                                          <p:attrName>style.visibility</p:attrName>
                                        </p:attrNameLst>
                                      </p:cBhvr>
                                      <p:to>
                                        <p:strVal val="visible"/>
                                      </p:to>
                                    </p:set>
                                    <p:animEffect transition="out" filter="fade">
                                      <p:cBhvr additive="base">
                                        <p:cTn id="683" dur="250" fill="hold">
                                          <p:stCondLst>
                                            <p:cond delay="1750"/>
                                          </p:stCondLst>
                                        </p:cTn>
                                        <p:tgtEl>
                                          <p:spTgt spid="125"/>
                                        </p:tgtEl>
                                      </p:cBhvr>
                                    </p:animEffect>
                                    <p:animEffect transition="in" filter="fade">
                                      <p:cBhvr additive="base">
                                        <p:cTn id="684" dur="250" fill="hold">
                                          <p:stCondLst>
                                            <p:cond delay="0"/>
                                          </p:stCondLst>
                                        </p:cTn>
                                        <p:tgtEl>
                                          <p:spTgt spid="125"/>
                                        </p:tgtEl>
                                      </p:cBhvr>
                                    </p:animEffect>
                                    <p:set>
                                      <p:cBhvr additive="base">
                                        <p:cTn id="685" dur="1" fill="hold">
                                          <p:stCondLst>
                                            <p:cond delay="1999"/>
                                          </p:stCondLst>
                                        </p:cTn>
                                        <p:tgtEl>
                                          <p:spTgt spid="125"/>
                                        </p:tgtEl>
                                        <p:attrNameLst>
                                          <p:attrName>style.visibility</p:attrName>
                                        </p:attrNameLst>
                                      </p:cBhvr>
                                      <p:to>
                                        <p:strVal val="hidden"/>
                                      </p:to>
                                    </p:set>
                                    <p:set>
                                      <p:cBhvr additive="base">
                                        <p:cTn id="686" dur="2300" fill="hold">
                                          <p:stCondLst>
                                            <p:cond delay="0"/>
                                          </p:stCondLst>
                                        </p:cTn>
                                        <p:tgtEl>
                                          <p:spTgt spid="125"/>
                                        </p:tgtEl>
                                      </p:cBhvr>
                                      <p:to>
                                        <p:strVal val=""/>
                                      </p:to>
                                    </p:set>
                                  </p:childTnLst>
                                </p:cTn>
                              </p:par>
                              <p:par>
                                <p:cTn id="687" presetID="0" presetClass="path" presetSubtype="0" repeatCount="indefinite" fill="hold" grpId="1" nodeType="withEffect">
                                  <p:stCondLst>
                                    <p:cond delay="0"/>
                                  </p:stCondLst>
                                  <p:childTnLst>
                                    <p:animMotion origin="layout" path="M 2.08333E-6 -3.7037E-7 C 0.07122 -0.04398 0.06237 -0.16273 0.0901 -0.27847 " pathEditMode="relative" rAng="0" ptsTypes="AA">
                                      <p:cBhvr>
                                        <p:cTn id="688" dur="2300" spd="-100000" fill="hold"/>
                                        <p:tgtEl>
                                          <p:spTgt spid="125"/>
                                        </p:tgtEl>
                                        <p:attrNameLst>
                                          <p:attrName>ppt_x</p:attrName>
                                          <p:attrName>ppt_y</p:attrName>
                                        </p:attrNameLst>
                                      </p:cBhvr>
                                      <p:rCtr x="4505" y="-13935"/>
                                    </p:animMotion>
                                  </p:childTnLst>
                                </p:cTn>
                              </p:par>
                              <p:par>
                                <p:cTn id="689" presetID="10" presetClass="entr" presetSubtype="0" repeatCount="indefinite" fill="hold" grpId="0" nodeType="withEffect">
                                  <p:stCondLst>
                                    <p:cond delay="0"/>
                                  </p:stCondLst>
                                  <p:childTnLst>
                                    <p:set>
                                      <p:cBhvr>
                                        <p:cTn id="690" dur="1" fill="hold">
                                          <p:stCondLst>
                                            <p:cond delay="0"/>
                                          </p:stCondLst>
                                        </p:cTn>
                                        <p:tgtEl>
                                          <p:spTgt spid="126"/>
                                        </p:tgtEl>
                                        <p:attrNameLst>
                                          <p:attrName>style.visibility</p:attrName>
                                        </p:attrNameLst>
                                      </p:cBhvr>
                                      <p:to>
                                        <p:strVal val="visible"/>
                                      </p:to>
                                    </p:set>
                                    <p:animEffect transition="out" filter="fade">
                                      <p:cBhvr additive="base">
                                        <p:cTn id="691" dur="250" fill="hold">
                                          <p:stCondLst>
                                            <p:cond delay="1750"/>
                                          </p:stCondLst>
                                        </p:cTn>
                                        <p:tgtEl>
                                          <p:spTgt spid="126"/>
                                        </p:tgtEl>
                                      </p:cBhvr>
                                    </p:animEffect>
                                    <p:animEffect transition="in" filter="fade">
                                      <p:cBhvr additive="base">
                                        <p:cTn id="692" dur="250" fill="hold">
                                          <p:stCondLst>
                                            <p:cond delay="0"/>
                                          </p:stCondLst>
                                        </p:cTn>
                                        <p:tgtEl>
                                          <p:spTgt spid="126"/>
                                        </p:tgtEl>
                                      </p:cBhvr>
                                    </p:animEffect>
                                    <p:set>
                                      <p:cBhvr additive="base">
                                        <p:cTn id="693" dur="1" fill="hold">
                                          <p:stCondLst>
                                            <p:cond delay="1999"/>
                                          </p:stCondLst>
                                        </p:cTn>
                                        <p:tgtEl>
                                          <p:spTgt spid="126"/>
                                        </p:tgtEl>
                                        <p:attrNameLst>
                                          <p:attrName>style.visibility</p:attrName>
                                        </p:attrNameLst>
                                      </p:cBhvr>
                                      <p:to>
                                        <p:strVal val="hidden"/>
                                      </p:to>
                                    </p:set>
                                    <p:set>
                                      <p:cBhvr additive="base">
                                        <p:cTn id="694" dur="2300" fill="hold">
                                          <p:stCondLst>
                                            <p:cond delay="0"/>
                                          </p:stCondLst>
                                        </p:cTn>
                                        <p:tgtEl>
                                          <p:spTgt spid="126"/>
                                        </p:tgtEl>
                                      </p:cBhvr>
                                      <p:to>
                                        <p:strVal val=""/>
                                      </p:to>
                                    </p:set>
                                  </p:childTnLst>
                                </p:cTn>
                              </p:par>
                              <p:par>
                                <p:cTn id="695" presetID="0" presetClass="path" presetSubtype="0" repeatCount="indefinite" fill="hold" grpId="1" nodeType="withEffect">
                                  <p:stCondLst>
                                    <p:cond delay="0"/>
                                  </p:stCondLst>
                                  <p:childTnLst>
                                    <p:animMotion origin="layout" path="M -0.00013 -1.85185E-6 C 0.06472 -0.13541 0.07709 -0.05139 0.13152 -0.18125 " pathEditMode="relative" rAng="0" ptsTypes="AA">
                                      <p:cBhvr>
                                        <p:cTn id="696" dur="2300" spd="-100000" fill="hold"/>
                                        <p:tgtEl>
                                          <p:spTgt spid="126"/>
                                        </p:tgtEl>
                                        <p:attrNameLst>
                                          <p:attrName>ppt_x</p:attrName>
                                          <p:attrName>ppt_y</p:attrName>
                                        </p:attrNameLst>
                                      </p:cBhvr>
                                      <p:rCtr x="6576" y="-9074"/>
                                    </p:animMotion>
                                  </p:childTnLst>
                                </p:cTn>
                              </p:par>
                              <p:par>
                                <p:cTn id="697" presetID="10" presetClass="entr" presetSubtype="0" repeatCount="indefinite" fill="hold" grpId="0" nodeType="withEffect">
                                  <p:stCondLst>
                                    <p:cond delay="0"/>
                                  </p:stCondLst>
                                  <p:childTnLst>
                                    <p:set>
                                      <p:cBhvr>
                                        <p:cTn id="698" dur="1" fill="hold">
                                          <p:stCondLst>
                                            <p:cond delay="0"/>
                                          </p:stCondLst>
                                        </p:cTn>
                                        <p:tgtEl>
                                          <p:spTgt spid="127"/>
                                        </p:tgtEl>
                                        <p:attrNameLst>
                                          <p:attrName>style.visibility</p:attrName>
                                        </p:attrNameLst>
                                      </p:cBhvr>
                                      <p:to>
                                        <p:strVal val="visible"/>
                                      </p:to>
                                    </p:set>
                                    <p:animEffect transition="out" filter="fade">
                                      <p:cBhvr additive="base">
                                        <p:cTn id="699" dur="250" fill="hold">
                                          <p:stCondLst>
                                            <p:cond delay="1750"/>
                                          </p:stCondLst>
                                        </p:cTn>
                                        <p:tgtEl>
                                          <p:spTgt spid="127"/>
                                        </p:tgtEl>
                                      </p:cBhvr>
                                    </p:animEffect>
                                    <p:animEffect transition="in" filter="fade">
                                      <p:cBhvr additive="base">
                                        <p:cTn id="700" dur="250" fill="hold">
                                          <p:stCondLst>
                                            <p:cond delay="0"/>
                                          </p:stCondLst>
                                        </p:cTn>
                                        <p:tgtEl>
                                          <p:spTgt spid="127"/>
                                        </p:tgtEl>
                                      </p:cBhvr>
                                    </p:animEffect>
                                    <p:set>
                                      <p:cBhvr additive="base">
                                        <p:cTn id="701" dur="1" fill="hold">
                                          <p:stCondLst>
                                            <p:cond delay="1999"/>
                                          </p:stCondLst>
                                        </p:cTn>
                                        <p:tgtEl>
                                          <p:spTgt spid="127"/>
                                        </p:tgtEl>
                                        <p:attrNameLst>
                                          <p:attrName>style.visibility</p:attrName>
                                        </p:attrNameLst>
                                      </p:cBhvr>
                                      <p:to>
                                        <p:strVal val="hidden"/>
                                      </p:to>
                                    </p:set>
                                    <p:set>
                                      <p:cBhvr additive="base">
                                        <p:cTn id="702" dur="2300" fill="hold">
                                          <p:stCondLst>
                                            <p:cond delay="0"/>
                                          </p:stCondLst>
                                        </p:cTn>
                                        <p:tgtEl>
                                          <p:spTgt spid="127"/>
                                        </p:tgtEl>
                                      </p:cBhvr>
                                      <p:to>
                                        <p:strVal val=""/>
                                      </p:to>
                                    </p:set>
                                  </p:childTnLst>
                                </p:cTn>
                              </p:par>
                              <p:par>
                                <p:cTn id="703"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704" dur="2300" spd="-100000" fill="hold"/>
                                        <p:tgtEl>
                                          <p:spTgt spid="127"/>
                                        </p:tgtEl>
                                        <p:attrNameLst>
                                          <p:attrName>ppt_x</p:attrName>
                                          <p:attrName>ppt_y</p:attrName>
                                        </p:attrNameLst>
                                      </p:cBhvr>
                                      <p:rCtr x="8138" y="-1852"/>
                                    </p:animMotion>
                                  </p:childTnLst>
                                </p:cTn>
                              </p:par>
                              <p:par>
                                <p:cTn id="705" presetID="10" presetClass="entr" presetSubtype="0" repeatCount="indefinite" fill="hold" grpId="0" nodeType="withEffect">
                                  <p:stCondLst>
                                    <p:cond delay="0"/>
                                  </p:stCondLst>
                                  <p:childTnLst>
                                    <p:set>
                                      <p:cBhvr>
                                        <p:cTn id="706" dur="1" fill="hold">
                                          <p:stCondLst>
                                            <p:cond delay="0"/>
                                          </p:stCondLst>
                                        </p:cTn>
                                        <p:tgtEl>
                                          <p:spTgt spid="128"/>
                                        </p:tgtEl>
                                        <p:attrNameLst>
                                          <p:attrName>style.visibility</p:attrName>
                                        </p:attrNameLst>
                                      </p:cBhvr>
                                      <p:to>
                                        <p:strVal val="visible"/>
                                      </p:to>
                                    </p:set>
                                    <p:animEffect transition="out" filter="fade">
                                      <p:cBhvr additive="base">
                                        <p:cTn id="707" dur="250" fill="hold">
                                          <p:stCondLst>
                                            <p:cond delay="1750"/>
                                          </p:stCondLst>
                                        </p:cTn>
                                        <p:tgtEl>
                                          <p:spTgt spid="128"/>
                                        </p:tgtEl>
                                      </p:cBhvr>
                                    </p:animEffect>
                                    <p:animEffect transition="in" filter="fade">
                                      <p:cBhvr additive="base">
                                        <p:cTn id="708" dur="250" fill="hold">
                                          <p:stCondLst>
                                            <p:cond delay="0"/>
                                          </p:stCondLst>
                                        </p:cTn>
                                        <p:tgtEl>
                                          <p:spTgt spid="128"/>
                                        </p:tgtEl>
                                      </p:cBhvr>
                                    </p:animEffect>
                                    <p:set>
                                      <p:cBhvr additive="base">
                                        <p:cTn id="709" dur="1" fill="hold">
                                          <p:stCondLst>
                                            <p:cond delay="1999"/>
                                          </p:stCondLst>
                                        </p:cTn>
                                        <p:tgtEl>
                                          <p:spTgt spid="128"/>
                                        </p:tgtEl>
                                        <p:attrNameLst>
                                          <p:attrName>style.visibility</p:attrName>
                                        </p:attrNameLst>
                                      </p:cBhvr>
                                      <p:to>
                                        <p:strVal val="hidden"/>
                                      </p:to>
                                    </p:set>
                                    <p:set>
                                      <p:cBhvr additive="base">
                                        <p:cTn id="710" dur="2300" fill="hold">
                                          <p:stCondLst>
                                            <p:cond delay="0"/>
                                          </p:stCondLst>
                                        </p:cTn>
                                        <p:tgtEl>
                                          <p:spTgt spid="128"/>
                                        </p:tgtEl>
                                      </p:cBhvr>
                                      <p:to>
                                        <p:strVal val=""/>
                                      </p:to>
                                    </p:set>
                                  </p:childTnLst>
                                </p:cTn>
                              </p:par>
                              <p:par>
                                <p:cTn id="711"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712" dur="2300" spd="-100000" fill="hold"/>
                                        <p:tgtEl>
                                          <p:spTgt spid="128"/>
                                        </p:tgtEl>
                                        <p:attrNameLst>
                                          <p:attrName>ppt_x</p:attrName>
                                          <p:attrName>ppt_y</p:attrName>
                                        </p:attrNameLst>
                                      </p:cBhvr>
                                      <p:rCtr x="6771" y="-14560"/>
                                    </p:animMotion>
                                  </p:childTnLst>
                                </p:cTn>
                              </p:par>
                              <p:par>
                                <p:cTn id="713" presetID="10" presetClass="entr" presetSubtype="0" repeatCount="indefinite" fill="hold" grpId="0" nodeType="withEffect">
                                  <p:stCondLst>
                                    <p:cond delay="0"/>
                                  </p:stCondLst>
                                  <p:childTnLst>
                                    <p:set>
                                      <p:cBhvr>
                                        <p:cTn id="714" dur="1" fill="hold">
                                          <p:stCondLst>
                                            <p:cond delay="0"/>
                                          </p:stCondLst>
                                        </p:cTn>
                                        <p:tgtEl>
                                          <p:spTgt spid="129"/>
                                        </p:tgtEl>
                                        <p:attrNameLst>
                                          <p:attrName>style.visibility</p:attrName>
                                        </p:attrNameLst>
                                      </p:cBhvr>
                                      <p:to>
                                        <p:strVal val="visible"/>
                                      </p:to>
                                    </p:set>
                                    <p:animEffect transition="out" filter="fade">
                                      <p:cBhvr additive="base">
                                        <p:cTn id="715" dur="250" fill="hold">
                                          <p:stCondLst>
                                            <p:cond delay="1750"/>
                                          </p:stCondLst>
                                        </p:cTn>
                                        <p:tgtEl>
                                          <p:spTgt spid="129"/>
                                        </p:tgtEl>
                                      </p:cBhvr>
                                    </p:animEffect>
                                    <p:animEffect transition="in" filter="fade">
                                      <p:cBhvr additive="base">
                                        <p:cTn id="716" dur="250" fill="hold">
                                          <p:stCondLst>
                                            <p:cond delay="0"/>
                                          </p:stCondLst>
                                        </p:cTn>
                                        <p:tgtEl>
                                          <p:spTgt spid="129"/>
                                        </p:tgtEl>
                                      </p:cBhvr>
                                    </p:animEffect>
                                    <p:set>
                                      <p:cBhvr additive="base">
                                        <p:cTn id="717" dur="1" fill="hold">
                                          <p:stCondLst>
                                            <p:cond delay="1999"/>
                                          </p:stCondLst>
                                        </p:cTn>
                                        <p:tgtEl>
                                          <p:spTgt spid="129"/>
                                        </p:tgtEl>
                                        <p:attrNameLst>
                                          <p:attrName>style.visibility</p:attrName>
                                        </p:attrNameLst>
                                      </p:cBhvr>
                                      <p:to>
                                        <p:strVal val="hidden"/>
                                      </p:to>
                                    </p:set>
                                    <p:set>
                                      <p:cBhvr additive="base">
                                        <p:cTn id="718" dur="2300" fill="hold">
                                          <p:stCondLst>
                                            <p:cond delay="0"/>
                                          </p:stCondLst>
                                        </p:cTn>
                                        <p:tgtEl>
                                          <p:spTgt spid="129"/>
                                        </p:tgtEl>
                                      </p:cBhvr>
                                      <p:to>
                                        <p:strVal val=""/>
                                      </p:to>
                                    </p:set>
                                  </p:childTnLst>
                                </p:cTn>
                              </p:par>
                              <p:par>
                                <p:cTn id="719" presetID="0" presetClass="path" presetSubtype="0" repeatCount="indefinite" fill="hold" grpId="1" nodeType="withEffect">
                                  <p:stCondLst>
                                    <p:cond delay="0"/>
                                  </p:stCondLst>
                                  <p:childTnLst>
                                    <p:animMotion origin="layout" path="M -0.00079 4.81481E-6 C 0.00286 0.20578 -0.00625 0.2118 -0.07735 0.35046 " pathEditMode="relative" rAng="9720000" ptsTypes="AA">
                                      <p:cBhvr>
                                        <p:cTn id="720" dur="2300" fill="hold"/>
                                        <p:tgtEl>
                                          <p:spTgt spid="129"/>
                                        </p:tgtEl>
                                        <p:attrNameLst>
                                          <p:attrName>ppt_x</p:attrName>
                                          <p:attrName>ppt_y</p:attrName>
                                        </p:attrNameLst>
                                      </p:cBhvr>
                                      <p:rCtr x="-3828" y="17523"/>
                                    </p:animMotion>
                                  </p:childTnLst>
                                </p:cTn>
                              </p:par>
                              <p:par>
                                <p:cTn id="721" presetID="10" presetClass="entr" presetSubtype="0" repeatCount="indefinite" fill="hold" grpId="0" nodeType="withEffect">
                                  <p:stCondLst>
                                    <p:cond delay="0"/>
                                  </p:stCondLst>
                                  <p:childTnLst>
                                    <p:set>
                                      <p:cBhvr>
                                        <p:cTn id="722" dur="1" fill="hold">
                                          <p:stCondLst>
                                            <p:cond delay="0"/>
                                          </p:stCondLst>
                                        </p:cTn>
                                        <p:tgtEl>
                                          <p:spTgt spid="130"/>
                                        </p:tgtEl>
                                        <p:attrNameLst>
                                          <p:attrName>style.visibility</p:attrName>
                                        </p:attrNameLst>
                                      </p:cBhvr>
                                      <p:to>
                                        <p:strVal val="visible"/>
                                      </p:to>
                                    </p:set>
                                    <p:animEffect transition="out" filter="fade">
                                      <p:cBhvr additive="base">
                                        <p:cTn id="723" dur="250" fill="hold">
                                          <p:stCondLst>
                                            <p:cond delay="1750"/>
                                          </p:stCondLst>
                                        </p:cTn>
                                        <p:tgtEl>
                                          <p:spTgt spid="130"/>
                                        </p:tgtEl>
                                      </p:cBhvr>
                                    </p:animEffect>
                                    <p:animEffect transition="in" filter="fade">
                                      <p:cBhvr additive="base">
                                        <p:cTn id="724" dur="250" fill="hold">
                                          <p:stCondLst>
                                            <p:cond delay="0"/>
                                          </p:stCondLst>
                                        </p:cTn>
                                        <p:tgtEl>
                                          <p:spTgt spid="130"/>
                                        </p:tgtEl>
                                      </p:cBhvr>
                                    </p:animEffect>
                                    <p:set>
                                      <p:cBhvr additive="base">
                                        <p:cTn id="725" dur="1" fill="hold">
                                          <p:stCondLst>
                                            <p:cond delay="1999"/>
                                          </p:stCondLst>
                                        </p:cTn>
                                        <p:tgtEl>
                                          <p:spTgt spid="130"/>
                                        </p:tgtEl>
                                        <p:attrNameLst>
                                          <p:attrName>style.visibility</p:attrName>
                                        </p:attrNameLst>
                                      </p:cBhvr>
                                      <p:to>
                                        <p:strVal val="hidden"/>
                                      </p:to>
                                    </p:set>
                                    <p:set>
                                      <p:cBhvr additive="base">
                                        <p:cTn id="726" dur="2300" fill="hold">
                                          <p:stCondLst>
                                            <p:cond delay="0"/>
                                          </p:stCondLst>
                                        </p:cTn>
                                        <p:tgtEl>
                                          <p:spTgt spid="130"/>
                                        </p:tgtEl>
                                      </p:cBhvr>
                                      <p:to>
                                        <p:strVal val=""/>
                                      </p:to>
                                    </p:set>
                                  </p:childTnLst>
                                </p:cTn>
                              </p:par>
                              <p:par>
                                <p:cTn id="727" presetID="0" presetClass="path" presetSubtype="0" repeatCount="indefinite" fill="hold" grpId="1" nodeType="withEffect">
                                  <p:stCondLst>
                                    <p:cond delay="0"/>
                                  </p:stCondLst>
                                  <p:childTnLst>
                                    <p:animMotion origin="layout" path="M -0.00091 -0.00023 C -0.0655 0.01505 -0.05847 0.22593 -0.13412 0.19514 " pathEditMode="relative" rAng="15720000" ptsTypes="AA">
                                      <p:cBhvr>
                                        <p:cTn id="728" dur="2300" fill="hold"/>
                                        <p:tgtEl>
                                          <p:spTgt spid="130"/>
                                        </p:tgtEl>
                                        <p:attrNameLst>
                                          <p:attrName>ppt_x</p:attrName>
                                          <p:attrName>ppt_y</p:attrName>
                                        </p:attrNameLst>
                                      </p:cBhvr>
                                      <p:rCtr x="-6628" y="10162"/>
                                    </p:animMotion>
                                  </p:childTnLst>
                                </p:cTn>
                              </p:par>
                              <p:par>
                                <p:cTn id="729" presetID="10" presetClass="entr" presetSubtype="0" repeatCount="indefinite" fill="hold" grpId="0" nodeType="withEffect">
                                  <p:stCondLst>
                                    <p:cond delay="0"/>
                                  </p:stCondLst>
                                  <p:childTnLst>
                                    <p:set>
                                      <p:cBhvr>
                                        <p:cTn id="730" dur="1" fill="hold">
                                          <p:stCondLst>
                                            <p:cond delay="0"/>
                                          </p:stCondLst>
                                        </p:cTn>
                                        <p:tgtEl>
                                          <p:spTgt spid="131"/>
                                        </p:tgtEl>
                                        <p:attrNameLst>
                                          <p:attrName>style.visibility</p:attrName>
                                        </p:attrNameLst>
                                      </p:cBhvr>
                                      <p:to>
                                        <p:strVal val="visible"/>
                                      </p:to>
                                    </p:set>
                                    <p:animEffect transition="out" filter="fade">
                                      <p:cBhvr additive="base">
                                        <p:cTn id="731" dur="250" fill="hold">
                                          <p:stCondLst>
                                            <p:cond delay="1750"/>
                                          </p:stCondLst>
                                        </p:cTn>
                                        <p:tgtEl>
                                          <p:spTgt spid="131"/>
                                        </p:tgtEl>
                                      </p:cBhvr>
                                    </p:animEffect>
                                    <p:animEffect transition="in" filter="fade">
                                      <p:cBhvr additive="base">
                                        <p:cTn id="732" dur="250" fill="hold">
                                          <p:stCondLst>
                                            <p:cond delay="0"/>
                                          </p:stCondLst>
                                        </p:cTn>
                                        <p:tgtEl>
                                          <p:spTgt spid="131"/>
                                        </p:tgtEl>
                                      </p:cBhvr>
                                    </p:animEffect>
                                    <p:set>
                                      <p:cBhvr additive="base">
                                        <p:cTn id="733" dur="1" fill="hold">
                                          <p:stCondLst>
                                            <p:cond delay="1999"/>
                                          </p:stCondLst>
                                        </p:cTn>
                                        <p:tgtEl>
                                          <p:spTgt spid="131"/>
                                        </p:tgtEl>
                                        <p:attrNameLst>
                                          <p:attrName>style.visibility</p:attrName>
                                        </p:attrNameLst>
                                      </p:cBhvr>
                                      <p:to>
                                        <p:strVal val="hidden"/>
                                      </p:to>
                                    </p:set>
                                    <p:set>
                                      <p:cBhvr additive="base">
                                        <p:cTn id="734" dur="2300" fill="hold">
                                          <p:stCondLst>
                                            <p:cond delay="0"/>
                                          </p:stCondLst>
                                        </p:cTn>
                                        <p:tgtEl>
                                          <p:spTgt spid="131"/>
                                        </p:tgtEl>
                                      </p:cBhvr>
                                      <p:to>
                                        <p:strVal val=""/>
                                      </p:to>
                                    </p:set>
                                  </p:childTnLst>
                                </p:cTn>
                              </p:par>
                              <p:par>
                                <p:cTn id="735"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736" dur="2300" spd="-100000" fill="hold"/>
                                        <p:tgtEl>
                                          <p:spTgt spid="131"/>
                                        </p:tgtEl>
                                        <p:attrNameLst>
                                          <p:attrName>ppt_x</p:attrName>
                                          <p:attrName>ppt_y</p:attrName>
                                        </p:attrNameLst>
                                      </p:cBhvr>
                                      <p:rCtr x="6680" y="-14560"/>
                                    </p:animMotion>
                                  </p:childTnLst>
                                </p:cTn>
                              </p:par>
                              <p:par>
                                <p:cTn id="737" presetID="10" presetClass="entr" presetSubtype="0" repeatCount="indefinite" fill="hold" grpId="0" nodeType="withEffect">
                                  <p:stCondLst>
                                    <p:cond delay="0"/>
                                  </p:stCondLst>
                                  <p:childTnLst>
                                    <p:set>
                                      <p:cBhvr>
                                        <p:cTn id="738" dur="1" fill="hold">
                                          <p:stCondLst>
                                            <p:cond delay="0"/>
                                          </p:stCondLst>
                                        </p:cTn>
                                        <p:tgtEl>
                                          <p:spTgt spid="132"/>
                                        </p:tgtEl>
                                        <p:attrNameLst>
                                          <p:attrName>style.visibility</p:attrName>
                                        </p:attrNameLst>
                                      </p:cBhvr>
                                      <p:to>
                                        <p:strVal val="visible"/>
                                      </p:to>
                                    </p:set>
                                    <p:animEffect transition="out" filter="fade">
                                      <p:cBhvr additive="base">
                                        <p:cTn id="739" dur="419" fill="hold">
                                          <p:stCondLst>
                                            <p:cond delay="2934"/>
                                          </p:stCondLst>
                                        </p:cTn>
                                        <p:tgtEl>
                                          <p:spTgt spid="132"/>
                                        </p:tgtEl>
                                      </p:cBhvr>
                                    </p:animEffect>
                                    <p:animEffect transition="in" filter="fade">
                                      <p:cBhvr additive="base">
                                        <p:cTn id="740" dur="419" fill="hold">
                                          <p:stCondLst>
                                            <p:cond delay="0"/>
                                          </p:stCondLst>
                                        </p:cTn>
                                        <p:tgtEl>
                                          <p:spTgt spid="132"/>
                                        </p:tgtEl>
                                      </p:cBhvr>
                                    </p:animEffect>
                                    <p:set>
                                      <p:cBhvr additive="base">
                                        <p:cTn id="741" dur="1" fill="hold">
                                          <p:stCondLst>
                                            <p:cond delay="3351"/>
                                          </p:stCondLst>
                                        </p:cTn>
                                        <p:tgtEl>
                                          <p:spTgt spid="132"/>
                                        </p:tgtEl>
                                        <p:attrNameLst>
                                          <p:attrName>style.visibility</p:attrName>
                                        </p:attrNameLst>
                                      </p:cBhvr>
                                      <p:to>
                                        <p:strVal val="hidden"/>
                                      </p:to>
                                    </p:set>
                                    <p:set>
                                      <p:cBhvr additive="base">
                                        <p:cTn id="742" dur="3856" fill="hold">
                                          <p:stCondLst>
                                            <p:cond delay="0"/>
                                          </p:stCondLst>
                                        </p:cTn>
                                        <p:tgtEl>
                                          <p:spTgt spid="132"/>
                                        </p:tgtEl>
                                      </p:cBhvr>
                                      <p:to>
                                        <p:strVal val=""/>
                                      </p:to>
                                    </p:set>
                                  </p:childTnLst>
                                </p:cTn>
                              </p:par>
                              <p:par>
                                <p:cTn id="743" presetID="0" presetClass="path" presetSubtype="0" repeatCount="indefinite" fill="hold" grpId="1" nodeType="withEffect">
                                  <p:stCondLst>
                                    <p:cond delay="0"/>
                                  </p:stCondLst>
                                  <p:childTnLst>
                                    <p:animMotion origin="layout" path="M 0.00013 0.00023 C 0.08658 -0.01875 0.0763 -0.31366 0.17695 -0.26991 " pathEditMode="relative" rAng="4920000" ptsTypes="AA">
                                      <p:cBhvr>
                                        <p:cTn id="744" dur="2662" spd="-100000" fill="hold"/>
                                        <p:tgtEl>
                                          <p:spTgt spid="132"/>
                                        </p:tgtEl>
                                        <p:attrNameLst>
                                          <p:attrName>ppt_x</p:attrName>
                                          <p:attrName>ppt_y</p:attrName>
                                        </p:attrNameLst>
                                      </p:cBhvr>
                                      <p:rCtr x="8802" y="-14028"/>
                                    </p:animMotion>
                                  </p:childTnLst>
                                </p:cTn>
                              </p:par>
                              <p:par>
                                <p:cTn id="745" presetID="10" presetClass="entr" presetSubtype="0" repeatCount="indefinite" fill="hold" grpId="0" nodeType="withEffect">
                                  <p:stCondLst>
                                    <p:cond delay="0"/>
                                  </p:stCondLst>
                                  <p:childTnLst>
                                    <p:set>
                                      <p:cBhvr>
                                        <p:cTn id="746" dur="1" fill="hold">
                                          <p:stCondLst>
                                            <p:cond delay="0"/>
                                          </p:stCondLst>
                                        </p:cTn>
                                        <p:tgtEl>
                                          <p:spTgt spid="133"/>
                                        </p:tgtEl>
                                        <p:attrNameLst>
                                          <p:attrName>style.visibility</p:attrName>
                                        </p:attrNameLst>
                                      </p:cBhvr>
                                      <p:to>
                                        <p:strVal val="visible"/>
                                      </p:to>
                                    </p:set>
                                    <p:animEffect transition="out" filter="fade">
                                      <p:cBhvr additive="base">
                                        <p:cTn id="747" dur="250" fill="hold">
                                          <p:stCondLst>
                                            <p:cond delay="1750"/>
                                          </p:stCondLst>
                                        </p:cTn>
                                        <p:tgtEl>
                                          <p:spTgt spid="133"/>
                                        </p:tgtEl>
                                      </p:cBhvr>
                                    </p:animEffect>
                                    <p:animEffect transition="in" filter="fade">
                                      <p:cBhvr additive="base">
                                        <p:cTn id="748" dur="250" fill="hold">
                                          <p:stCondLst>
                                            <p:cond delay="0"/>
                                          </p:stCondLst>
                                        </p:cTn>
                                        <p:tgtEl>
                                          <p:spTgt spid="133"/>
                                        </p:tgtEl>
                                      </p:cBhvr>
                                    </p:animEffect>
                                    <p:set>
                                      <p:cBhvr additive="base">
                                        <p:cTn id="749" dur="1" fill="hold">
                                          <p:stCondLst>
                                            <p:cond delay="1999"/>
                                          </p:stCondLst>
                                        </p:cTn>
                                        <p:tgtEl>
                                          <p:spTgt spid="133"/>
                                        </p:tgtEl>
                                        <p:attrNameLst>
                                          <p:attrName>style.visibility</p:attrName>
                                        </p:attrNameLst>
                                      </p:cBhvr>
                                      <p:to>
                                        <p:strVal val="hidden"/>
                                      </p:to>
                                    </p:set>
                                    <p:set>
                                      <p:cBhvr additive="base">
                                        <p:cTn id="750" dur="2300" fill="hold">
                                          <p:stCondLst>
                                            <p:cond delay="0"/>
                                          </p:stCondLst>
                                        </p:cTn>
                                        <p:tgtEl>
                                          <p:spTgt spid="133"/>
                                        </p:tgtEl>
                                      </p:cBhvr>
                                      <p:to>
                                        <p:strVal val=""/>
                                      </p:to>
                                    </p:set>
                                  </p:childTnLst>
                                </p:cTn>
                              </p:par>
                              <p:par>
                                <p:cTn id="751"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752" dur="2300" spd="-100000" fill="hold"/>
                                        <p:tgtEl>
                                          <p:spTgt spid="133"/>
                                        </p:tgtEl>
                                        <p:attrNameLst>
                                          <p:attrName>ppt_x</p:attrName>
                                          <p:attrName>ppt_y</p:attrName>
                                        </p:attrNameLst>
                                      </p:cBhvr>
                                      <p:rCtr x="6771" y="-14560"/>
                                    </p:animMotion>
                                  </p:childTnLst>
                                </p:cTn>
                              </p:par>
                              <p:par>
                                <p:cTn id="753" presetID="10" presetClass="entr" presetSubtype="0" repeatCount="indefinite" fill="hold" grpId="0" nodeType="withEffect">
                                  <p:stCondLst>
                                    <p:cond delay="0"/>
                                  </p:stCondLst>
                                  <p:childTnLst>
                                    <p:set>
                                      <p:cBhvr>
                                        <p:cTn id="754" dur="1" fill="hold">
                                          <p:stCondLst>
                                            <p:cond delay="0"/>
                                          </p:stCondLst>
                                        </p:cTn>
                                        <p:tgtEl>
                                          <p:spTgt spid="134"/>
                                        </p:tgtEl>
                                        <p:attrNameLst>
                                          <p:attrName>style.visibility</p:attrName>
                                        </p:attrNameLst>
                                      </p:cBhvr>
                                      <p:to>
                                        <p:strVal val="visible"/>
                                      </p:to>
                                    </p:set>
                                    <p:animEffect transition="out" filter="fade">
                                      <p:cBhvr additive="base">
                                        <p:cTn id="755" dur="250" fill="hold">
                                          <p:stCondLst>
                                            <p:cond delay="1750"/>
                                          </p:stCondLst>
                                        </p:cTn>
                                        <p:tgtEl>
                                          <p:spTgt spid="134"/>
                                        </p:tgtEl>
                                      </p:cBhvr>
                                    </p:animEffect>
                                    <p:animEffect transition="in" filter="fade">
                                      <p:cBhvr additive="base">
                                        <p:cTn id="756" dur="250" fill="hold">
                                          <p:stCondLst>
                                            <p:cond delay="0"/>
                                          </p:stCondLst>
                                        </p:cTn>
                                        <p:tgtEl>
                                          <p:spTgt spid="134"/>
                                        </p:tgtEl>
                                      </p:cBhvr>
                                    </p:animEffect>
                                    <p:set>
                                      <p:cBhvr additive="base">
                                        <p:cTn id="757" dur="1" fill="hold">
                                          <p:stCondLst>
                                            <p:cond delay="1999"/>
                                          </p:stCondLst>
                                        </p:cTn>
                                        <p:tgtEl>
                                          <p:spTgt spid="134"/>
                                        </p:tgtEl>
                                        <p:attrNameLst>
                                          <p:attrName>style.visibility</p:attrName>
                                        </p:attrNameLst>
                                      </p:cBhvr>
                                      <p:to>
                                        <p:strVal val="hidden"/>
                                      </p:to>
                                    </p:set>
                                    <p:set>
                                      <p:cBhvr additive="base">
                                        <p:cTn id="758" dur="2300" fill="hold">
                                          <p:stCondLst>
                                            <p:cond delay="0"/>
                                          </p:stCondLst>
                                        </p:cTn>
                                        <p:tgtEl>
                                          <p:spTgt spid="134"/>
                                        </p:tgtEl>
                                      </p:cBhvr>
                                      <p:to>
                                        <p:strVal val=""/>
                                      </p:to>
                                    </p:set>
                                  </p:childTnLst>
                                </p:cTn>
                              </p:par>
                              <p:par>
                                <p:cTn id="759" presetID="0" presetClass="path" presetSubtype="0" repeatCount="indefinite" fill="hold" grpId="1" nodeType="withEffect">
                                  <p:stCondLst>
                                    <p:cond delay="0"/>
                                  </p:stCondLst>
                                  <p:childTnLst>
                                    <p:animMotion origin="layout" path="M 2.08333E-7 2.59259E-6 C -0.04023 -0.14422 0.01732 -0.1956 -0.00299 -0.34422 " pathEditMode="relative" rAng="0" ptsTypes="AA">
                                      <p:cBhvr>
                                        <p:cTn id="760" dur="2300" spd="-100000" fill="hold"/>
                                        <p:tgtEl>
                                          <p:spTgt spid="134"/>
                                        </p:tgtEl>
                                        <p:attrNameLst>
                                          <p:attrName>ppt_x</p:attrName>
                                          <p:attrName>ppt_y</p:attrName>
                                        </p:attrNameLst>
                                      </p:cBhvr>
                                      <p:rCtr x="-664" y="-17222"/>
                                    </p:animMotion>
                                  </p:childTnLst>
                                </p:cTn>
                              </p:par>
                              <p:par>
                                <p:cTn id="761" presetID="10" presetClass="entr" presetSubtype="0" repeatCount="indefinite" fill="hold" grpId="0" nodeType="withEffect">
                                  <p:stCondLst>
                                    <p:cond delay="0"/>
                                  </p:stCondLst>
                                  <p:childTnLst>
                                    <p:set>
                                      <p:cBhvr>
                                        <p:cTn id="762" dur="1" fill="hold">
                                          <p:stCondLst>
                                            <p:cond delay="0"/>
                                          </p:stCondLst>
                                        </p:cTn>
                                        <p:tgtEl>
                                          <p:spTgt spid="135"/>
                                        </p:tgtEl>
                                        <p:attrNameLst>
                                          <p:attrName>style.visibility</p:attrName>
                                        </p:attrNameLst>
                                      </p:cBhvr>
                                      <p:to>
                                        <p:strVal val="visible"/>
                                      </p:to>
                                    </p:set>
                                    <p:animEffect transition="out" filter="fade">
                                      <p:cBhvr additive="base">
                                        <p:cTn id="763" dur="250" fill="hold">
                                          <p:stCondLst>
                                            <p:cond delay="1750"/>
                                          </p:stCondLst>
                                        </p:cTn>
                                        <p:tgtEl>
                                          <p:spTgt spid="135"/>
                                        </p:tgtEl>
                                      </p:cBhvr>
                                    </p:animEffect>
                                    <p:animEffect transition="in" filter="fade">
                                      <p:cBhvr additive="base">
                                        <p:cTn id="764" dur="250" fill="hold">
                                          <p:stCondLst>
                                            <p:cond delay="0"/>
                                          </p:stCondLst>
                                        </p:cTn>
                                        <p:tgtEl>
                                          <p:spTgt spid="135"/>
                                        </p:tgtEl>
                                      </p:cBhvr>
                                    </p:animEffect>
                                    <p:set>
                                      <p:cBhvr additive="base">
                                        <p:cTn id="765" dur="1" fill="hold">
                                          <p:stCondLst>
                                            <p:cond delay="1999"/>
                                          </p:stCondLst>
                                        </p:cTn>
                                        <p:tgtEl>
                                          <p:spTgt spid="135"/>
                                        </p:tgtEl>
                                        <p:attrNameLst>
                                          <p:attrName>style.visibility</p:attrName>
                                        </p:attrNameLst>
                                      </p:cBhvr>
                                      <p:to>
                                        <p:strVal val="hidden"/>
                                      </p:to>
                                    </p:set>
                                    <p:set>
                                      <p:cBhvr additive="base">
                                        <p:cTn id="766" dur="2300" fill="hold">
                                          <p:stCondLst>
                                            <p:cond delay="0"/>
                                          </p:stCondLst>
                                        </p:cTn>
                                        <p:tgtEl>
                                          <p:spTgt spid="135"/>
                                        </p:tgtEl>
                                      </p:cBhvr>
                                      <p:to>
                                        <p:strVal val=""/>
                                      </p:to>
                                    </p:set>
                                  </p:childTnLst>
                                </p:cTn>
                              </p:par>
                              <p:par>
                                <p:cTn id="767"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768" dur="2300" spd="-100000" fill="hold"/>
                                        <p:tgtEl>
                                          <p:spTgt spid="135"/>
                                        </p:tgtEl>
                                        <p:attrNameLst>
                                          <p:attrName>ppt_x</p:attrName>
                                          <p:attrName>ppt_y</p:attrName>
                                        </p:attrNameLst>
                                      </p:cBhvr>
                                      <p:rCtr x="6771" y="-14560"/>
                                    </p:animMotion>
                                  </p:childTnLst>
                                </p:cTn>
                              </p:par>
                              <p:par>
                                <p:cTn id="769" presetID="10" presetClass="entr" presetSubtype="0" repeatCount="indefinite" fill="hold" grpId="0" nodeType="withEffect">
                                  <p:stCondLst>
                                    <p:cond delay="0"/>
                                  </p:stCondLst>
                                  <p:childTnLst>
                                    <p:set>
                                      <p:cBhvr>
                                        <p:cTn id="770" dur="1" fill="hold">
                                          <p:stCondLst>
                                            <p:cond delay="0"/>
                                          </p:stCondLst>
                                        </p:cTn>
                                        <p:tgtEl>
                                          <p:spTgt spid="136"/>
                                        </p:tgtEl>
                                        <p:attrNameLst>
                                          <p:attrName>style.visibility</p:attrName>
                                        </p:attrNameLst>
                                      </p:cBhvr>
                                      <p:to>
                                        <p:strVal val="visible"/>
                                      </p:to>
                                    </p:set>
                                    <p:animEffect transition="out" filter="fade">
                                      <p:cBhvr additive="base">
                                        <p:cTn id="771" dur="250" fill="hold">
                                          <p:stCondLst>
                                            <p:cond delay="1750"/>
                                          </p:stCondLst>
                                        </p:cTn>
                                        <p:tgtEl>
                                          <p:spTgt spid="136"/>
                                        </p:tgtEl>
                                      </p:cBhvr>
                                    </p:animEffect>
                                    <p:animEffect transition="in" filter="fade">
                                      <p:cBhvr additive="base">
                                        <p:cTn id="772" dur="250" fill="hold">
                                          <p:stCondLst>
                                            <p:cond delay="0"/>
                                          </p:stCondLst>
                                        </p:cTn>
                                        <p:tgtEl>
                                          <p:spTgt spid="136"/>
                                        </p:tgtEl>
                                      </p:cBhvr>
                                    </p:animEffect>
                                    <p:set>
                                      <p:cBhvr additive="base">
                                        <p:cTn id="773" dur="1" fill="hold">
                                          <p:stCondLst>
                                            <p:cond delay="1999"/>
                                          </p:stCondLst>
                                        </p:cTn>
                                        <p:tgtEl>
                                          <p:spTgt spid="136"/>
                                        </p:tgtEl>
                                        <p:attrNameLst>
                                          <p:attrName>style.visibility</p:attrName>
                                        </p:attrNameLst>
                                      </p:cBhvr>
                                      <p:to>
                                        <p:strVal val="hidden"/>
                                      </p:to>
                                    </p:set>
                                    <p:set>
                                      <p:cBhvr additive="base">
                                        <p:cTn id="774" dur="2300" fill="hold">
                                          <p:stCondLst>
                                            <p:cond delay="0"/>
                                          </p:stCondLst>
                                        </p:cTn>
                                        <p:tgtEl>
                                          <p:spTgt spid="136"/>
                                        </p:tgtEl>
                                      </p:cBhvr>
                                      <p:to>
                                        <p:strVal val=""/>
                                      </p:to>
                                    </p:set>
                                  </p:childTnLst>
                                </p:cTn>
                              </p:par>
                              <p:par>
                                <p:cTn id="775" presetID="0" presetClass="path" presetSubtype="0" repeatCount="indefinite" fill="hold" grpId="1" nodeType="withEffect">
                                  <p:stCondLst>
                                    <p:cond delay="0"/>
                                  </p:stCondLst>
                                  <p:childTnLst>
                                    <p:animMotion origin="layout" path="M 0 1.48148E-6 C -0.0401 -0.14398 -0.07305 -0.07477 -0.10898 -0.21713 " pathEditMode="relative" rAng="0" ptsTypes="AA">
                                      <p:cBhvr>
                                        <p:cTn id="776" dur="2300" spd="-100000" fill="hold"/>
                                        <p:tgtEl>
                                          <p:spTgt spid="136"/>
                                        </p:tgtEl>
                                        <p:attrNameLst>
                                          <p:attrName>ppt_x</p:attrName>
                                          <p:attrName>ppt_y</p:attrName>
                                        </p:attrNameLst>
                                      </p:cBhvr>
                                      <p:rCtr x="-5456" y="-10856"/>
                                    </p:animMotion>
                                  </p:childTnLst>
                                </p:cTn>
                              </p:par>
                              <p:par>
                                <p:cTn id="777" presetID="10" presetClass="entr" presetSubtype="0" repeatCount="indefinite" fill="hold" grpId="0" nodeType="withEffect">
                                  <p:stCondLst>
                                    <p:cond delay="0"/>
                                  </p:stCondLst>
                                  <p:childTnLst>
                                    <p:set>
                                      <p:cBhvr>
                                        <p:cTn id="778" dur="1" fill="hold">
                                          <p:stCondLst>
                                            <p:cond delay="0"/>
                                          </p:stCondLst>
                                        </p:cTn>
                                        <p:tgtEl>
                                          <p:spTgt spid="137"/>
                                        </p:tgtEl>
                                        <p:attrNameLst>
                                          <p:attrName>style.visibility</p:attrName>
                                        </p:attrNameLst>
                                      </p:cBhvr>
                                      <p:to>
                                        <p:strVal val="visible"/>
                                      </p:to>
                                    </p:set>
                                    <p:animEffect transition="out" filter="fade">
                                      <p:cBhvr additive="base">
                                        <p:cTn id="779" dur="250" fill="hold">
                                          <p:stCondLst>
                                            <p:cond delay="1750"/>
                                          </p:stCondLst>
                                        </p:cTn>
                                        <p:tgtEl>
                                          <p:spTgt spid="137"/>
                                        </p:tgtEl>
                                      </p:cBhvr>
                                    </p:animEffect>
                                    <p:animEffect transition="in" filter="fade">
                                      <p:cBhvr additive="base">
                                        <p:cTn id="780" dur="250" fill="hold">
                                          <p:stCondLst>
                                            <p:cond delay="0"/>
                                          </p:stCondLst>
                                        </p:cTn>
                                        <p:tgtEl>
                                          <p:spTgt spid="137"/>
                                        </p:tgtEl>
                                      </p:cBhvr>
                                    </p:animEffect>
                                    <p:set>
                                      <p:cBhvr additive="base">
                                        <p:cTn id="781" dur="1" fill="hold">
                                          <p:stCondLst>
                                            <p:cond delay="1999"/>
                                          </p:stCondLst>
                                        </p:cTn>
                                        <p:tgtEl>
                                          <p:spTgt spid="137"/>
                                        </p:tgtEl>
                                        <p:attrNameLst>
                                          <p:attrName>style.visibility</p:attrName>
                                        </p:attrNameLst>
                                      </p:cBhvr>
                                      <p:to>
                                        <p:strVal val="hidden"/>
                                      </p:to>
                                    </p:set>
                                    <p:set>
                                      <p:cBhvr additive="base">
                                        <p:cTn id="782" dur="2300" fill="hold">
                                          <p:stCondLst>
                                            <p:cond delay="0"/>
                                          </p:stCondLst>
                                        </p:cTn>
                                        <p:tgtEl>
                                          <p:spTgt spid="137"/>
                                        </p:tgtEl>
                                      </p:cBhvr>
                                      <p:to>
                                        <p:strVal val=""/>
                                      </p:to>
                                    </p:set>
                                  </p:childTnLst>
                                </p:cTn>
                              </p:par>
                              <p:par>
                                <p:cTn id="783" presetID="0" presetClass="path" presetSubtype="0" repeatCount="indefinite" fill="hold" grpId="1" nodeType="withEffect">
                                  <p:stCondLst>
                                    <p:cond delay="0"/>
                                  </p:stCondLst>
                                  <p:childTnLst>
                                    <p:animMotion origin="layout" path="M 0 -3.33333E-6 C 0.07122 -0.04398 0.06237 -0.16273 0.0901 -0.27847 " pathEditMode="relative" rAng="0" ptsTypes="AA">
                                      <p:cBhvr>
                                        <p:cTn id="784" dur="2300" spd="-100000" fill="hold"/>
                                        <p:tgtEl>
                                          <p:spTgt spid="137"/>
                                        </p:tgtEl>
                                        <p:attrNameLst>
                                          <p:attrName>ppt_x</p:attrName>
                                          <p:attrName>ppt_y</p:attrName>
                                        </p:attrNameLst>
                                      </p:cBhvr>
                                      <p:rCtr x="4505" y="-13912"/>
                                    </p:animMotion>
                                  </p:childTnLst>
                                </p:cTn>
                              </p:par>
                              <p:par>
                                <p:cTn id="785" presetID="10" presetClass="entr" presetSubtype="0" repeatCount="indefinite" fill="hold" grpId="0" nodeType="withEffect">
                                  <p:stCondLst>
                                    <p:cond delay="0"/>
                                  </p:stCondLst>
                                  <p:childTnLst>
                                    <p:set>
                                      <p:cBhvr>
                                        <p:cTn id="786" dur="1" fill="hold">
                                          <p:stCondLst>
                                            <p:cond delay="0"/>
                                          </p:stCondLst>
                                        </p:cTn>
                                        <p:tgtEl>
                                          <p:spTgt spid="138"/>
                                        </p:tgtEl>
                                        <p:attrNameLst>
                                          <p:attrName>style.visibility</p:attrName>
                                        </p:attrNameLst>
                                      </p:cBhvr>
                                      <p:to>
                                        <p:strVal val="visible"/>
                                      </p:to>
                                    </p:set>
                                    <p:animEffect transition="out" filter="fade">
                                      <p:cBhvr additive="base">
                                        <p:cTn id="787" dur="250" fill="hold">
                                          <p:stCondLst>
                                            <p:cond delay="1750"/>
                                          </p:stCondLst>
                                        </p:cTn>
                                        <p:tgtEl>
                                          <p:spTgt spid="138"/>
                                        </p:tgtEl>
                                      </p:cBhvr>
                                    </p:animEffect>
                                    <p:animEffect transition="in" filter="fade">
                                      <p:cBhvr additive="base">
                                        <p:cTn id="788" dur="250" fill="hold">
                                          <p:stCondLst>
                                            <p:cond delay="0"/>
                                          </p:stCondLst>
                                        </p:cTn>
                                        <p:tgtEl>
                                          <p:spTgt spid="138"/>
                                        </p:tgtEl>
                                      </p:cBhvr>
                                    </p:animEffect>
                                    <p:set>
                                      <p:cBhvr additive="base">
                                        <p:cTn id="789" dur="1" fill="hold">
                                          <p:stCondLst>
                                            <p:cond delay="1999"/>
                                          </p:stCondLst>
                                        </p:cTn>
                                        <p:tgtEl>
                                          <p:spTgt spid="138"/>
                                        </p:tgtEl>
                                        <p:attrNameLst>
                                          <p:attrName>style.visibility</p:attrName>
                                        </p:attrNameLst>
                                      </p:cBhvr>
                                      <p:to>
                                        <p:strVal val="hidden"/>
                                      </p:to>
                                    </p:set>
                                    <p:set>
                                      <p:cBhvr additive="base">
                                        <p:cTn id="790" dur="2300" fill="hold">
                                          <p:stCondLst>
                                            <p:cond delay="0"/>
                                          </p:stCondLst>
                                        </p:cTn>
                                        <p:tgtEl>
                                          <p:spTgt spid="138"/>
                                        </p:tgtEl>
                                      </p:cBhvr>
                                      <p:to>
                                        <p:strVal val=""/>
                                      </p:to>
                                    </p:set>
                                  </p:childTnLst>
                                </p:cTn>
                              </p:par>
                              <p:par>
                                <p:cTn id="791"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792" dur="2300" spd="-100000" fill="hold"/>
                                        <p:tgtEl>
                                          <p:spTgt spid="138"/>
                                        </p:tgtEl>
                                        <p:attrNameLst>
                                          <p:attrName>ppt_x</p:attrName>
                                          <p:attrName>ppt_y</p:attrName>
                                        </p:attrNameLst>
                                      </p:cBhvr>
                                      <p:rCtr x="6680" y="-14560"/>
                                    </p:animMotion>
                                  </p:childTnLst>
                                </p:cTn>
                              </p:par>
                              <p:par>
                                <p:cTn id="793" presetID="10" presetClass="entr" presetSubtype="0" repeatCount="indefinite" fill="hold" grpId="0" nodeType="withEffect">
                                  <p:stCondLst>
                                    <p:cond delay="0"/>
                                  </p:stCondLst>
                                  <p:childTnLst>
                                    <p:set>
                                      <p:cBhvr>
                                        <p:cTn id="794" dur="1" fill="hold">
                                          <p:stCondLst>
                                            <p:cond delay="0"/>
                                          </p:stCondLst>
                                        </p:cTn>
                                        <p:tgtEl>
                                          <p:spTgt spid="139"/>
                                        </p:tgtEl>
                                        <p:attrNameLst>
                                          <p:attrName>style.visibility</p:attrName>
                                        </p:attrNameLst>
                                      </p:cBhvr>
                                      <p:to>
                                        <p:strVal val="visible"/>
                                      </p:to>
                                    </p:set>
                                    <p:animEffect transition="out" filter="fade">
                                      <p:cBhvr additive="base">
                                        <p:cTn id="795" dur="250" fill="hold">
                                          <p:stCondLst>
                                            <p:cond delay="1750"/>
                                          </p:stCondLst>
                                        </p:cTn>
                                        <p:tgtEl>
                                          <p:spTgt spid="139"/>
                                        </p:tgtEl>
                                      </p:cBhvr>
                                    </p:animEffect>
                                    <p:animEffect transition="in" filter="fade">
                                      <p:cBhvr additive="base">
                                        <p:cTn id="796" dur="250" fill="hold">
                                          <p:stCondLst>
                                            <p:cond delay="0"/>
                                          </p:stCondLst>
                                        </p:cTn>
                                        <p:tgtEl>
                                          <p:spTgt spid="139"/>
                                        </p:tgtEl>
                                      </p:cBhvr>
                                    </p:animEffect>
                                    <p:set>
                                      <p:cBhvr additive="base">
                                        <p:cTn id="797" dur="1" fill="hold">
                                          <p:stCondLst>
                                            <p:cond delay="1999"/>
                                          </p:stCondLst>
                                        </p:cTn>
                                        <p:tgtEl>
                                          <p:spTgt spid="139"/>
                                        </p:tgtEl>
                                        <p:attrNameLst>
                                          <p:attrName>style.visibility</p:attrName>
                                        </p:attrNameLst>
                                      </p:cBhvr>
                                      <p:to>
                                        <p:strVal val="hidden"/>
                                      </p:to>
                                    </p:set>
                                    <p:set>
                                      <p:cBhvr additive="base">
                                        <p:cTn id="798" dur="2300" fill="hold">
                                          <p:stCondLst>
                                            <p:cond delay="0"/>
                                          </p:stCondLst>
                                        </p:cTn>
                                        <p:tgtEl>
                                          <p:spTgt spid="139"/>
                                        </p:tgtEl>
                                      </p:cBhvr>
                                      <p:to>
                                        <p:strVal val=""/>
                                      </p:to>
                                    </p:set>
                                  </p:childTnLst>
                                </p:cTn>
                              </p:par>
                              <p:par>
                                <p:cTn id="799"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800" dur="2300" spd="-100000" fill="hold"/>
                                        <p:tgtEl>
                                          <p:spTgt spid="139"/>
                                        </p:tgtEl>
                                        <p:attrNameLst>
                                          <p:attrName>ppt_x</p:attrName>
                                          <p:attrName>ppt_y</p:attrName>
                                        </p:attrNameLst>
                                      </p:cBhvr>
                                      <p:rCtr x="8138" y="-1852"/>
                                    </p:animMotion>
                                  </p:childTnLst>
                                </p:cTn>
                              </p:par>
                              <p:par>
                                <p:cTn id="801" presetID="10" presetClass="entr" presetSubtype="0" repeatCount="indefinite" fill="hold" grpId="0" nodeType="withEffect">
                                  <p:stCondLst>
                                    <p:cond delay="0"/>
                                  </p:stCondLst>
                                  <p:childTnLst>
                                    <p:set>
                                      <p:cBhvr>
                                        <p:cTn id="802" dur="1" fill="hold">
                                          <p:stCondLst>
                                            <p:cond delay="0"/>
                                          </p:stCondLst>
                                        </p:cTn>
                                        <p:tgtEl>
                                          <p:spTgt spid="140"/>
                                        </p:tgtEl>
                                        <p:attrNameLst>
                                          <p:attrName>style.visibility</p:attrName>
                                        </p:attrNameLst>
                                      </p:cBhvr>
                                      <p:to>
                                        <p:strVal val="visible"/>
                                      </p:to>
                                    </p:set>
                                    <p:animEffect transition="out" filter="fade">
                                      <p:cBhvr additive="base">
                                        <p:cTn id="803" dur="345" fill="hold">
                                          <p:stCondLst>
                                            <p:cond delay="2417"/>
                                          </p:stCondLst>
                                        </p:cTn>
                                        <p:tgtEl>
                                          <p:spTgt spid="140"/>
                                        </p:tgtEl>
                                      </p:cBhvr>
                                    </p:animEffect>
                                    <p:animEffect transition="in" filter="fade">
                                      <p:cBhvr additive="base">
                                        <p:cTn id="804" dur="345" fill="hold">
                                          <p:stCondLst>
                                            <p:cond delay="0"/>
                                          </p:stCondLst>
                                        </p:cTn>
                                        <p:tgtEl>
                                          <p:spTgt spid="140"/>
                                        </p:tgtEl>
                                      </p:cBhvr>
                                    </p:animEffect>
                                    <p:set>
                                      <p:cBhvr additive="base">
                                        <p:cTn id="805" dur="1" fill="hold">
                                          <p:stCondLst>
                                            <p:cond delay="2761"/>
                                          </p:stCondLst>
                                        </p:cTn>
                                        <p:tgtEl>
                                          <p:spTgt spid="140"/>
                                        </p:tgtEl>
                                        <p:attrNameLst>
                                          <p:attrName>style.visibility</p:attrName>
                                        </p:attrNameLst>
                                      </p:cBhvr>
                                      <p:to>
                                        <p:strVal val="hidden"/>
                                      </p:to>
                                    </p:set>
                                    <p:set>
                                      <p:cBhvr additive="base">
                                        <p:cTn id="806" dur="3177" fill="hold">
                                          <p:stCondLst>
                                            <p:cond delay="0"/>
                                          </p:stCondLst>
                                        </p:cTn>
                                        <p:tgtEl>
                                          <p:spTgt spid="140"/>
                                        </p:tgtEl>
                                      </p:cBhvr>
                                      <p:to>
                                        <p:strVal val=""/>
                                      </p:to>
                                    </p:set>
                                  </p:childTnLst>
                                </p:cTn>
                              </p:par>
                              <p:par>
                                <p:cTn id="807" presetID="0" presetClass="path" presetSubtype="0" repeatCount="indefinite" fill="hold" grpId="1" nodeType="withEffect">
                                  <p:stCondLst>
                                    <p:cond delay="0"/>
                                  </p:stCondLst>
                                  <p:childTnLst>
                                    <p:animMotion origin="layout" path="M -4.375E-6 -1.11111E-6 C 0.03321 -0.23588 0.0431 -0.23704 0.13763 -0.34768 " pathEditMode="relative" rAng="0" ptsTypes="AA">
                                      <p:cBhvr>
                                        <p:cTn id="808" dur="3510" spd="-100000" fill="hold"/>
                                        <p:tgtEl>
                                          <p:spTgt spid="140"/>
                                        </p:tgtEl>
                                        <p:attrNameLst>
                                          <p:attrName>ppt_x</p:attrName>
                                          <p:attrName>ppt_y</p:attrName>
                                        </p:attrNameLst>
                                      </p:cBhvr>
                                      <p:rCtr x="6875" y="-17384"/>
                                    </p:animMotion>
                                  </p:childTnLst>
                                </p:cTn>
                              </p:par>
                              <p:par>
                                <p:cTn id="809" presetID="2" presetClass="entr" presetSubtype="2" fill="hold" grpId="0" nodeType="withEffect">
                                  <p:stCondLst>
                                    <p:cond delay="0"/>
                                  </p:stCondLst>
                                  <p:childTnLst>
                                    <p:set>
                                      <p:cBhvr>
                                        <p:cTn id="810" dur="1" fill="hold">
                                          <p:stCondLst>
                                            <p:cond delay="0"/>
                                          </p:stCondLst>
                                        </p:cTn>
                                        <p:tgtEl>
                                          <p:spTgt spid="2"/>
                                        </p:tgtEl>
                                        <p:attrNameLst>
                                          <p:attrName>style.visibility</p:attrName>
                                        </p:attrNameLst>
                                      </p:cBhvr>
                                      <p:to>
                                        <p:strVal val="visible"/>
                                      </p:to>
                                    </p:set>
                                    <p:anim calcmode="lin" valueType="num">
                                      <p:cBhvr additive="base">
                                        <p:cTn id="811" dur="500" fill="hold"/>
                                        <p:tgtEl>
                                          <p:spTgt spid="2"/>
                                        </p:tgtEl>
                                        <p:attrNameLst>
                                          <p:attrName>ppt_x</p:attrName>
                                        </p:attrNameLst>
                                      </p:cBhvr>
                                      <p:tavLst>
                                        <p:tav tm="0">
                                          <p:val>
                                            <p:strVal val="1+#ppt_w/2"/>
                                          </p:val>
                                        </p:tav>
                                        <p:tav tm="100000">
                                          <p:val>
                                            <p:strVal val="#ppt_x"/>
                                          </p:val>
                                        </p:tav>
                                      </p:tavLst>
                                    </p:anim>
                                    <p:anim calcmode="lin" valueType="num">
                                      <p:cBhvr additive="base">
                                        <p:cTn id="8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2" grpId="0"/>
      <p:bldP spid="54" grpId="0"/>
      <p:bldP spid="56" grpId="0"/>
      <p:bldP spid="70" grpId="0"/>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bldLvl="0" animBg="1"/>
      <p:bldP spid="34" grpId="1" bldLvl="0" animBg="1"/>
      <p:bldP spid="35" grpId="0" bldLvl="0" animBg="1"/>
      <p:bldP spid="35" grpId="1" bldLvl="0" animBg="1"/>
      <p:bldP spid="36" grpId="0" bldLvl="0" animBg="1"/>
      <p:bldP spid="36" grpId="1" bldLvl="0" animBg="1"/>
      <p:bldP spid="37" grpId="0" bldLvl="0" animBg="1"/>
      <p:bldP spid="37" grpId="1" bldLvl="0" animBg="1"/>
      <p:bldP spid="38" grpId="0" bldLvl="0" animBg="1"/>
      <p:bldP spid="38" grpId="1" bldLvl="0" animBg="1"/>
      <p:bldP spid="39" grpId="0" bldLvl="0" animBg="1"/>
      <p:bldP spid="39" grpId="1" bldLvl="0" animBg="1"/>
      <p:bldP spid="40" grpId="0" bldLvl="0" animBg="1"/>
      <p:bldP spid="40" grpId="1" bldLvl="0" animBg="1"/>
      <p:bldP spid="41" grpId="0" bldLvl="0" animBg="1"/>
      <p:bldP spid="41" grpId="1" bldLvl="0" animBg="1"/>
      <p:bldP spid="42" grpId="0" bldLvl="0" animBg="1"/>
      <p:bldP spid="42" grpId="1" bldLvl="0" animBg="1"/>
      <p:bldP spid="43" grpId="0" bldLvl="0" animBg="1"/>
      <p:bldP spid="43" grpId="1" bldLvl="0" animBg="1"/>
      <p:bldP spid="44" grpId="0" bldLvl="0" animBg="1"/>
      <p:bldP spid="44" grpId="1" bldLvl="0" animBg="1"/>
      <p:bldP spid="45" grpId="0" bldLvl="0" animBg="1"/>
      <p:bldP spid="45" grpId="1" bldLvl="0" animBg="1"/>
      <p:bldP spid="46" grpId="0" bldLvl="0" animBg="1"/>
      <p:bldP spid="46" grpId="1" bldLvl="0" animBg="1"/>
      <p:bldP spid="47" grpId="0" bldLvl="0" animBg="1"/>
      <p:bldP spid="47" grpId="1" bldLvl="0" animBg="1"/>
      <p:bldP spid="48" grpId="0" bldLvl="0" animBg="1"/>
      <p:bldP spid="48" grpId="1" bldLvl="0" animBg="1"/>
      <p:bldP spid="71" grpId="0" bldLvl="0" animBg="1"/>
      <p:bldP spid="71" grpId="1" bldLvl="0" animBg="1"/>
      <p:bldP spid="72" grpId="0" bldLvl="0" animBg="1"/>
      <p:bldP spid="72" grpId="1" bldLvl="0" animBg="1"/>
      <p:bldP spid="73" grpId="0" bldLvl="0" animBg="1"/>
      <p:bldP spid="73" grpId="1" bldLvl="0" animBg="1"/>
      <p:bldP spid="74" grpId="0" bldLvl="0" animBg="1"/>
      <p:bldP spid="74" grpId="1" bldLvl="0" animBg="1"/>
      <p:bldP spid="75" grpId="0" bldLvl="0" animBg="1"/>
      <p:bldP spid="75" grpId="1" bldLvl="0" animBg="1"/>
      <p:bldP spid="76" grpId="0" bldLvl="0" animBg="1"/>
      <p:bldP spid="76" grpId="1" bldLvl="0" animBg="1"/>
      <p:bldP spid="77" grpId="0" bldLvl="0" animBg="1"/>
      <p:bldP spid="77" grpId="1" bldLvl="0" animBg="1"/>
      <p:bldP spid="78" grpId="0" bldLvl="0" animBg="1"/>
      <p:bldP spid="78" grpId="1" bldLvl="0" animBg="1"/>
      <p:bldP spid="79" grpId="0" bldLvl="0" animBg="1"/>
      <p:bldP spid="79" grpId="1" bldLvl="0" animBg="1"/>
      <p:bldP spid="80" grpId="0" bldLvl="0" animBg="1"/>
      <p:bldP spid="80" grpId="1" bldLvl="0" animBg="1"/>
      <p:bldP spid="81" grpId="0" bldLvl="0" animBg="1"/>
      <p:bldP spid="81" grpId="1" bldLvl="0" animBg="1"/>
      <p:bldP spid="82" grpId="0" bldLvl="0" animBg="1"/>
      <p:bldP spid="82" grpId="1" bldLvl="0" animBg="1"/>
      <p:bldP spid="83" grpId="0" bldLvl="0" animBg="1"/>
      <p:bldP spid="83" grpId="1" bldLvl="0" animBg="1"/>
      <p:bldP spid="84" grpId="0" bldLvl="0" animBg="1"/>
      <p:bldP spid="84" grpId="1" bldLvl="0" animBg="1"/>
      <p:bldP spid="85" grpId="0" bldLvl="0" animBg="1"/>
      <p:bldP spid="85" grpId="1" bldLvl="0" animBg="1"/>
      <p:bldP spid="86" grpId="0" bldLvl="0" animBg="1"/>
      <p:bldP spid="86" grpId="1" bldLvl="0" animBg="1"/>
      <p:bldP spid="87" grpId="0" bldLvl="0" animBg="1"/>
      <p:bldP spid="87" grpId="1" bldLvl="0" animBg="1"/>
      <p:bldP spid="88" grpId="0" bldLvl="0" animBg="1"/>
      <p:bldP spid="88" grpId="1" bldLvl="0" animBg="1"/>
      <p:bldP spid="89" grpId="0" bldLvl="0" animBg="1"/>
      <p:bldP spid="89" grpId="1" bldLvl="0" animBg="1"/>
      <p:bldP spid="90" grpId="0" bldLvl="0" animBg="1"/>
      <p:bldP spid="90" grpId="1" bldLvl="0" animBg="1"/>
      <p:bldP spid="91" grpId="0" bldLvl="0" animBg="1"/>
      <p:bldP spid="91" grpId="1" bldLvl="0" animBg="1"/>
      <p:bldP spid="92" grpId="0" bldLvl="0" animBg="1"/>
      <p:bldP spid="92" grpId="1" bldLvl="0" animBg="1"/>
      <p:bldP spid="93" grpId="0" bldLvl="0" animBg="1"/>
      <p:bldP spid="93" grpId="1" bldLvl="0" animBg="1"/>
      <p:bldP spid="94" grpId="0" bldLvl="0" animBg="1"/>
      <p:bldP spid="94" grpId="1" bldLvl="0" animBg="1"/>
      <p:bldP spid="95" grpId="0" bldLvl="0" animBg="1"/>
      <p:bldP spid="95" grpId="1" bldLvl="0" animBg="1"/>
      <p:bldP spid="96" grpId="0" bldLvl="0" animBg="1"/>
      <p:bldP spid="96" grpId="1" bldLvl="0" animBg="1"/>
      <p:bldP spid="97" grpId="0" bldLvl="0" animBg="1"/>
      <p:bldP spid="97" grpId="1" bldLvl="0" animBg="1"/>
      <p:bldP spid="98" grpId="0" bldLvl="0" animBg="1"/>
      <p:bldP spid="98" grpId="1" bldLvl="0" animBg="1"/>
      <p:bldP spid="99" grpId="0" bldLvl="0" animBg="1"/>
      <p:bldP spid="99" grpId="1" bldLvl="0" animBg="1"/>
      <p:bldP spid="100" grpId="0" bldLvl="0" animBg="1"/>
      <p:bldP spid="100" grpId="1" bldLvl="0" animBg="1"/>
      <p:bldP spid="101" grpId="0" bldLvl="0" animBg="1"/>
      <p:bldP spid="101" grpId="1" bldLvl="0" animBg="1"/>
      <p:bldP spid="102" grpId="0" bldLvl="0" animBg="1"/>
      <p:bldP spid="102" grpId="1" bldLvl="0" animBg="1"/>
      <p:bldP spid="103" grpId="0" bldLvl="0" animBg="1"/>
      <p:bldP spid="103" grpId="1" bldLvl="0" animBg="1"/>
      <p:bldP spid="104" grpId="0" bldLvl="0" animBg="1"/>
      <p:bldP spid="104" grpId="1" bldLvl="0" animBg="1"/>
      <p:bldP spid="105" grpId="0" bldLvl="0" animBg="1"/>
      <p:bldP spid="105" grpId="1" bldLvl="0" animBg="1"/>
      <p:bldP spid="106" grpId="0" bldLvl="0" animBg="1"/>
      <p:bldP spid="106" grpId="1" bldLvl="0" animBg="1"/>
      <p:bldP spid="107" grpId="0" bldLvl="0" animBg="1"/>
      <p:bldP spid="107" grpId="1" bldLvl="0" animBg="1"/>
      <p:bldP spid="108" grpId="0" bldLvl="0" animBg="1"/>
      <p:bldP spid="108" grpId="1" bldLvl="0" animBg="1"/>
      <p:bldP spid="109" grpId="0" bldLvl="0" animBg="1"/>
      <p:bldP spid="109" grpId="1" bldLvl="0" animBg="1"/>
      <p:bldP spid="110" grpId="0" bldLvl="0" animBg="1"/>
      <p:bldP spid="110" grpId="1" bldLvl="0" animBg="1"/>
      <p:bldP spid="111" grpId="0" bldLvl="0" animBg="1"/>
      <p:bldP spid="111" grpId="1" bldLvl="0" animBg="1"/>
      <p:bldP spid="112" grpId="0" bldLvl="0" animBg="1"/>
      <p:bldP spid="112" grpId="1" bldLvl="0" animBg="1"/>
      <p:bldP spid="113" grpId="0" bldLvl="0" animBg="1"/>
      <p:bldP spid="113" grpId="1" bldLvl="0" animBg="1"/>
      <p:bldP spid="114" grpId="0" bldLvl="0" animBg="1"/>
      <p:bldP spid="114" grpId="1" bldLvl="0" animBg="1"/>
      <p:bldP spid="115" grpId="0" bldLvl="0" animBg="1"/>
      <p:bldP spid="115" grpId="1" bldLvl="0" animBg="1"/>
      <p:bldP spid="116" grpId="0" bldLvl="0" animBg="1"/>
      <p:bldP spid="116" grpId="1" bldLvl="0" animBg="1"/>
      <p:bldP spid="117" grpId="0" bldLvl="0" animBg="1"/>
      <p:bldP spid="117" grpId="1" bldLvl="0" animBg="1"/>
      <p:bldP spid="118" grpId="0" bldLvl="0" animBg="1"/>
      <p:bldP spid="118" grpId="1" bldLvl="0" animBg="1"/>
      <p:bldP spid="119" grpId="0" bldLvl="0" animBg="1"/>
      <p:bldP spid="119" grpId="1" bldLvl="0" animBg="1"/>
      <p:bldP spid="120" grpId="0" bldLvl="0" animBg="1"/>
      <p:bldP spid="120" grpId="1" bldLvl="0" animBg="1"/>
      <p:bldP spid="121" grpId="0" bldLvl="0" animBg="1"/>
      <p:bldP spid="121" grpId="1" bldLvl="0" animBg="1"/>
      <p:bldP spid="122" grpId="0" bldLvl="0" animBg="1"/>
      <p:bldP spid="122" grpId="1" bldLvl="0" animBg="1"/>
      <p:bldP spid="123" grpId="0" bldLvl="0" animBg="1"/>
      <p:bldP spid="123" grpId="1" bldLvl="0" animBg="1"/>
      <p:bldP spid="124" grpId="0" bldLvl="0" animBg="1"/>
      <p:bldP spid="124" grpId="1" bldLvl="0" animBg="1"/>
      <p:bldP spid="125" grpId="0" bldLvl="0" animBg="1"/>
      <p:bldP spid="125" grpId="1" bldLvl="0" animBg="1"/>
      <p:bldP spid="126" grpId="0" bldLvl="0" animBg="1"/>
      <p:bldP spid="126" grpId="1" bldLvl="0" animBg="1"/>
      <p:bldP spid="127" grpId="0" bldLvl="0" animBg="1"/>
      <p:bldP spid="127" grpId="1" bldLvl="0" animBg="1"/>
      <p:bldP spid="128" grpId="0" bldLvl="0" animBg="1"/>
      <p:bldP spid="128" grpId="1" bldLvl="0" animBg="1"/>
      <p:bldP spid="129" grpId="0" bldLvl="0" animBg="1"/>
      <p:bldP spid="129" grpId="1" bldLvl="0" animBg="1"/>
      <p:bldP spid="130" grpId="0" bldLvl="0" animBg="1"/>
      <p:bldP spid="130" grpId="1" bldLvl="0" animBg="1"/>
      <p:bldP spid="131" grpId="0" bldLvl="0" animBg="1"/>
      <p:bldP spid="131" grpId="1" bldLvl="0" animBg="1"/>
      <p:bldP spid="132" grpId="0" bldLvl="0" animBg="1"/>
      <p:bldP spid="132" grpId="1" bldLvl="0" animBg="1"/>
      <p:bldP spid="133" grpId="0" bldLvl="0" animBg="1"/>
      <p:bldP spid="133" grpId="1" bldLvl="0" animBg="1"/>
      <p:bldP spid="134" grpId="0" bldLvl="0" animBg="1"/>
      <p:bldP spid="134" grpId="1" bldLvl="0" animBg="1"/>
      <p:bldP spid="135" grpId="0" bldLvl="0" animBg="1"/>
      <p:bldP spid="135" grpId="1" bldLvl="0" animBg="1"/>
      <p:bldP spid="136" grpId="0" bldLvl="0" animBg="1"/>
      <p:bldP spid="136" grpId="1" bldLvl="0" animBg="1"/>
      <p:bldP spid="137" grpId="0" bldLvl="0" animBg="1"/>
      <p:bldP spid="137" grpId="1" bldLvl="0" animBg="1"/>
      <p:bldP spid="138" grpId="0" bldLvl="0" animBg="1"/>
      <p:bldP spid="138" grpId="1" bldLvl="0" animBg="1"/>
      <p:bldP spid="139" grpId="0" bldLvl="0" animBg="1"/>
      <p:bldP spid="139" grpId="1" bldLvl="0" animBg="1"/>
      <p:bldP spid="140" grpId="0" bldLvl="0" animBg="1"/>
      <p:bldP spid="140" grpId="1" bldLvl="0" animBg="1"/>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6" name="任意多边形: 形状 15"/>
          <p:cNvSpPr/>
          <p:nvPr>
            <p:custDataLst>
              <p:tags r:id="rId1"/>
            </p:custDataLst>
          </p:nvPr>
        </p:nvSpPr>
        <p:spPr>
          <a:xfrm>
            <a:off x="2004350" y="1373908"/>
            <a:ext cx="8183302" cy="4110185"/>
          </a:xfrm>
          <a:custGeom>
            <a:avLst/>
            <a:gdLst>
              <a:gd name="connsiteX0" fmla="*/ 0 w 11157995"/>
              <a:gd name="connsiteY0" fmla="*/ 0 h 5480246"/>
              <a:gd name="connsiteX1" fmla="*/ 11157995 w 11157995"/>
              <a:gd name="connsiteY1" fmla="*/ 0 h 5480246"/>
              <a:gd name="connsiteX2" fmla="*/ 11157995 w 11157995"/>
              <a:gd name="connsiteY2" fmla="*/ 109647 h 5480246"/>
              <a:gd name="connsiteX3" fmla="*/ 112853 w 11157995"/>
              <a:gd name="connsiteY3" fmla="*/ 109647 h 5480246"/>
              <a:gd name="connsiteX4" fmla="*/ 112853 w 11157995"/>
              <a:gd name="connsiteY4" fmla="*/ 5370598 h 5480246"/>
              <a:gd name="connsiteX5" fmla="*/ 11157995 w 11157995"/>
              <a:gd name="connsiteY5" fmla="*/ 5370598 h 5480246"/>
              <a:gd name="connsiteX6" fmla="*/ 11157995 w 11157995"/>
              <a:gd name="connsiteY6" fmla="*/ 5480246 h 5480246"/>
              <a:gd name="connsiteX7" fmla="*/ 0 w 11157995"/>
              <a:gd name="connsiteY7" fmla="*/ 5480246 h 548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57995" h="5480246">
                <a:moveTo>
                  <a:pt x="0" y="0"/>
                </a:moveTo>
                <a:lnTo>
                  <a:pt x="11157995" y="0"/>
                </a:lnTo>
                <a:lnTo>
                  <a:pt x="11157995" y="109647"/>
                </a:lnTo>
                <a:lnTo>
                  <a:pt x="112853" y="109647"/>
                </a:lnTo>
                <a:lnTo>
                  <a:pt x="112853" y="5370598"/>
                </a:lnTo>
                <a:lnTo>
                  <a:pt x="11157995" y="5370598"/>
                </a:lnTo>
                <a:lnTo>
                  <a:pt x="11157995" y="5480246"/>
                </a:lnTo>
                <a:lnTo>
                  <a:pt x="0" y="5480246"/>
                </a:lnTo>
                <a:close/>
              </a:path>
            </a:pathLst>
          </a:custGeom>
          <a:solidFill>
            <a:srgbClr val="F8E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5" name="图片 4"/>
          <p:cNvPicPr>
            <a:picLocks noChangeAspect="1"/>
          </p:cNvPicPr>
          <p:nvPr>
            <p:custDataLst>
              <p:tags r:id="rId2"/>
            </p:custDataLst>
          </p:nvPr>
        </p:nvPicPr>
        <p:blipFill>
          <a:blip r:embed="rId3" cstate="email"/>
          <a:srcRect/>
          <a:stretch>
            <a:fillRect/>
          </a:stretch>
        </p:blipFill>
        <p:spPr>
          <a:xfrm>
            <a:off x="2353315" y="2130854"/>
            <a:ext cx="3461722" cy="2596292"/>
          </a:xfrm>
          <a:prstGeom prst="rect">
            <a:avLst/>
          </a:prstGeom>
        </p:spPr>
      </p:pic>
      <p:sp>
        <p:nvSpPr>
          <p:cNvPr id="8" name="矩形 7"/>
          <p:cNvSpPr/>
          <p:nvPr>
            <p:custDataLst>
              <p:tags r:id="rId4"/>
            </p:custDataLst>
          </p:nvPr>
        </p:nvSpPr>
        <p:spPr>
          <a:xfrm>
            <a:off x="6311900" y="1700530"/>
            <a:ext cx="4091940" cy="3421380"/>
          </a:xfrm>
          <a:prstGeom prst="rect">
            <a:avLst/>
          </a:prstGeom>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algn="l" fontAlgn="ctr">
              <a:lnSpc>
                <a:spcPct val="130000"/>
              </a:lnSpc>
              <a:spcBef>
                <a:spcPts val="1000"/>
              </a:spcBef>
              <a:spcAft>
                <a:spcPct val="0"/>
              </a:spcAft>
              <a:buSzTx/>
              <a:buFont typeface="Wingdings" panose="05000000000000000000"/>
              <a:buChar char="l"/>
            </a:pPr>
            <a:r>
              <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rPr>
              <a:t>小说通过对新媳妇一系列的</a:t>
            </a:r>
            <a:r>
              <a:rPr lang="zh-CN" altLang="en-US" sz="1600" b="1" spc="150" dirty="0">
                <a:solidFill>
                  <a:schemeClr val="tx1"/>
                </a:solidFill>
                <a:latin typeface="微软雅黑" panose="020B0503020204020204" charset="-122"/>
                <a:ea typeface="微软雅黑" panose="020B0503020204020204" charset="-122"/>
                <a:cs typeface="微软雅黑" panose="020B0503020204020204" charset="-122"/>
              </a:rPr>
              <a:t>动作和细节</a:t>
            </a:r>
            <a:r>
              <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rPr>
              <a:t>描写，不仅写出了她</a:t>
            </a:r>
            <a:r>
              <a:rPr lang="zh-CN" altLang="en-US" sz="1600" b="1" spc="150" dirty="0">
                <a:solidFill>
                  <a:schemeClr val="tx1"/>
                </a:solidFill>
                <a:latin typeface="微软雅黑" panose="020B0503020204020204" charset="-122"/>
                <a:ea typeface="微软雅黑" panose="020B0503020204020204" charset="-122"/>
                <a:cs typeface="微软雅黑" panose="020B0503020204020204" charset="-122"/>
              </a:rPr>
              <a:t>对通讯员的友善、关切、崇敬、痛惜、悼念、歉疚的态度</a:t>
            </a:r>
            <a:r>
              <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rPr>
              <a:t>变化，更展示了新媳妇</a:t>
            </a:r>
            <a:r>
              <a:rPr lang="zh-CN" altLang="en-US" sz="1600" b="1" spc="150" dirty="0">
                <a:solidFill>
                  <a:schemeClr val="tx1"/>
                </a:solidFill>
                <a:latin typeface="微软雅黑" panose="020B0503020204020204" charset="-122"/>
                <a:ea typeface="微软雅黑" panose="020B0503020204020204" charset="-122"/>
                <a:cs typeface="微软雅黑" panose="020B0503020204020204" charset="-122"/>
              </a:rPr>
              <a:t>娴静、淳朴、善良、纯真、高洁</a:t>
            </a:r>
            <a:r>
              <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rPr>
              <a:t>如百合花一样美丽的人性美。所以，</a:t>
            </a:r>
            <a:r>
              <a:rPr lang="zh-CN" altLang="en-US" sz="1600" b="1" spc="150" dirty="0">
                <a:solidFill>
                  <a:schemeClr val="tx1"/>
                </a:solidFill>
                <a:latin typeface="微软雅黑" panose="020B0503020204020204" charset="-122"/>
                <a:ea typeface="微软雅黑" panose="020B0503020204020204" charset="-122"/>
                <a:cs typeface="微软雅黑" panose="020B0503020204020204" charset="-122"/>
              </a:rPr>
              <a:t>百合花</a:t>
            </a:r>
            <a:r>
              <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rPr>
              <a:t>，正是人物纯真、高洁的美好心灵和品格的象征。</a:t>
            </a:r>
            <a:endPar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a:buChar char="l"/>
            </a:pPr>
            <a:r>
              <a:rPr lang="zh-CN" altLang="en-US" sz="1600" b="1" spc="150" dirty="0">
                <a:solidFill>
                  <a:schemeClr val="tx1"/>
                </a:solidFill>
                <a:latin typeface="微软雅黑" panose="020B0503020204020204" charset="-122"/>
                <a:ea typeface="微软雅黑" panose="020B0503020204020204" charset="-122"/>
                <a:cs typeface="微软雅黑" panose="020B0503020204020204" charset="-122"/>
              </a:rPr>
              <a:t>新媳妇 ：娴静 淳朴 善良 纯真  高洁</a:t>
            </a:r>
            <a:endParaRPr lang="zh-CN" altLang="en-US" sz="1600" b="1" spc="15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5"/>
            </p:custDataLst>
          </p:nvPr>
        </p:nvSpPr>
        <p:spPr>
          <a:xfrm>
            <a:off x="5637354" y="4980179"/>
            <a:ext cx="177683" cy="177683"/>
          </a:xfrm>
          <a:prstGeom prst="rect">
            <a:avLst/>
          </a:prstGeom>
          <a:solidFill>
            <a:srgbClr val="EAB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0" name="矩形 9"/>
          <p:cNvSpPr/>
          <p:nvPr>
            <p:custDataLst>
              <p:tags r:id="rId6"/>
            </p:custDataLst>
          </p:nvPr>
        </p:nvSpPr>
        <p:spPr>
          <a:xfrm>
            <a:off x="5399987" y="5028586"/>
            <a:ext cx="129276" cy="129276"/>
          </a:xfrm>
          <a:prstGeom prst="rect">
            <a:avLst/>
          </a:prstGeom>
          <a:solidFill>
            <a:srgbClr val="EAB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1" name="矩形 10"/>
          <p:cNvSpPr/>
          <p:nvPr>
            <p:custDataLst>
              <p:tags r:id="rId7"/>
            </p:custDataLst>
          </p:nvPr>
        </p:nvSpPr>
        <p:spPr>
          <a:xfrm>
            <a:off x="5205227" y="5066586"/>
            <a:ext cx="91276" cy="91276"/>
          </a:xfrm>
          <a:prstGeom prst="rect">
            <a:avLst/>
          </a:prstGeom>
          <a:solidFill>
            <a:srgbClr val="EAB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9" name="矩形 18"/>
          <p:cNvSpPr/>
          <p:nvPr>
            <p:custDataLst>
              <p:tags r:id="rId8"/>
            </p:custDataLst>
          </p:nvPr>
        </p:nvSpPr>
        <p:spPr>
          <a:xfrm flipH="1">
            <a:off x="2366939" y="1682776"/>
            <a:ext cx="177683" cy="177683"/>
          </a:xfrm>
          <a:prstGeom prst="rect">
            <a:avLst/>
          </a:prstGeom>
          <a:solidFill>
            <a:srgbClr val="EAB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20" name="矩形 19"/>
          <p:cNvSpPr/>
          <p:nvPr>
            <p:custDataLst>
              <p:tags r:id="rId9"/>
            </p:custDataLst>
          </p:nvPr>
        </p:nvSpPr>
        <p:spPr>
          <a:xfrm flipH="1">
            <a:off x="2652713" y="1731182"/>
            <a:ext cx="129276" cy="129276"/>
          </a:xfrm>
          <a:prstGeom prst="rect">
            <a:avLst/>
          </a:prstGeom>
          <a:solidFill>
            <a:srgbClr val="EAB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21" name="矩形 20"/>
          <p:cNvSpPr/>
          <p:nvPr>
            <p:custDataLst>
              <p:tags r:id="rId10"/>
            </p:custDataLst>
          </p:nvPr>
        </p:nvSpPr>
        <p:spPr>
          <a:xfrm flipH="1">
            <a:off x="2885473" y="1769183"/>
            <a:ext cx="91276" cy="91276"/>
          </a:xfrm>
          <a:prstGeom prst="rect">
            <a:avLst/>
          </a:prstGeom>
          <a:solidFill>
            <a:srgbClr val="EAB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rgbClr val="FFFFFF"/>
              </a:solidFill>
              <a:latin typeface="微软雅黑" panose="020B0503020204020204" charset="-122"/>
              <a:ea typeface="微软雅黑" panose="020B0503020204020204" charset="-122"/>
              <a:sym typeface="Arial" panose="020B0604020202020204" pitchFamily="34" charset="0"/>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custDataLst>
              <p:tags r:id="rId1"/>
            </p:custDataLst>
          </p:nvPr>
        </p:nvPicPr>
        <p:blipFill>
          <a:blip r:embed="rId2"/>
          <a:stretch>
            <a:fillRect/>
          </a:stretch>
        </p:blipFill>
        <p:spPr>
          <a:xfrm>
            <a:off x="7132639" y="3506175"/>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16" name="任意多边形 8"/>
          <p:cNvSpPr/>
          <p:nvPr>
            <p:custDataLst>
              <p:tags r:id="rId3"/>
            </p:custDataLst>
          </p:nvPr>
        </p:nvSpPr>
        <p:spPr>
          <a:xfrm>
            <a:off x="2212924" y="1591374"/>
            <a:ext cx="347186"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rgbClr val="F7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latin typeface="微软雅黑" panose="020B0503020204020204" charset="-122"/>
              <a:ea typeface="微软雅黑" panose="020B0503020204020204" charset="-122"/>
            </a:endParaRPr>
          </a:p>
        </p:txBody>
      </p:sp>
      <p:sp>
        <p:nvSpPr>
          <p:cNvPr id="6" name="Title 6"/>
          <p:cNvSpPr txBox="1"/>
          <p:nvPr>
            <p:custDataLst>
              <p:tags r:id="rId4"/>
            </p:custDataLst>
          </p:nvPr>
        </p:nvSpPr>
        <p:spPr>
          <a:xfrm>
            <a:off x="1678305" y="2348865"/>
            <a:ext cx="8252460" cy="2356485"/>
          </a:xfrm>
          <a:prstGeom prst="rect">
            <a:avLst/>
          </a:prstGeom>
          <a:noFill/>
          <a:ln w="3175">
            <a:noFill/>
            <a:prstDash val="dash"/>
          </a:ln>
        </p:spPr>
        <p:txBody>
          <a:bodyPr wrap="square" lIns="54000" tIns="0" rIns="54000" bIns="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just">
              <a:lnSpc>
                <a:spcPct val="150000"/>
              </a:lnSpc>
              <a:spcBef>
                <a:spcPct val="0"/>
              </a:spcBef>
              <a:spcAft>
                <a:spcPts val="800"/>
              </a:spcAft>
              <a:buSzTx/>
              <a:buFont typeface="Wingdings" panose="05000000000000000000" pitchFamily="2" charset="2"/>
              <a:buNone/>
            </a:pPr>
            <a:r>
              <a:rPr lang="zh-CN" altLang="en-US" sz="3600" spc="100" dirty="0">
                <a:ln w="3175">
                  <a:noFill/>
                  <a:prstDash val="dash"/>
                </a:ln>
                <a:solidFill>
                  <a:srgbClr val="595959"/>
                </a:solidFill>
                <a:latin typeface="微软雅黑" panose="020B0503020204020204" charset="-122"/>
                <a:ea typeface="微软雅黑" panose="020B0503020204020204" charset="-122"/>
                <a:cs typeface="微软雅黑" panose="020B0503020204020204" charset="-122"/>
              </a:rPr>
              <a:t>以“我”为视点，娓娓动听地叙述故事，栩栩如生地描绘人物，并从“我”的感情变化中逐步完成人物性格的塑造。“我”是本文的线索人物</a:t>
            </a:r>
            <a:endParaRPr lang="zh-CN" altLang="en-US" sz="3600" spc="100" dirty="0">
              <a:ln w="3175">
                <a:noFill/>
                <a:prstDash val="dash"/>
              </a:ln>
              <a:solidFill>
                <a:srgbClr val="595959"/>
              </a:solidFill>
              <a:latin typeface="微软雅黑" panose="020B0503020204020204" charset="-122"/>
              <a:ea typeface="微软雅黑" panose="020B0503020204020204" charset="-122"/>
              <a:cs typeface="微软雅黑" panose="020B0503020204020204" charset="-122"/>
            </a:endParaRPr>
          </a:p>
        </p:txBody>
      </p:sp>
      <p:sp>
        <p:nvSpPr>
          <p:cNvPr id="8" name="Title 6"/>
          <p:cNvSpPr txBox="1"/>
          <p:nvPr>
            <p:custDataLst>
              <p:tags r:id="rId5"/>
            </p:custDataLst>
          </p:nvPr>
        </p:nvSpPr>
        <p:spPr>
          <a:xfrm>
            <a:off x="2063692" y="692750"/>
            <a:ext cx="8230987" cy="608400"/>
          </a:xfrm>
          <a:prstGeom prst="rect">
            <a:avLst/>
          </a:prstGeom>
          <a:noFill/>
          <a:ln w="3175">
            <a:noFill/>
            <a:prstDash val="dash"/>
          </a:ln>
        </p:spPr>
        <p:txBody>
          <a:bodyPr wrap="square" lIns="54000" tIns="27000" rIns="54000" bIns="270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indent="0" algn="l">
              <a:lnSpc>
                <a:spcPct val="100000"/>
              </a:lnSpc>
              <a:spcBef>
                <a:spcPct val="0"/>
              </a:spcBef>
              <a:spcAft>
                <a:spcPct val="0"/>
              </a:spcAft>
              <a:buSzTx/>
              <a:buNone/>
            </a:pPr>
            <a:r>
              <a:rPr lang="zh-CN" altLang="en-US" sz="3200" b="1" spc="300">
                <a:solidFill>
                  <a:schemeClr val="tx1">
                    <a:lumMod val="85000"/>
                    <a:lumOff val="15000"/>
                  </a:schemeClr>
                </a:solidFill>
                <a:latin typeface="微软雅黑" panose="020B0503020204020204" charset="-122"/>
                <a:ea typeface="微软雅黑" panose="020B0503020204020204" charset="-122"/>
                <a:sym typeface="+mn-ea"/>
              </a:rPr>
              <a:t>独特的人物形象之</a:t>
            </a:r>
            <a:r>
              <a:rPr altLang="zh-CN" sz="3200" b="1" spc="300">
                <a:solidFill>
                  <a:srgbClr val="C00000"/>
                </a:solidFill>
                <a:latin typeface="微软雅黑" panose="020B0503020204020204" charset="-122"/>
                <a:ea typeface="微软雅黑" panose="020B0503020204020204" charset="-122"/>
                <a:sym typeface="+mn-ea"/>
              </a:rPr>
              <a:t>“</a:t>
            </a:r>
            <a:r>
              <a:rPr lang="zh-CN" altLang="en-US" sz="3200" b="1" spc="300">
                <a:solidFill>
                  <a:srgbClr val="C00000"/>
                </a:solidFill>
                <a:latin typeface="微软雅黑" panose="020B0503020204020204" charset="-122"/>
                <a:ea typeface="微软雅黑" panose="020B0503020204020204" charset="-122"/>
                <a:sym typeface="+mn-ea"/>
              </a:rPr>
              <a:t>我</a:t>
            </a:r>
            <a:r>
              <a:rPr altLang="zh-CN" sz="3200" b="1" spc="300">
                <a:solidFill>
                  <a:srgbClr val="C00000"/>
                </a:solidFill>
                <a:latin typeface="微软雅黑" panose="020B0503020204020204" charset="-122"/>
                <a:ea typeface="微软雅黑" panose="020B0503020204020204" charset="-122"/>
                <a:sym typeface="+mn-ea"/>
              </a:rPr>
              <a:t>”</a:t>
            </a:r>
            <a:endParaRPr altLang="zh-CN" sz="3200" b="1" spc="30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grpSp>
        <p:nvGrpSpPr>
          <p:cNvPr id="10" name="组合 9"/>
          <p:cNvGrpSpPr/>
          <p:nvPr>
            <p:custDataLst>
              <p:tags r:id="rId6"/>
            </p:custDataLst>
          </p:nvPr>
        </p:nvGrpSpPr>
        <p:grpSpPr>
          <a:xfrm>
            <a:off x="9930990" y="6326401"/>
            <a:ext cx="280296" cy="57600"/>
            <a:chOff x="11209321" y="6326401"/>
            <a:chExt cx="373728" cy="57600"/>
          </a:xfrm>
          <a:solidFill>
            <a:schemeClr val="accent4">
              <a:lumMod val="75000"/>
            </a:schemeClr>
          </a:solidFill>
        </p:grpSpPr>
        <p:sp>
          <p:nvSpPr>
            <p:cNvPr id="11" name="椭圆 10"/>
            <p:cNvSpPr>
              <a:spLocks noChangeAspect="1"/>
            </p:cNvSpPr>
            <p:nvPr>
              <p:custDataLst>
                <p:tags r:id="rId7"/>
              </p:custDataLst>
            </p:nvPr>
          </p:nvSpPr>
          <p:spPr>
            <a:xfrm>
              <a:off x="11525449" y="6326401"/>
              <a:ext cx="57600" cy="57600"/>
            </a:xfrm>
            <a:prstGeom prst="ellipse">
              <a:avLst/>
            </a:prstGeom>
            <a:solidFill>
              <a:srgbClr val="BA4E9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1350">
                <a:solidFill>
                  <a:sysClr val="window" lastClr="FFFFFF"/>
                </a:solidFill>
                <a:latin typeface="微软雅黑" panose="020B0503020204020204" charset="-122"/>
                <a:ea typeface="微软雅黑" panose="020B0503020204020204" charset="-122"/>
              </a:endParaRPr>
            </a:p>
          </p:txBody>
        </p:sp>
        <p:sp>
          <p:nvSpPr>
            <p:cNvPr id="12" name="椭圆 11"/>
            <p:cNvSpPr/>
            <p:nvPr>
              <p:custDataLst>
                <p:tags r:id="rId8"/>
              </p:custDataLst>
            </p:nvPr>
          </p:nvSpPr>
          <p:spPr>
            <a:xfrm>
              <a:off x="11209321" y="6326401"/>
              <a:ext cx="57600" cy="57600"/>
            </a:xfrm>
            <a:prstGeom prst="ellipse">
              <a:avLst/>
            </a:prstGeom>
            <a:solidFill>
              <a:srgbClr val="BA4E9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1350">
                <a:solidFill>
                  <a:sysClr val="window" lastClr="FFFFFF"/>
                </a:solidFill>
                <a:latin typeface="微软雅黑" panose="020B0503020204020204" charset="-122"/>
                <a:ea typeface="微软雅黑" panose="020B0503020204020204" charset="-122"/>
              </a:endParaRPr>
            </a:p>
          </p:txBody>
        </p:sp>
        <p:sp>
          <p:nvSpPr>
            <p:cNvPr id="13" name="椭圆 12"/>
            <p:cNvSpPr>
              <a:spLocks noChangeAspect="1"/>
            </p:cNvSpPr>
            <p:nvPr>
              <p:custDataLst>
                <p:tags r:id="rId9"/>
              </p:custDataLst>
            </p:nvPr>
          </p:nvSpPr>
          <p:spPr>
            <a:xfrm>
              <a:off x="11367385" y="6326401"/>
              <a:ext cx="57600" cy="57600"/>
            </a:xfrm>
            <a:prstGeom prst="ellipse">
              <a:avLst/>
            </a:prstGeom>
            <a:solidFill>
              <a:srgbClr val="BA4E9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1350">
                <a:solidFill>
                  <a:sysClr val="window" lastClr="FFFFFF"/>
                </a:solidFill>
                <a:latin typeface="微软雅黑" panose="020B0503020204020204" charset="-122"/>
                <a:ea typeface="微软雅黑" panose="020B0503020204020204" charset="-122"/>
              </a:endParaRPr>
            </a:p>
          </p:txBody>
        </p:sp>
      </p:grpSp>
    </p:spTree>
    <p:custDataLst>
      <p:tags r:id="rId10"/>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custDataLst>
              <p:tags r:id="rId1"/>
            </p:custDataLst>
          </p:nvPr>
        </p:nvPicPr>
        <p:blipFill>
          <a:blip r:embed="rId2"/>
          <a:stretch>
            <a:fillRect/>
          </a:stretch>
        </p:blipFill>
        <p:spPr>
          <a:xfrm>
            <a:off x="7132639" y="3506175"/>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2" name="矩形 1"/>
          <p:cNvSpPr/>
          <p:nvPr userDrawn="1">
            <p:custDataLst>
              <p:tags r:id="rId3"/>
            </p:custDataLst>
          </p:nvPr>
        </p:nvSpPr>
        <p:spPr>
          <a:xfrm>
            <a:off x="1524000" y="0"/>
            <a:ext cx="9144000" cy="1282065"/>
          </a:xfrm>
          <a:prstGeom prst="rect">
            <a:avLst/>
          </a:prstGeom>
          <a:noFill/>
          <a:ln w="12700" cap="flat" cmpd="sng" algn="ctr">
            <a:noFill/>
            <a:prstDash val="solid"/>
            <a:miter lim="800000"/>
          </a:ln>
          <a:effectLst/>
          <a:extLst>
            <a:ext uri="{909E8E84-426E-40DD-AFC4-6F175D3DCCD1}">
              <a14:hiddenFill xmlns:a14="http://schemas.microsoft.com/office/drawing/2010/main">
                <a:solidFill>
                  <a:srgbClr val="F5E1D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rgbClr val="FFFFFF"/>
              </a:solidFill>
              <a:latin typeface="微软雅黑" panose="020B0503020204020204" charset="-122"/>
              <a:ea typeface="微软雅黑" panose="020B0503020204020204" charset="-122"/>
              <a:sym typeface="+mn-ea"/>
            </a:endParaRPr>
          </a:p>
        </p:txBody>
      </p:sp>
      <p:pic>
        <p:nvPicPr>
          <p:cNvPr id="8" name="图片 7"/>
          <p:cNvPicPr>
            <a:picLocks noChangeAspect="1"/>
          </p:cNvPicPr>
          <p:nvPr userDrawn="1">
            <p:custDataLst>
              <p:tags r:id="rId4"/>
            </p:custDataLst>
          </p:nvPr>
        </p:nvPicPr>
        <p:blipFill>
          <a:blip r:embed="rId2"/>
          <a:stretch>
            <a:fillRect/>
          </a:stretch>
        </p:blipFill>
        <p:spPr>
          <a:xfrm>
            <a:off x="7132640" y="2339538"/>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4" name="页脚占位符 3"/>
          <p:cNvSpPr>
            <a:spLocks noGrp="1"/>
          </p:cNvSpPr>
          <p:nvPr>
            <p:ph type="ftr" sz="quarter" idx="11"/>
          </p:nvPr>
        </p:nvSpPr>
        <p:spPr>
          <a:xfrm>
            <a:off x="4611000" y="4758565"/>
            <a:ext cx="2970000" cy="237600"/>
          </a:xfrm>
        </p:spPr>
        <p:txBody>
          <a:bodyPr/>
          <a:lstStyle/>
          <a:p>
            <a:pPr lvl="0" eaLnBrk="1" hangingPunct="1"/>
            <a:r>
              <a:rPr lang="zh-CN" altLang="en-US"/>
              <a:t>.</a:t>
            </a:r>
            <a:endParaRPr lang="zh-CN" altLang="en-US" sz="1400">
              <a:solidFill>
                <a:schemeClr val="tx2"/>
              </a:solidFill>
            </a:endParaRPr>
          </a:p>
        </p:txBody>
      </p:sp>
      <p:sp>
        <p:nvSpPr>
          <p:cNvPr id="2132" name="标题 1"/>
          <p:cNvSpPr/>
          <p:nvPr/>
        </p:nvSpPr>
        <p:spPr>
          <a:xfrm>
            <a:off x="4079875" y="260033"/>
            <a:ext cx="3643313" cy="1143000"/>
          </a:xfrm>
          <a:prstGeom prst="rect">
            <a:avLst/>
          </a:prstGeom>
          <a:noFill/>
          <a:ln w="9525">
            <a:noFill/>
          </a:ln>
        </p:spPr>
        <p:txBody>
          <a:bodyPr bIns="91440" anchor="b"/>
          <a:lstStyle>
            <a:lvl1pPr lvl="0" algn="l" rtl="0" eaLnBrk="1" hangingPunct="1">
              <a:spcBef>
                <a:spcPct val="0"/>
              </a:spcBef>
              <a:buNone/>
              <a:defRPr sz="4000" kern="1200">
                <a:solidFill>
                  <a:schemeClr val="tx2"/>
                </a:solidFill>
                <a:latin typeface="+mj-lt"/>
                <a:ea typeface="+mj-ea"/>
                <a:cs typeface="+mj-cs"/>
              </a:defRPr>
            </a:lvl1pPr>
          </a:lstStyle>
          <a:p>
            <a:r>
              <a:rPr lang="zh-CN" altLang="en-US" sz="4800" b="1">
                <a:solidFill>
                  <a:schemeClr val="tx1"/>
                </a:solidFill>
                <a:latin typeface="华文琥珀" panose="02010800040101010101" pitchFamily="2" charset="-122"/>
                <a:ea typeface="黑体" panose="02010609060101010101" charset="-122"/>
              </a:rPr>
              <a:t>军民骨肉情</a:t>
            </a:r>
            <a:endParaRPr lang="zh-CN" altLang="en-US" sz="4800" b="1">
              <a:solidFill>
                <a:schemeClr val="tx1"/>
              </a:solidFill>
              <a:latin typeface="华文琥珀" panose="02010800040101010101" pitchFamily="2" charset="-122"/>
              <a:ea typeface="黑体" panose="02010609060101010101" charset="-122"/>
            </a:endParaRPr>
          </a:p>
        </p:txBody>
      </p:sp>
      <p:sp>
        <p:nvSpPr>
          <p:cNvPr id="2133" name="矩形 4"/>
          <p:cNvSpPr/>
          <p:nvPr/>
        </p:nvSpPr>
        <p:spPr>
          <a:xfrm>
            <a:off x="2952750" y="1996440"/>
            <a:ext cx="2503488" cy="2044700"/>
          </a:xfrm>
          <a:prstGeom prst="rect">
            <a:avLst/>
          </a:prstGeom>
          <a:noFill/>
          <a:ln w="9525">
            <a:noFill/>
          </a:ln>
        </p:spPr>
        <p:txBody>
          <a:bodyPr wrap="square"/>
          <a:lstStyle/>
          <a:p>
            <a:r>
              <a:rPr lang="zh-CN" altLang="en-US" sz="3200" b="1">
                <a:solidFill>
                  <a:srgbClr val="FF0000"/>
                </a:solidFill>
                <a:latin typeface="微软雅黑" panose="020B0503020204020204" charset="-122"/>
                <a:ea typeface="微软雅黑" panose="020B0503020204020204" charset="-122"/>
              </a:rPr>
              <a:t>军</a:t>
            </a:r>
            <a:r>
              <a:rPr lang="zh-CN" altLang="en-US" sz="3200" b="1">
                <a:solidFill>
                  <a:schemeClr val="tx1"/>
                </a:solidFill>
                <a:latin typeface="黑体" panose="02010609060101010101" charset="-122"/>
                <a:ea typeface="黑体" panose="02010609060101010101" charset="-122"/>
              </a:rPr>
              <a:t>：</a:t>
            </a:r>
            <a:endParaRPr lang="zh-CN" altLang="en-US" sz="3200" b="1">
              <a:solidFill>
                <a:schemeClr val="tx1"/>
              </a:solidFill>
              <a:latin typeface="黑体" panose="02010609060101010101" charset="-122"/>
              <a:ea typeface="黑体" panose="02010609060101010101" charset="-122"/>
            </a:endParaRPr>
          </a:p>
          <a:p>
            <a:r>
              <a:rPr lang="zh-CN" altLang="en-US" sz="3200" b="1">
                <a:solidFill>
                  <a:schemeClr val="tx1"/>
                </a:solidFill>
                <a:latin typeface="华文隶书" panose="02010800040101010101" pitchFamily="2" charset="-122"/>
                <a:ea typeface="黑体" panose="02010609060101010101" charset="-122"/>
              </a:rPr>
              <a:t>   </a:t>
            </a:r>
            <a:r>
              <a:rPr lang="zh-CN" altLang="en-US" sz="3200" b="1">
                <a:solidFill>
                  <a:schemeClr val="tx1"/>
                </a:solidFill>
                <a:latin typeface="黑体" panose="02010609060101010101" charset="-122"/>
                <a:ea typeface="黑体" panose="02010609060101010101" charset="-122"/>
              </a:rPr>
              <a:t>通</a:t>
            </a:r>
            <a:endParaRPr lang="zh-CN" altLang="en-US" sz="3200" b="1">
              <a:solidFill>
                <a:schemeClr val="tx1"/>
              </a:solidFill>
              <a:latin typeface="黑体" panose="02010609060101010101" charset="-122"/>
              <a:ea typeface="黑体" panose="02010609060101010101" charset="-122"/>
            </a:endParaRPr>
          </a:p>
          <a:p>
            <a:r>
              <a:rPr lang="zh-CN" altLang="en-US" sz="3200" b="1">
                <a:solidFill>
                  <a:schemeClr val="tx1"/>
                </a:solidFill>
                <a:latin typeface="华文隶书" panose="02010800040101010101" pitchFamily="2" charset="-122"/>
                <a:ea typeface="黑体" panose="02010609060101010101" charset="-122"/>
              </a:rPr>
              <a:t>     </a:t>
            </a:r>
            <a:r>
              <a:rPr lang="zh-CN" altLang="en-US" sz="3200" b="1">
                <a:solidFill>
                  <a:schemeClr val="tx1"/>
                </a:solidFill>
                <a:latin typeface="黑体" panose="02010609060101010101" charset="-122"/>
                <a:ea typeface="黑体" panose="02010609060101010101" charset="-122"/>
              </a:rPr>
              <a:t>讯</a:t>
            </a:r>
            <a:endParaRPr lang="zh-CN" altLang="en-US" sz="3200" b="1">
              <a:solidFill>
                <a:schemeClr val="tx1"/>
              </a:solidFill>
              <a:latin typeface="黑体" panose="02010609060101010101" charset="-122"/>
              <a:ea typeface="黑体" panose="02010609060101010101" charset="-122"/>
            </a:endParaRPr>
          </a:p>
          <a:p>
            <a:r>
              <a:rPr lang="zh-CN" altLang="en-US" sz="3200" b="1">
                <a:solidFill>
                  <a:schemeClr val="tx1"/>
                </a:solidFill>
                <a:latin typeface="华文隶书" panose="02010800040101010101" pitchFamily="2" charset="-122"/>
                <a:ea typeface="黑体" panose="02010609060101010101" charset="-122"/>
              </a:rPr>
              <a:t>       </a:t>
            </a:r>
            <a:r>
              <a:rPr lang="zh-CN" altLang="en-US" sz="3200" b="1">
                <a:solidFill>
                  <a:schemeClr val="tx1"/>
                </a:solidFill>
                <a:latin typeface="黑体" panose="02010609060101010101" charset="-122"/>
                <a:ea typeface="黑体" panose="02010609060101010101" charset="-122"/>
              </a:rPr>
              <a:t>员</a:t>
            </a:r>
            <a:endParaRPr lang="zh-CN" altLang="en-US" sz="3200" b="1">
              <a:solidFill>
                <a:schemeClr val="tx1"/>
              </a:solidFill>
              <a:latin typeface="黑体" panose="02010609060101010101" charset="-122"/>
              <a:ea typeface="黑体" panose="02010609060101010101" charset="-122"/>
            </a:endParaRPr>
          </a:p>
        </p:txBody>
      </p:sp>
      <p:sp>
        <p:nvSpPr>
          <p:cNvPr id="2134" name="矩形 5"/>
          <p:cNvSpPr/>
          <p:nvPr/>
        </p:nvSpPr>
        <p:spPr>
          <a:xfrm>
            <a:off x="8024813" y="2139315"/>
            <a:ext cx="2144712" cy="1800225"/>
          </a:xfrm>
          <a:prstGeom prst="rect">
            <a:avLst/>
          </a:prstGeom>
          <a:noFill/>
          <a:ln w="9525">
            <a:noFill/>
          </a:ln>
        </p:spPr>
        <p:txBody>
          <a:bodyPr wrap="square"/>
          <a:lstStyle/>
          <a:p>
            <a:r>
              <a:rPr lang="zh-CN" altLang="en-US" sz="2800">
                <a:solidFill>
                  <a:srgbClr val="FF0000"/>
                </a:solidFill>
                <a:latin typeface="黑体" panose="02010609060101010101" charset="-122"/>
                <a:ea typeface="黑体" panose="02010609060101010101" charset="-122"/>
              </a:rPr>
              <a:t>    </a:t>
            </a:r>
            <a:r>
              <a:rPr lang="zh-CN" altLang="en-US" sz="2800" b="1">
                <a:gradFill>
                  <a:gsLst>
                    <a:gs pos="0">
                      <a:srgbClr val="E30000"/>
                    </a:gs>
                    <a:gs pos="100000">
                      <a:srgbClr val="760303"/>
                    </a:gs>
                  </a:gsLst>
                  <a:lin scaled="0"/>
                </a:gradFill>
                <a:latin typeface="微软雅黑" panose="020B0503020204020204" charset="-122"/>
                <a:ea typeface="微软雅黑" panose="020B0503020204020204" charset="-122"/>
              </a:rPr>
              <a:t>民</a:t>
            </a:r>
            <a:r>
              <a:rPr lang="zh-CN" altLang="en-US" sz="2800" b="1">
                <a:solidFill>
                  <a:srgbClr val="0000CC"/>
                </a:solidFill>
                <a:latin typeface="华文隶书" panose="02010800040101010101" pitchFamily="2" charset="-122"/>
                <a:ea typeface="黑体" panose="02010609060101010101" charset="-122"/>
              </a:rPr>
              <a:t> </a:t>
            </a:r>
            <a:r>
              <a:rPr lang="zh-CN" altLang="en-US" sz="2800" b="1">
                <a:solidFill>
                  <a:schemeClr val="tx1"/>
                </a:solidFill>
                <a:effectLst>
                  <a:outerShdw blurRad="38100" dist="19050" dir="2700000" algn="tl" rotWithShape="0">
                    <a:schemeClr val="dk1">
                      <a:alpha val="40000"/>
                    </a:schemeClr>
                  </a:outerShdw>
                </a:effectLst>
                <a:latin typeface="华文隶书" panose="02010800040101010101" pitchFamily="2" charset="-122"/>
                <a:ea typeface="黑体" panose="02010609060101010101" charset="-122"/>
              </a:rPr>
              <a:t>：</a:t>
            </a:r>
            <a:endParaRPr lang="zh-CN" altLang="en-US" sz="2800" b="1">
              <a:solidFill>
                <a:schemeClr val="tx1"/>
              </a:solidFill>
              <a:effectLst>
                <a:outerShdw blurRad="38100" dist="19050" dir="2700000" algn="tl" rotWithShape="0">
                  <a:schemeClr val="dk1">
                    <a:alpha val="40000"/>
                  </a:schemeClr>
                </a:outerShdw>
              </a:effectLst>
              <a:latin typeface="华文隶书" panose="02010800040101010101" pitchFamily="2" charset="-122"/>
              <a:ea typeface="黑体" panose="02010609060101010101" charset="-122"/>
            </a:endParaRPr>
          </a:p>
          <a:p>
            <a:r>
              <a:rPr lang="zh-CN" altLang="en-US" sz="2800" b="1">
                <a:solidFill>
                  <a:schemeClr val="tx1"/>
                </a:solidFill>
                <a:effectLst>
                  <a:outerShdw blurRad="38100" dist="19050" dir="2700000" algn="tl" rotWithShape="0">
                    <a:schemeClr val="dk1">
                      <a:alpha val="40000"/>
                    </a:schemeClr>
                  </a:outerShdw>
                </a:effectLst>
                <a:latin typeface="华文隶书" panose="02010800040101010101" pitchFamily="2" charset="-122"/>
                <a:ea typeface="黑体" panose="02010609060101010101" charset="-122"/>
              </a:rPr>
              <a:t>   </a:t>
            </a:r>
            <a:r>
              <a:rPr lang="zh-CN" altLang="en-US" sz="28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新</a:t>
            </a:r>
            <a:endParaRPr lang="zh-CN" altLang="en-US" sz="28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r>
              <a:rPr lang="zh-CN" altLang="en-US" sz="2800" b="1">
                <a:solidFill>
                  <a:schemeClr val="tx1"/>
                </a:solidFill>
                <a:effectLst>
                  <a:outerShdw blurRad="38100" dist="19050" dir="2700000" algn="tl" rotWithShape="0">
                    <a:schemeClr val="dk1">
                      <a:alpha val="40000"/>
                    </a:schemeClr>
                  </a:outerShdw>
                </a:effectLst>
                <a:latin typeface="华文隶书" panose="02010800040101010101" pitchFamily="2" charset="-122"/>
                <a:ea typeface="黑体" panose="02010609060101010101" charset="-122"/>
              </a:rPr>
              <a:t> </a:t>
            </a:r>
            <a:r>
              <a:rPr lang="zh-CN" altLang="en-US" sz="28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媳</a:t>
            </a:r>
            <a:endParaRPr lang="zh-CN" altLang="en-US" sz="28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r>
              <a:rPr lang="zh-CN" altLang="en-US" sz="28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妇</a:t>
            </a:r>
            <a:endParaRPr lang="zh-CN" altLang="en-US" sz="28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sp>
        <p:nvSpPr>
          <p:cNvPr id="2135" name="矩形 6"/>
          <p:cNvSpPr/>
          <p:nvPr/>
        </p:nvSpPr>
        <p:spPr>
          <a:xfrm>
            <a:off x="2667000" y="4139565"/>
            <a:ext cx="1930400" cy="1373188"/>
          </a:xfrm>
          <a:prstGeom prst="rect">
            <a:avLst/>
          </a:prstGeom>
          <a:noFill/>
          <a:ln w="9525">
            <a:noFill/>
          </a:ln>
        </p:spPr>
        <p:txBody>
          <a:bodyPr wrap="square"/>
          <a:lstStyle/>
          <a:p>
            <a:r>
              <a:rPr lang="zh-CN" altLang="en-US" sz="28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charset="-122"/>
              </a:rPr>
              <a:t>腼腆</a:t>
            </a:r>
            <a:endParaRPr lang="zh-CN" altLang="en-US" sz="28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charset="-122"/>
            </a:endParaRPr>
          </a:p>
          <a:p>
            <a:r>
              <a:rPr lang="zh-CN" altLang="en-US" sz="28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charset="-122"/>
              </a:rPr>
              <a:t>  质朴</a:t>
            </a:r>
            <a:endParaRPr lang="zh-CN" altLang="en-US" sz="28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charset="-122"/>
            </a:endParaRPr>
          </a:p>
          <a:p>
            <a:r>
              <a:rPr lang="zh-CN" altLang="en-US" sz="28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charset="-122"/>
              </a:rPr>
              <a:t>     英勇</a:t>
            </a:r>
            <a:endParaRPr lang="zh-CN" altLang="en-US" sz="28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charset="-122"/>
            </a:endParaRPr>
          </a:p>
        </p:txBody>
      </p:sp>
      <p:sp>
        <p:nvSpPr>
          <p:cNvPr id="2136" name="矩形 7"/>
          <p:cNvSpPr/>
          <p:nvPr/>
        </p:nvSpPr>
        <p:spPr>
          <a:xfrm>
            <a:off x="7453313" y="4139565"/>
            <a:ext cx="2574925" cy="1373188"/>
          </a:xfrm>
          <a:prstGeom prst="rect">
            <a:avLst/>
          </a:prstGeom>
          <a:noFill/>
          <a:ln w="9525">
            <a:noFill/>
          </a:ln>
        </p:spPr>
        <p:txBody>
          <a:bodyPr wrap="square"/>
          <a:lstStyle/>
          <a:p>
            <a:r>
              <a:rPr lang="en-US" altLang="zh-CN" sz="2800" b="1">
                <a:solidFill>
                  <a:srgbClr val="FFFF00"/>
                </a:solidFill>
                <a:latin typeface="Times New Roman" panose="02020603050405020304" pitchFamily="18" charset="0"/>
                <a:ea typeface="黑体" panose="02010609060101010101" charset="-122"/>
              </a:rPr>
              <a:t>           </a:t>
            </a:r>
            <a:r>
              <a:rPr lang="zh-CN" altLang="en-US" sz="28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charset="-122"/>
              </a:rPr>
              <a:t>善良</a:t>
            </a:r>
            <a:endParaRPr lang="zh-CN" altLang="en-US" sz="28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charset="-122"/>
            </a:endParaRPr>
          </a:p>
          <a:p>
            <a:r>
              <a:rPr lang="zh-CN" altLang="en-US" sz="28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charset="-122"/>
              </a:rPr>
              <a:t>        纯朴</a:t>
            </a:r>
            <a:endParaRPr lang="zh-CN" altLang="en-US" sz="28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charset="-122"/>
            </a:endParaRPr>
          </a:p>
          <a:p>
            <a:r>
              <a:rPr lang="zh-CN" altLang="en-US" sz="28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charset="-122"/>
              </a:rPr>
              <a:t>   圣洁</a:t>
            </a:r>
            <a:endParaRPr lang="zh-CN" altLang="en-US" sz="28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charset="-122"/>
            </a:endParaRPr>
          </a:p>
        </p:txBody>
      </p:sp>
      <p:sp>
        <p:nvSpPr>
          <p:cNvPr id="2137" name="TextBox 8"/>
          <p:cNvSpPr/>
          <p:nvPr/>
        </p:nvSpPr>
        <p:spPr>
          <a:xfrm>
            <a:off x="4866640" y="3366770"/>
            <a:ext cx="2889250" cy="2287270"/>
          </a:xfrm>
          <a:prstGeom prst="rect">
            <a:avLst/>
          </a:prstGeom>
          <a:noFill/>
          <a:ln w="9525">
            <a:noFill/>
          </a:ln>
        </p:spPr>
        <p:txBody>
          <a:bodyPr wrap="square"/>
          <a:lstStyle/>
          <a:p>
            <a:r>
              <a:rPr lang="zh-CN" altLang="en-US" sz="3200">
                <a:ea typeface="黑体" panose="02010609060101010101" charset="-122"/>
              </a:rPr>
              <a:t>            </a:t>
            </a:r>
            <a:r>
              <a:rPr lang="zh-CN" altLang="en-US" sz="4000">
                <a:ea typeface="黑体" panose="02010609060101010101" charset="-122"/>
              </a:rPr>
              <a:t>我  （线索）</a:t>
            </a:r>
            <a:endParaRPr lang="zh-CN" altLang="en-US" sz="4000">
              <a:ea typeface="黑体" panose="02010609060101010101" charset="-122"/>
            </a:endParaRPr>
          </a:p>
        </p:txBody>
      </p:sp>
      <p:sp>
        <p:nvSpPr>
          <p:cNvPr id="2138" name="TextBox 9"/>
          <p:cNvSpPr/>
          <p:nvPr/>
        </p:nvSpPr>
        <p:spPr>
          <a:xfrm>
            <a:off x="1960563" y="1282065"/>
            <a:ext cx="1644650" cy="641350"/>
          </a:xfrm>
          <a:prstGeom prst="rect">
            <a:avLst/>
          </a:prstGeom>
          <a:solidFill>
            <a:srgbClr val="FFFF00"/>
          </a:solidFill>
          <a:ln w="9525">
            <a:noFill/>
          </a:ln>
        </p:spPr>
        <p:txBody>
          <a:bodyPr wrap="square"/>
          <a:lstStyle/>
          <a:p>
            <a:r>
              <a:rPr lang="zh-CN" altLang="en-US" sz="3600">
                <a:solidFill>
                  <a:srgbClr val="00B0F0"/>
                </a:solidFill>
                <a:ea typeface="黑体" panose="02010609060101010101" charset="-122"/>
              </a:rPr>
              <a:t>人性美</a:t>
            </a:r>
            <a:endParaRPr lang="zh-CN" altLang="en-US" sz="3600">
              <a:solidFill>
                <a:srgbClr val="00B0F0"/>
              </a:solidFill>
              <a:ea typeface="黑体" panose="02010609060101010101" charset="-122"/>
            </a:endParaRPr>
          </a:p>
        </p:txBody>
      </p:sp>
      <p:sp>
        <p:nvSpPr>
          <p:cNvPr id="2139" name="TextBox 10"/>
          <p:cNvSpPr/>
          <p:nvPr/>
        </p:nvSpPr>
        <p:spPr>
          <a:xfrm>
            <a:off x="8453438" y="1282065"/>
            <a:ext cx="1716087" cy="641350"/>
          </a:xfrm>
          <a:prstGeom prst="rect">
            <a:avLst/>
          </a:prstGeom>
          <a:solidFill>
            <a:srgbClr val="FFFF00"/>
          </a:solidFill>
          <a:ln w="9525">
            <a:noFill/>
          </a:ln>
        </p:spPr>
        <p:txBody>
          <a:bodyPr wrap="square"/>
          <a:lstStyle/>
          <a:p>
            <a:r>
              <a:rPr lang="zh-CN" altLang="en-US" sz="3600">
                <a:solidFill>
                  <a:srgbClr val="00B0F0"/>
                </a:solidFill>
                <a:ea typeface="黑体" panose="02010609060101010101" charset="-122"/>
              </a:rPr>
              <a:t>人情美</a:t>
            </a:r>
            <a:endParaRPr lang="zh-CN" altLang="en-US" sz="3600">
              <a:solidFill>
                <a:srgbClr val="00B0F0"/>
              </a:solidFill>
              <a:ea typeface="黑体" panose="02010609060101010101" charset="-122"/>
            </a:endParaRPr>
          </a:p>
        </p:txBody>
      </p:sp>
    </p:spTree>
    <p:custDataLst>
      <p:tags r:id="rId5"/>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1981200" y="1219200"/>
            <a:ext cx="8229600" cy="4572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rgbClr val="FFFFFF"/>
              </a:solidFill>
              <a:latin typeface="微软雅黑" panose="020B0503020204020204" charset="-122"/>
              <a:ea typeface="微软雅黑" panose="020B0503020204020204" charset="-122"/>
              <a:sym typeface="+mn-ea"/>
            </a:endParaRPr>
          </a:p>
        </p:txBody>
      </p:sp>
      <p:pic>
        <p:nvPicPr>
          <p:cNvPr id="14" name="图片 13"/>
          <p:cNvPicPr>
            <a:picLocks noChangeAspect="1"/>
          </p:cNvPicPr>
          <p:nvPr userDrawn="1">
            <p:custDataLst>
              <p:tags r:id="rId2"/>
            </p:custDataLst>
          </p:nvPr>
        </p:nvPicPr>
        <p:blipFill>
          <a:blip r:embed="rId3"/>
          <a:stretch>
            <a:fillRect/>
          </a:stretch>
        </p:blipFill>
        <p:spPr>
          <a:xfrm rot="10800000" flipH="1">
            <a:off x="1704499" y="191135"/>
            <a:ext cx="3338989" cy="3154204"/>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pic>
        <p:nvPicPr>
          <p:cNvPr id="16" name="图片 15"/>
          <p:cNvPicPr>
            <a:picLocks noChangeAspect="1"/>
          </p:cNvPicPr>
          <p:nvPr userDrawn="1">
            <p:custDataLst>
              <p:tags r:id="rId4"/>
            </p:custDataLst>
          </p:nvPr>
        </p:nvPicPr>
        <p:blipFill>
          <a:blip r:embed="rId3"/>
          <a:stretch>
            <a:fillRect/>
          </a:stretch>
        </p:blipFill>
        <p:spPr>
          <a:xfrm>
            <a:off x="7132796" y="3506311"/>
            <a:ext cx="3338989" cy="3154204"/>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5" name="文本框 4"/>
          <p:cNvSpPr txBox="1"/>
          <p:nvPr>
            <p:custDataLst>
              <p:tags r:id="rId5"/>
            </p:custDataLst>
          </p:nvPr>
        </p:nvSpPr>
        <p:spPr>
          <a:xfrm>
            <a:off x="7005869" y="1710030"/>
            <a:ext cx="2329743" cy="914417"/>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2800" b="1" spc="300" dirty="0">
                <a:solidFill>
                  <a:srgbClr val="C15354"/>
                </a:solidFill>
                <a:latin typeface="微软雅黑" panose="020B0503020204020204" charset="-122"/>
                <a:ea typeface="微软雅黑" panose="020B0503020204020204" charset="-122"/>
              </a:rPr>
              <a:t>百合花的象征意义</a:t>
            </a:r>
            <a:endParaRPr lang="zh-CN" altLang="en-US" sz="2800" b="1" spc="300" dirty="0">
              <a:solidFill>
                <a:srgbClr val="C15354"/>
              </a:solidFill>
              <a:latin typeface="微软雅黑" panose="020B0503020204020204" charset="-122"/>
              <a:ea typeface="微软雅黑" panose="020B0503020204020204" charset="-122"/>
            </a:endParaRPr>
          </a:p>
        </p:txBody>
      </p:sp>
      <p:sp>
        <p:nvSpPr>
          <p:cNvPr id="11" name="Title 6"/>
          <p:cNvSpPr txBox="1"/>
          <p:nvPr>
            <p:custDataLst>
              <p:tags r:id="rId6"/>
            </p:custDataLst>
          </p:nvPr>
        </p:nvSpPr>
        <p:spPr>
          <a:xfrm>
            <a:off x="6724015" y="2905760"/>
            <a:ext cx="4928235" cy="1981200"/>
          </a:xfrm>
          <a:prstGeom prst="rect">
            <a:avLst/>
          </a:prstGeom>
          <a:noFill/>
          <a:ln w="3175">
            <a:noFill/>
            <a:prstDash val="dash"/>
          </a:ln>
        </p:spPr>
        <p:txBody>
          <a:bodyPr wrap="square" lIns="68580" tIns="34290" rIns="68580" bIns="3429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a:buChar char="l"/>
            </a:pPr>
            <a:r>
              <a:rPr lang="zh-CN" altLang="en-US" sz="28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通讯员和新媳妇纯洁善良的心灵</a:t>
            </a:r>
            <a:endParaRPr lang="zh-CN" altLang="en-US" sz="28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a:buChar char="l"/>
            </a:pPr>
            <a:r>
              <a:rPr lang="zh-CN" altLang="en-US" sz="28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纯洁的军民鱼水情 战友情</a:t>
            </a:r>
            <a:endParaRPr lang="zh-CN" altLang="en-US" sz="28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a:buChar char="l"/>
            </a:pPr>
            <a:r>
              <a:rPr lang="zh-CN" altLang="en-US" sz="28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人性美人情美性格美</a:t>
            </a:r>
            <a:endParaRPr lang="zh-CN" altLang="en-US" sz="28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7"/>
            </p:custDataLst>
          </p:nvPr>
        </p:nvPicPr>
        <p:blipFill>
          <a:blip r:embed="rId8" cstate="email"/>
          <a:srcRect/>
          <a:stretch>
            <a:fillRect/>
          </a:stretch>
        </p:blipFill>
        <p:spPr>
          <a:xfrm>
            <a:off x="1919605" y="620395"/>
            <a:ext cx="4291965" cy="4697730"/>
          </a:xfrm>
          <a:prstGeom prst="rect">
            <a:avLst/>
          </a:prstGeom>
        </p:spPr>
      </p:pic>
      <p:sp>
        <p:nvSpPr>
          <p:cNvPr id="3" name="动作按钮: 前进或下一项 2">
            <a:hlinkClick r:id="" action="ppaction://hlinkshowjump?jump=previousslide"/>
          </p:cNvPr>
          <p:cNvSpPr/>
          <p:nvPr/>
        </p:nvSpPr>
        <p:spPr>
          <a:xfrm>
            <a:off x="8360410" y="2195830"/>
            <a:ext cx="431800" cy="28829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out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2"/>
          <a:stretch>
            <a:fillRect/>
          </a:stretch>
        </p:blipFill>
        <p:spPr>
          <a:xfrm>
            <a:off x="7132640" y="2698313"/>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16" name="等腰三角形 15"/>
          <p:cNvSpPr/>
          <p:nvPr>
            <p:custDataLst>
              <p:tags r:id="rId3"/>
            </p:custDataLst>
          </p:nvPr>
        </p:nvSpPr>
        <p:spPr>
          <a:xfrm flipV="1">
            <a:off x="5599010" y="857250"/>
            <a:ext cx="993974" cy="552073"/>
          </a:xfrm>
          <a:prstGeom prst="triangle">
            <a:avLst/>
          </a:prstGeom>
          <a:solidFill>
            <a:srgbClr val="D9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20" name="菱形 19"/>
          <p:cNvSpPr/>
          <p:nvPr>
            <p:custDataLst>
              <p:tags r:id="rId4"/>
            </p:custDataLst>
          </p:nvPr>
        </p:nvSpPr>
        <p:spPr>
          <a:xfrm>
            <a:off x="4822367" y="2027464"/>
            <a:ext cx="2547257" cy="2547257"/>
          </a:xfrm>
          <a:prstGeom prst="diamond">
            <a:avLst/>
          </a:prstGeom>
          <a:solidFill>
            <a:srgbClr val="D9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4" name="矩形 3"/>
          <p:cNvSpPr/>
          <p:nvPr>
            <p:custDataLst>
              <p:tags r:id="rId5"/>
            </p:custDataLst>
          </p:nvPr>
        </p:nvSpPr>
        <p:spPr>
          <a:xfrm>
            <a:off x="5203365" y="2392136"/>
            <a:ext cx="1785260" cy="1817913"/>
          </a:xfrm>
          <a:prstGeom prst="rect">
            <a:avLst/>
          </a:prstGeom>
        </p:spPr>
        <p:txBody>
          <a:bodyPr wrap="square"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20000"/>
              </a:lnSpc>
              <a:spcBef>
                <a:spcPct val="0"/>
              </a:spcBef>
              <a:spcAft>
                <a:spcPct val="0"/>
              </a:spcAft>
              <a:buSzTx/>
              <a:buNone/>
            </a:pPr>
            <a:r>
              <a:rPr lang="zh-CN" altLang="en-US" sz="2700" b="1" spc="300" dirty="0">
                <a:solidFill>
                  <a:srgbClr val="FFFFFF"/>
                </a:solidFill>
                <a:latin typeface="微软雅黑" panose="020B0503020204020204" charset="-122"/>
                <a:ea typeface="微软雅黑" panose="020B0503020204020204" charset="-122"/>
              </a:rPr>
              <a:t>独特的写作手法</a:t>
            </a:r>
            <a:endParaRPr lang="zh-CN" altLang="en-US" sz="2700" b="1" spc="300" dirty="0">
              <a:solidFill>
                <a:srgbClr val="FFFFFF"/>
              </a:solidFill>
              <a:latin typeface="微软雅黑" panose="020B0503020204020204" charset="-122"/>
              <a:ea typeface="微软雅黑" panose="020B0503020204020204" charset="-122"/>
            </a:endParaRPr>
          </a:p>
        </p:txBody>
      </p:sp>
      <p:sp>
        <p:nvSpPr>
          <p:cNvPr id="15" name="矩形 14"/>
          <p:cNvSpPr/>
          <p:nvPr>
            <p:custDataLst>
              <p:tags r:id="rId6"/>
            </p:custDataLst>
          </p:nvPr>
        </p:nvSpPr>
        <p:spPr>
          <a:xfrm>
            <a:off x="1738351" y="857544"/>
            <a:ext cx="2895599" cy="3560774"/>
          </a:xfrm>
          <a:prstGeom prst="rect">
            <a:avLst/>
          </a:prstGeom>
        </p:spPr>
        <p:txBody>
          <a:bodyPr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40000"/>
              </a:lnSpc>
              <a:spcBef>
                <a:spcPts val="800"/>
              </a:spcBef>
              <a:spcAft>
                <a:spcPts val="1000"/>
              </a:spcAft>
              <a:buSzTx/>
            </a:pPr>
            <a:r>
              <a:rPr lang="zh-CN" altLang="en-US" sz="2400" b="1" spc="150" dirty="0">
                <a:solidFill>
                  <a:srgbClr val="000000"/>
                </a:solidFill>
                <a:latin typeface="微软雅黑" panose="020B0503020204020204" charset="-122"/>
                <a:ea typeface="微软雅黑" panose="020B0503020204020204" charset="-122"/>
                <a:cs typeface="微软雅黑" panose="020B0503020204020204" charset="-122"/>
              </a:rPr>
              <a:t>小说构思是非常巧妙的。表面上看，百合花的纯洁清新美好好像只与新媳妇有关，其实，百合花的特点与小说中的其他人物的性格，与人和人之间的关系也是紧密关联的。 </a:t>
            </a:r>
            <a:endParaRPr lang="zh-CN" altLang="en-US" sz="2400" b="1" spc="15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7"/>
            </p:custDataLst>
          </p:nvPr>
        </p:nvSpPr>
        <p:spPr>
          <a:xfrm>
            <a:off x="7576820" y="1013460"/>
            <a:ext cx="3857625" cy="3561080"/>
          </a:xfrm>
          <a:prstGeom prst="rect">
            <a:avLst/>
          </a:prstGeom>
        </p:spPr>
        <p:txBody>
          <a:bodyPr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40000"/>
              </a:lnSpc>
              <a:spcBef>
                <a:spcPts val="800"/>
              </a:spcBef>
              <a:spcAft>
                <a:spcPts val="1000"/>
              </a:spcAft>
              <a:buSzTx/>
            </a:pPr>
            <a:r>
              <a:rPr lang="zh-CN" altLang="en-US" sz="2000" b="1" spc="150" dirty="0">
                <a:solidFill>
                  <a:schemeClr val="accent4">
                    <a:lumMod val="75000"/>
                  </a:schemeClr>
                </a:solidFill>
                <a:latin typeface="微软雅黑" panose="020B0503020204020204" charset="-122"/>
                <a:ea typeface="微软雅黑" panose="020B0503020204020204" charset="-122"/>
                <a:cs typeface="微软雅黑" panose="020B0503020204020204" charset="-122"/>
              </a:rPr>
              <a:t>百合花</a:t>
            </a:r>
            <a:r>
              <a:rPr lang="zh-CN" altLang="en-US" sz="2000" b="1" spc="150" dirty="0">
                <a:solidFill>
                  <a:srgbClr val="404040"/>
                </a:solidFill>
                <a:latin typeface="微软雅黑" panose="020B0503020204020204" charset="-122"/>
                <a:ea typeface="微软雅黑" panose="020B0503020204020204" charset="-122"/>
                <a:cs typeface="微软雅黑" panose="020B0503020204020204" charset="-122"/>
              </a:rPr>
              <a:t>，色泽淡雅，香气清幽，白净纯洁。本文题目以</a:t>
            </a:r>
            <a:r>
              <a:rPr lang="zh-CN" altLang="en-US" sz="2000" b="1" spc="150" dirty="0">
                <a:solidFill>
                  <a:schemeClr val="accent6">
                    <a:lumMod val="75000"/>
                  </a:schemeClr>
                </a:solidFill>
                <a:latin typeface="微软雅黑" panose="020B0503020204020204" charset="-122"/>
                <a:ea typeface="微软雅黑" panose="020B0503020204020204" charset="-122"/>
                <a:cs typeface="微软雅黑" panose="020B0503020204020204" charset="-122"/>
              </a:rPr>
              <a:t>借代</a:t>
            </a:r>
            <a:r>
              <a:rPr lang="zh-CN" altLang="en-US" sz="2000" b="1" spc="150" dirty="0">
                <a:solidFill>
                  <a:srgbClr val="404040"/>
                </a:solidFill>
                <a:latin typeface="微软雅黑" panose="020B0503020204020204" charset="-122"/>
                <a:ea typeface="微软雅黑" panose="020B0503020204020204" charset="-122"/>
                <a:cs typeface="微软雅黑" panose="020B0503020204020204" charset="-122"/>
              </a:rPr>
              <a:t>的手法指印有百合花的被子。更重要的是，百合花，作者赋予了它丰富的</a:t>
            </a:r>
            <a:r>
              <a:rPr lang="zh-CN" altLang="en-US" sz="2000" b="1" spc="150" dirty="0">
                <a:solidFill>
                  <a:srgbClr val="FF6C0D"/>
                </a:solidFill>
                <a:latin typeface="微软雅黑" panose="020B0503020204020204" charset="-122"/>
                <a:ea typeface="微软雅黑" panose="020B0503020204020204" charset="-122"/>
                <a:cs typeface="微软雅黑" panose="020B0503020204020204" charset="-122"/>
              </a:rPr>
              <a:t>象征意义</a:t>
            </a:r>
            <a:r>
              <a:rPr lang="zh-CN" altLang="en-US" sz="2000" b="1" spc="150" dirty="0">
                <a:solidFill>
                  <a:srgbClr val="404040"/>
                </a:solidFill>
                <a:latin typeface="微软雅黑" panose="020B0503020204020204" charset="-122"/>
                <a:ea typeface="微软雅黑" panose="020B0503020204020204" charset="-122"/>
                <a:cs typeface="微软雅黑" panose="020B0503020204020204" charset="-122"/>
              </a:rPr>
              <a:t>：即</a:t>
            </a:r>
            <a:r>
              <a:rPr lang="zh-CN" altLang="en-US" sz="2000" b="1" spc="150" dirty="0">
                <a:gradFill>
                  <a:gsLst>
                    <a:gs pos="0">
                      <a:srgbClr val="14CD68"/>
                    </a:gs>
                    <a:gs pos="100000">
                      <a:srgbClr val="035C7D"/>
                    </a:gs>
                  </a:gsLst>
                  <a:lin scaled="0"/>
                </a:gradFill>
                <a:latin typeface="微软雅黑" panose="020B0503020204020204" charset="-122"/>
                <a:ea typeface="微软雅黑" panose="020B0503020204020204" charset="-122"/>
                <a:cs typeface="微软雅黑" panose="020B0503020204020204" charset="-122"/>
              </a:rPr>
              <a:t>小通讯员和新媳妇</a:t>
            </a:r>
            <a:r>
              <a:rPr lang="zh-CN" altLang="en-US" sz="2000" b="1" spc="150" dirty="0">
                <a:solidFill>
                  <a:srgbClr val="404040"/>
                </a:solidFill>
                <a:latin typeface="微软雅黑" panose="020B0503020204020204" charset="-122"/>
                <a:ea typeface="微软雅黑" panose="020B0503020204020204" charset="-122"/>
                <a:cs typeface="微软雅黑" panose="020B0503020204020204" charset="-122"/>
              </a:rPr>
              <a:t>他们都有百合花一样高尚纯洁美好的心灵，</a:t>
            </a:r>
            <a:r>
              <a:rPr lang="zh-CN" altLang="en-US" sz="2000" b="1" spc="150" dirty="0">
                <a:gradFill>
                  <a:gsLst>
                    <a:gs pos="0">
                      <a:srgbClr val="14CD68"/>
                    </a:gs>
                    <a:gs pos="100000">
                      <a:srgbClr val="0B6E38"/>
                    </a:gs>
                  </a:gsLst>
                  <a:lin scaled="0"/>
                </a:gradFill>
                <a:latin typeface="微软雅黑" panose="020B0503020204020204" charset="-122"/>
                <a:ea typeface="微软雅黑" panose="020B0503020204020204" charset="-122"/>
                <a:cs typeface="微软雅黑" panose="020B0503020204020204" charset="-122"/>
              </a:rPr>
              <a:t>军民</a:t>
            </a:r>
            <a:r>
              <a:rPr lang="zh-CN" altLang="en-US" sz="2000" b="1" spc="150" dirty="0">
                <a:solidFill>
                  <a:srgbClr val="404040"/>
                </a:solidFill>
                <a:latin typeface="微软雅黑" panose="020B0503020204020204" charset="-122"/>
                <a:ea typeface="微软雅黑" panose="020B0503020204020204" charset="-122"/>
                <a:cs typeface="微软雅黑" panose="020B0503020204020204" charset="-122"/>
              </a:rPr>
              <a:t>之间的感情也像百合花一样纯洁高尚美好，</a:t>
            </a:r>
            <a:r>
              <a:rPr lang="zh-CN" altLang="en-US" sz="2000" b="1" spc="150" dirty="0">
                <a:solidFill>
                  <a:srgbClr val="00B050"/>
                </a:solidFill>
                <a:latin typeface="微软雅黑" panose="020B0503020204020204" charset="-122"/>
                <a:ea typeface="微软雅黑" panose="020B0503020204020204" charset="-122"/>
                <a:cs typeface="微软雅黑" panose="020B0503020204020204" charset="-122"/>
              </a:rPr>
              <a:t>战士和战士</a:t>
            </a:r>
            <a:r>
              <a:rPr lang="zh-CN" altLang="en-US" sz="2000" b="1" spc="150" dirty="0">
                <a:solidFill>
                  <a:srgbClr val="404040"/>
                </a:solidFill>
                <a:latin typeface="微软雅黑" panose="020B0503020204020204" charset="-122"/>
                <a:ea typeface="微软雅黑" panose="020B0503020204020204" charset="-122"/>
                <a:cs typeface="微软雅黑" panose="020B0503020204020204" charset="-122"/>
              </a:rPr>
              <a:t>之间的情感也像百合花一样纯洁高尚美好，一句话:</a:t>
            </a:r>
            <a:r>
              <a:rPr lang="zh-CN" altLang="en-US" sz="2000" b="1" spc="150"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百合花，象征着人性美。 </a:t>
            </a:r>
            <a:endParaRPr lang="zh-CN" altLang="en-US" sz="2000" b="1" spc="150"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1" name="等腰三角形 20"/>
          <p:cNvSpPr/>
          <p:nvPr>
            <p:custDataLst>
              <p:tags r:id="rId8"/>
            </p:custDataLst>
          </p:nvPr>
        </p:nvSpPr>
        <p:spPr>
          <a:xfrm>
            <a:off x="5599010" y="5448133"/>
            <a:ext cx="993974" cy="552073"/>
          </a:xfrm>
          <a:prstGeom prst="triangle">
            <a:avLst/>
          </a:prstGeom>
          <a:solidFill>
            <a:srgbClr val="D99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latin typeface="微软雅黑" panose="020B0503020204020204" charset="-122"/>
              <a:ea typeface="微软雅黑" panose="020B0503020204020204" charset="-122"/>
              <a:sym typeface="Arial" panose="020B0604020202020204" pitchFamily="34" charset="0"/>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3" fill="hold" grpId="0" nodeType="clickEffect">
                                  <p:stCondLst>
                                    <p:cond delay="0"/>
                                  </p:stCondLst>
                                  <p:childTnLst>
                                    <p:set>
                                      <p:cBhvr>
                                        <p:cTn id="11" dur="500" fill="hold">
                                          <p:stCondLst>
                                            <p:cond delay="0"/>
                                          </p:stCondLst>
                                        </p:cTn>
                                        <p:tgtEl>
                                          <p:spTgt spid="15"/>
                                        </p:tgtEl>
                                        <p:attrNameLst>
                                          <p:attrName>style.visibility</p:attrName>
                                        </p:attrNameLst>
                                      </p:cBhvr>
                                      <p:to>
                                        <p:strVal val="visible"/>
                                      </p:to>
                                    </p:set>
                                    <p:animEffect transition="in" filter="wheel(3)">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2" fill="hold" nodeType="clickEffect">
                                  <p:stCondLst>
                                    <p:cond delay="0"/>
                                  </p:stCondLst>
                                  <p:childTnLst>
                                    <p:set>
                                      <p:cBhvr>
                                        <p:cTn id="16" dur="500" fill="hold">
                                          <p:stCondLst>
                                            <p:cond delay="0"/>
                                          </p:stCondLst>
                                        </p:cTn>
                                        <p:tgtEl>
                                          <p:spTgt spid="17">
                                            <p:txEl>
                                              <p:pRg st="0" end="0"/>
                                            </p:txEl>
                                          </p:spTgt>
                                        </p:tgtEl>
                                        <p:attrNameLst>
                                          <p:attrName>style.visibility</p:attrName>
                                        </p:attrNameLst>
                                      </p:cBhvr>
                                      <p:to>
                                        <p:strVal val="visible"/>
                                      </p:to>
                                    </p:set>
                                    <p:animEffect transition="in" filter="wheel(2)">
                                      <p:cBhvr>
                                        <p:cTn id="17"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矩形 3"/>
          <p:cNvSpPr/>
          <p:nvPr userDrawn="1">
            <p:custDataLst>
              <p:tags r:id="rId1"/>
            </p:custDataLst>
          </p:nvPr>
        </p:nvSpPr>
        <p:spPr>
          <a:xfrm>
            <a:off x="1524000" y="1066800"/>
            <a:ext cx="9144000" cy="47244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rgbClr val="FFFFFF"/>
              </a:solidFill>
              <a:latin typeface="微软雅黑" panose="020B0503020204020204" charset="-122"/>
              <a:ea typeface="微软雅黑" panose="020B0503020204020204" charset="-122"/>
              <a:sym typeface="+mn-ea"/>
            </a:endParaRPr>
          </a:p>
        </p:txBody>
      </p:sp>
      <p:pic>
        <p:nvPicPr>
          <p:cNvPr id="14" name="图片 13"/>
          <p:cNvPicPr>
            <a:picLocks noChangeAspect="1"/>
          </p:cNvPicPr>
          <p:nvPr userDrawn="1">
            <p:custDataLst>
              <p:tags r:id="rId2"/>
            </p:custDataLst>
          </p:nvPr>
        </p:nvPicPr>
        <p:blipFill>
          <a:blip r:embed="rId3"/>
          <a:stretch>
            <a:fillRect/>
          </a:stretch>
        </p:blipFill>
        <p:spPr>
          <a:xfrm rot="10800000" flipH="1">
            <a:off x="1704499" y="191135"/>
            <a:ext cx="3338989" cy="3154204"/>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pic>
        <p:nvPicPr>
          <p:cNvPr id="16" name="图片 15"/>
          <p:cNvPicPr>
            <a:picLocks noChangeAspect="1"/>
          </p:cNvPicPr>
          <p:nvPr userDrawn="1">
            <p:custDataLst>
              <p:tags r:id="rId4"/>
            </p:custDataLst>
          </p:nvPr>
        </p:nvPicPr>
        <p:blipFill>
          <a:blip r:embed="rId3"/>
          <a:stretch>
            <a:fillRect/>
          </a:stretch>
        </p:blipFill>
        <p:spPr>
          <a:xfrm>
            <a:off x="7132796" y="3506311"/>
            <a:ext cx="3338989" cy="3154204"/>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11" name="Title 6"/>
          <p:cNvSpPr txBox="1"/>
          <p:nvPr>
            <p:custDataLst>
              <p:tags r:id="rId5"/>
            </p:custDataLst>
          </p:nvPr>
        </p:nvSpPr>
        <p:spPr>
          <a:xfrm>
            <a:off x="2413635" y="1676400"/>
            <a:ext cx="6918325" cy="3505200"/>
          </a:xfrm>
          <a:prstGeom prst="rect">
            <a:avLst/>
          </a:prstGeom>
          <a:noFill/>
          <a:ln w="3175">
            <a:noFill/>
            <a:prstDash val="dash"/>
          </a:ln>
        </p:spPr>
        <p:txBody>
          <a:bodyPr wrap="square" lIns="68580" tIns="34290" rIns="68580" bIns="3429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altLang="zh-CN" sz="1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r>
              <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最后的结局，似乎出人意外，又好像在情理之中。战争中总有人牺牲，每一个离去的人都会有人为他伤心流泪。新媳妇与小战士虽有过别扭，但军民之间的情谊是不可磨灭的。她看到伤员是小战士时那两声短促的“啊”震颤人心。</a:t>
            </a:r>
            <a:endParaRPr lang="zh-CN" altLang="en-US"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30000"/>
              </a:lnSpc>
              <a:spcBef>
                <a:spcPts val="1000"/>
              </a:spcBef>
              <a:spcAft>
                <a:spcPct val="0"/>
              </a:spcAft>
              <a:buSzTx/>
              <a:buFont typeface="Wingdings" panose="05000000000000000000"/>
              <a:buNone/>
            </a:pPr>
            <a:r>
              <a:rPr lang="zh-CN" altLang="en-US" sz="2400" b="1" spc="200">
                <a:ln w="3175">
                  <a:noFill/>
                  <a:prstDash val="dash"/>
                </a:ln>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中国革命的胜利，是无数平凡人的牺牲换来的。他们对于生活的美好憧憬，让他们在战争面前毫不退缩。</a:t>
            </a:r>
            <a:r>
              <a:rPr lang="zh-CN" altLang="en-US" sz="1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endParaRPr lang="zh-CN" altLang="en-US" sz="18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矩形 3"/>
          <p:cNvSpPr/>
          <p:nvPr userDrawn="1">
            <p:custDataLst>
              <p:tags r:id="rId1"/>
            </p:custDataLst>
          </p:nvPr>
        </p:nvSpPr>
        <p:spPr>
          <a:xfrm>
            <a:off x="1524000" y="1066800"/>
            <a:ext cx="9144000" cy="47244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rgbClr val="FFFFFF"/>
              </a:solidFill>
              <a:latin typeface="微软雅黑" panose="020B0503020204020204" charset="-122"/>
              <a:ea typeface="微软雅黑" panose="020B0503020204020204" charset="-122"/>
              <a:sym typeface="+mn-ea"/>
            </a:endParaRPr>
          </a:p>
        </p:txBody>
      </p:sp>
      <p:pic>
        <p:nvPicPr>
          <p:cNvPr id="14" name="图片 13"/>
          <p:cNvPicPr>
            <a:picLocks noChangeAspect="1"/>
          </p:cNvPicPr>
          <p:nvPr userDrawn="1">
            <p:custDataLst>
              <p:tags r:id="rId2"/>
            </p:custDataLst>
          </p:nvPr>
        </p:nvPicPr>
        <p:blipFill>
          <a:blip r:embed="rId3"/>
          <a:stretch>
            <a:fillRect/>
          </a:stretch>
        </p:blipFill>
        <p:spPr>
          <a:xfrm rot="10800000" flipH="1">
            <a:off x="1704499" y="191135"/>
            <a:ext cx="3338989" cy="3154204"/>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2" name="页脚占位符 1"/>
          <p:cNvSpPr>
            <a:spLocks noGrp="1"/>
          </p:cNvSpPr>
          <p:nvPr>
            <p:ph type="ftr" sz="quarter" idx="11"/>
          </p:nvPr>
        </p:nvSpPr>
        <p:spPr>
          <a:xfrm>
            <a:off x="4323980" y="5332605"/>
            <a:ext cx="2970000" cy="237600"/>
          </a:xfrm>
        </p:spPr>
        <p:txBody>
          <a:bodyPr/>
          <a:lstStyle/>
          <a:p>
            <a:pPr lvl="0" eaLnBrk="1" hangingPunct="1"/>
            <a:r>
              <a:rPr lang="zh-CN" altLang="en-US"/>
              <a:t>.</a:t>
            </a:r>
            <a:endParaRPr lang="zh-CN" altLang="en-US" sz="1400">
              <a:solidFill>
                <a:schemeClr val="tx2"/>
              </a:solidFill>
            </a:endParaRPr>
          </a:p>
        </p:txBody>
      </p:sp>
      <p:sp>
        <p:nvSpPr>
          <p:cNvPr id="3" name="灯片编号占位符 2"/>
          <p:cNvSpPr>
            <a:spLocks noGrp="1"/>
          </p:cNvSpPr>
          <p:nvPr>
            <p:ph type="sldNum" sz="quarter" idx="12"/>
          </p:nvPr>
        </p:nvSpPr>
        <p:spPr>
          <a:xfrm>
            <a:off x="7694930" y="5332605"/>
            <a:ext cx="2025000" cy="237600"/>
          </a:xfrm>
        </p:spPr>
        <p:txBody>
          <a:bodyPr/>
          <a:lstStyle/>
          <a:p>
            <a:pPr lvl="0" eaLnBrk="1" hangingPunct="1"/>
            <a:fld id="{9A0DB2DC-4C9A-4742-B13C-FB6460FD3503}" type="slidenum">
              <a:rPr lang="zh-CN" altLang="en-US"/>
            </a:fld>
            <a:endParaRPr lang="zh-CN" altLang="en-US" sz="1400">
              <a:solidFill>
                <a:srgbClr val="FFFFFF"/>
              </a:solidFill>
              <a:latin typeface="Franklin Gothic Book" panose="020B0503020102020204"/>
              <a:ea typeface="Arial" panose="020B0604020202020204"/>
            </a:endParaRPr>
          </a:p>
        </p:txBody>
      </p:sp>
      <p:sp>
        <p:nvSpPr>
          <p:cNvPr id="2159" name="内容占位符 2"/>
          <p:cNvSpPr/>
          <p:nvPr/>
        </p:nvSpPr>
        <p:spPr>
          <a:xfrm>
            <a:off x="2082165" y="1219200"/>
            <a:ext cx="7772400" cy="4572000"/>
          </a:xfrm>
          <a:prstGeom prst="rect">
            <a:avLst/>
          </a:prstGeom>
          <a:noFill/>
          <a:ln w="9525">
            <a:noFill/>
          </a:ln>
        </p:spPr>
        <p:txBody>
          <a:bodyPr/>
          <a:lstStyle>
            <a:lvl1pPr marL="273050" lvl="0" indent="-273050" algn="l" rtl="0" eaLnBrk="1" hangingPunct="1">
              <a:spcBef>
                <a:spcPts val="575"/>
              </a:spcBef>
              <a:buClr>
                <a:schemeClr val="accent1"/>
              </a:buClr>
              <a:buSzPct val="85000"/>
              <a:buFont typeface="Wingdings 2" panose="05020102010507070707"/>
              <a:defRPr sz="2400">
                <a:solidFill>
                  <a:schemeClr val="tx1"/>
                </a:solidFill>
                <a:latin typeface="Perpetua" panose="02020502060401020303"/>
                <a:ea typeface="Arial" panose="020B0604020202020204"/>
              </a:defRPr>
            </a:lvl1pPr>
            <a:lvl2pPr marL="548005" lvl="1" indent="-228600" algn="l" rtl="0" eaLnBrk="1" hangingPunct="1">
              <a:spcBef>
                <a:spcPts val="365"/>
              </a:spcBef>
              <a:buClr>
                <a:schemeClr val="accent2"/>
              </a:buClr>
              <a:buSzPct val="85000"/>
              <a:buFont typeface="Wingdings 2" panose="05020102010507070707"/>
              <a:defRPr sz="2000">
                <a:solidFill>
                  <a:schemeClr val="tx1"/>
                </a:solidFill>
                <a:latin typeface="Perpetua" panose="02020502060401020303"/>
                <a:ea typeface="Arial" panose="020B0604020202020204"/>
              </a:defRPr>
            </a:lvl2pPr>
            <a:lvl3pPr marL="822325" lvl="2" indent="-228600" algn="l" rtl="0" eaLnBrk="1" hangingPunct="1">
              <a:spcBef>
                <a:spcPts val="365"/>
              </a:spcBef>
              <a:buClr>
                <a:schemeClr val="accent1"/>
              </a:buClr>
              <a:buSzPct val="85000"/>
              <a:buFont typeface="Wingdings 2" panose="05020102010507070707"/>
              <a:defRPr sz="1800">
                <a:solidFill>
                  <a:schemeClr val="tx1"/>
                </a:solidFill>
                <a:latin typeface="Perpetua" panose="02020502060401020303"/>
                <a:ea typeface="Arial" panose="020B0604020202020204"/>
              </a:defRPr>
            </a:lvl3pPr>
            <a:lvl4pPr marL="1097280" lvl="3" indent="-228600" algn="l" rtl="0" eaLnBrk="1" hangingPunct="1">
              <a:spcBef>
                <a:spcPts val="365"/>
              </a:spcBef>
              <a:buClr>
                <a:srgbClr val="A28E6A"/>
              </a:buClr>
              <a:buSzPct val="80000"/>
              <a:buFont typeface="Wingdings 2" panose="05020102010507070707"/>
              <a:defRPr sz="1600">
                <a:solidFill>
                  <a:schemeClr val="tx1"/>
                </a:solidFill>
                <a:latin typeface="Perpetua" panose="02020502060401020303"/>
                <a:ea typeface="Arial" panose="020B0604020202020204"/>
              </a:defRPr>
            </a:lvl4pPr>
            <a:lvl5pPr marL="1371600" lvl="4" indent="-228600" algn="l" rtl="0" eaLnBrk="1" hangingPunct="1">
              <a:spcBef>
                <a:spcPts val="365"/>
              </a:spcBef>
              <a:buClr>
                <a:srgbClr val="A28E6A"/>
              </a:buClr>
              <a:buSzPct val="80000"/>
              <a:buFontTx/>
              <a:defRPr sz="1600">
                <a:solidFill>
                  <a:schemeClr val="tx1"/>
                </a:solidFill>
                <a:latin typeface="Perpetua" panose="02020502060401020303"/>
                <a:ea typeface="Arial" panose="020B0604020202020204"/>
              </a:defRPr>
            </a:lvl5pPr>
          </a:lstStyle>
          <a:p>
            <a:pPr lvl="0" fontAlgn="auto">
              <a:lnSpc>
                <a:spcPct val="150000"/>
              </a:lnSpc>
              <a:spcBef>
                <a:spcPts val="500"/>
              </a:spcBef>
              <a:buClr>
                <a:schemeClr val="accent1"/>
              </a:buClr>
              <a:buNone/>
            </a:pPr>
            <a:r>
              <a:rPr lang="en-US" altLang="zh-CN" b="1" dirty="0">
                <a:solidFill>
                  <a:schemeClr val="tx1">
                    <a:lumMod val="65000"/>
                    <a:lumOff val="35000"/>
                  </a:schemeClr>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rPr>
              <a:t>    </a:t>
            </a:r>
            <a:r>
              <a:rPr lang="en-US" altLang="zh-CN" sz="2800" b="1" dirty="0">
                <a:solidFill>
                  <a:schemeClr val="tx1">
                    <a:lumMod val="65000"/>
                    <a:lumOff val="35000"/>
                  </a:schemeClr>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lumMod val="65000"/>
                    <a:lumOff val="35000"/>
                  </a:schemeClr>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rPr>
              <a:t>百合花</a:t>
            </a:r>
            <a:r>
              <a:rPr lang="en-US" altLang="zh-CN" sz="2800" b="1" dirty="0">
                <a:solidFill>
                  <a:schemeClr val="tx1">
                    <a:lumMod val="65000"/>
                    <a:lumOff val="35000"/>
                  </a:schemeClr>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lumMod val="65000"/>
                    <a:lumOff val="35000"/>
                  </a:schemeClr>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rPr>
              <a:t>这一作品让我们看见在那个时代的</a:t>
            </a:r>
            <a:r>
              <a:rPr lang="zh-CN" altLang="en-US" sz="2800" b="1" dirty="0">
                <a:gradFill>
                  <a:gsLst>
                    <a:gs pos="0">
                      <a:srgbClr val="E30000"/>
                    </a:gs>
                    <a:gs pos="100000">
                      <a:srgbClr val="760303"/>
                    </a:gs>
                  </a:gsLst>
                  <a:lin scaled="0"/>
                </a:gra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rPr>
              <a:t>真、善、美</a:t>
            </a:r>
            <a:r>
              <a:rPr lang="zh-CN" altLang="en-US" sz="2800" b="1" dirty="0">
                <a:solidFill>
                  <a:schemeClr val="tx1">
                    <a:lumMod val="65000"/>
                    <a:lumOff val="35000"/>
                  </a:schemeClr>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rPr>
              <a:t>，同时也揭示了战争的残酷，正值大好时光的通讯员，青春却埋葬在无情的战场上。也表现出广大人民群众团结一致抗战，自觉为前线服务，人民军队与人民之间已经建立起了深厚的革命感情，军民鱼水情贯穿整篇文章。</a:t>
            </a:r>
            <a:endParaRPr lang="zh-CN" altLang="en-US" sz="2800" b="1" dirty="0">
              <a:solidFill>
                <a:schemeClr val="tx1">
                  <a:lumMod val="65000"/>
                  <a:lumOff val="35000"/>
                </a:schemeClr>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endParaRPr>
          </a:p>
        </p:txBody>
      </p:sp>
      <p:pic>
        <p:nvPicPr>
          <p:cNvPr id="2161" name="图片 7" descr="u=3959443651,321794030&amp;fm=51&amp;gp=0.jpg"/>
          <p:cNvPicPr>
            <a:picLocks noChangeAspect="1"/>
          </p:cNvPicPr>
          <p:nvPr/>
        </p:nvPicPr>
        <p:blipFill>
          <a:blip r:embed="rId4" cstate="email"/>
          <a:stretch>
            <a:fillRect/>
          </a:stretch>
        </p:blipFill>
        <p:spPr>
          <a:xfrm>
            <a:off x="8952230" y="70168"/>
            <a:ext cx="1071563" cy="785812"/>
          </a:xfrm>
          <a:prstGeom prst="rect">
            <a:avLst/>
          </a:prstGeom>
          <a:noFill/>
          <a:ln w="9525">
            <a:noFill/>
          </a:ln>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06372 0.00231 L -0.7566 0.00231" ptsTypes="">
                                      <p:cBhvr additive="base">
                                        <p:cTn id="6" dur="3000" fill="hold"/>
                                        <p:tgtEl>
                                          <p:spTgt spid="2161"/>
                                        </p:tgtEl>
                                        <p:attrNameLst>
                                          <p:attrName>ppt_x</p:attrName>
                                          <p:attrName>ppt_y</p:attrName>
                                        </p:attrNameLst>
                                      </p:cBhvr>
                                    </p:animMotion>
                                  </p:childTnLst>
                                </p:cTn>
                              </p:par>
                            </p:childTnLst>
                          </p:cTn>
                        </p:par>
                        <p:par>
                          <p:cTn id="7" fill="hold">
                            <p:stCondLst>
                              <p:cond delay="3000"/>
                            </p:stCondLst>
                            <p:childTnLst>
                              <p:par>
                                <p:cTn id="8" presetID="4" presetClass="exit" presetSubtype="16" fill="hold" nodeType="afterEffect">
                                  <p:stCondLst>
                                    <p:cond delay="3000"/>
                                  </p:stCondLst>
                                  <p:childTnLst>
                                    <p:animEffect transition="out" filter="box(in)">
                                      <p:cBhvr additive="base">
                                        <p:cTn id="9" dur="500"/>
                                        <p:tgtEl>
                                          <p:spTgt spid="2161"/>
                                        </p:tgtEl>
                                      </p:cBhvr>
                                    </p:animEffect>
                                    <p:set>
                                      <p:cBhvr additive="base">
                                        <p:cTn id="10" dur="1" fill="hold">
                                          <p:stCondLst>
                                            <p:cond delay="499"/>
                                          </p:stCondLst>
                                        </p:cTn>
                                        <p:tgtEl>
                                          <p:spTgt spid="21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2"/>
          <a:stretch>
            <a:fillRect/>
          </a:stretch>
        </p:blipFill>
        <p:spPr>
          <a:xfrm>
            <a:off x="7132639" y="3506175"/>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14" name="文本框 13"/>
          <p:cNvSpPr txBox="1"/>
          <p:nvPr>
            <p:custDataLst>
              <p:tags r:id="rId3"/>
            </p:custDataLst>
          </p:nvPr>
        </p:nvSpPr>
        <p:spPr>
          <a:xfrm>
            <a:off x="1981204" y="1066809"/>
            <a:ext cx="7315257" cy="1219200"/>
          </a:xfrm>
          <a:prstGeom prst="rect">
            <a:avLst/>
          </a:prstGeom>
          <a:noFill/>
        </p:spPr>
        <p:txBody>
          <a:bodyPr wrap="square" lIns="47625" tIns="19050" rIns="47625" bIns="19050" rtlCol="0" anchor="b">
            <a:noAutofit/>
          </a:bodyPr>
          <a:lstStyle/>
          <a:p>
            <a:pPr marL="0" indent="0" algn="l">
              <a:lnSpc>
                <a:spcPct val="100000"/>
              </a:lnSpc>
              <a:spcBef>
                <a:spcPct val="0"/>
              </a:spcBef>
              <a:spcAft>
                <a:spcPct val="0"/>
              </a:spcAft>
              <a:buSzTx/>
              <a:buNone/>
            </a:pPr>
            <a:r>
              <a:rPr lang="en-US" altLang="zh-CN" sz="3300" b="1" spc="300" dirty="0">
                <a:solidFill>
                  <a:srgbClr val="C15354"/>
                </a:solidFill>
                <a:latin typeface="微软雅黑" panose="020B0503020204020204" charset="-122"/>
                <a:ea typeface="微软雅黑" panose="020B0503020204020204" charset="-122"/>
              </a:rPr>
              <a:t>              </a:t>
            </a:r>
            <a:r>
              <a:rPr lang="zh-CN" altLang="en-US" sz="3300" b="1" spc="300" dirty="0">
                <a:solidFill>
                  <a:srgbClr val="C15354"/>
                </a:solidFill>
                <a:latin typeface="微软雅黑" panose="020B0503020204020204" charset="-122"/>
                <a:ea typeface="微软雅黑" panose="020B0503020204020204" charset="-122"/>
              </a:rPr>
              <a:t>主题</a:t>
            </a:r>
            <a:endParaRPr lang="zh-CN" altLang="en-US" sz="3300" b="1" spc="300" dirty="0">
              <a:solidFill>
                <a:srgbClr val="C15354"/>
              </a:solidFill>
              <a:latin typeface="微软雅黑" panose="020B0503020204020204" charset="-122"/>
              <a:ea typeface="微软雅黑" panose="020B0503020204020204" charset="-122"/>
            </a:endParaRPr>
          </a:p>
        </p:txBody>
      </p:sp>
      <p:sp>
        <p:nvSpPr>
          <p:cNvPr id="15" name="Title 6"/>
          <p:cNvSpPr txBox="1"/>
          <p:nvPr>
            <p:custDataLst>
              <p:tags r:id="rId4"/>
            </p:custDataLst>
          </p:nvPr>
        </p:nvSpPr>
        <p:spPr>
          <a:xfrm>
            <a:off x="1287784" y="2503828"/>
            <a:ext cx="8229657" cy="2438413"/>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3200" b="1"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小说撷取了革命战争时期人民斗争生活中的一朵小小的浪花，刻画了有着百合花一样纯洁高尚美好心灵的小通讯员和新媳妇的形象，表现了纯洁深厚的军民之情和战友之情，传达了高尚的人情美和人性美。</a:t>
            </a:r>
            <a:endParaRPr lang="zh-CN" altLang="en-US" sz="3200" b="1"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cxnSp>
        <p:nvCxnSpPr>
          <p:cNvPr id="5" name="直接连接符 4"/>
          <p:cNvCxnSpPr/>
          <p:nvPr>
            <p:custDataLst>
              <p:tags r:id="rId5"/>
            </p:custDataLst>
          </p:nvPr>
        </p:nvCxnSpPr>
        <p:spPr>
          <a:xfrm flipH="1">
            <a:off x="2002155" y="2574925"/>
            <a:ext cx="8189595" cy="10160"/>
          </a:xfrm>
          <a:prstGeom prst="line">
            <a:avLst/>
          </a:prstGeom>
          <a:ln w="1270">
            <a:solidFill>
              <a:srgbClr val="D99697"/>
            </a:solidFill>
            <a:prstDash val="dash"/>
            <a:headEnd type="oval"/>
          </a:ln>
        </p:spPr>
        <p:style>
          <a:lnRef idx="1">
            <a:schemeClr val="accent1"/>
          </a:lnRef>
          <a:fillRef idx="0">
            <a:schemeClr val="accent1"/>
          </a:fillRef>
          <a:effectRef idx="0">
            <a:schemeClr val="accent1"/>
          </a:effectRef>
          <a:fontRef idx="minor">
            <a:schemeClr val="tx1"/>
          </a:fontRef>
        </p:style>
      </p:cxnSp>
      <p:grpSp>
        <p:nvGrpSpPr>
          <p:cNvPr id="13" name="组合 12"/>
          <p:cNvGrpSpPr/>
          <p:nvPr>
            <p:custDataLst>
              <p:tags r:id="rId6"/>
            </p:custDataLst>
          </p:nvPr>
        </p:nvGrpSpPr>
        <p:grpSpPr>
          <a:xfrm>
            <a:off x="9590723" y="1127125"/>
            <a:ext cx="618649" cy="716280"/>
            <a:chOff x="16938" y="1775"/>
            <a:chExt cx="1299" cy="1128"/>
          </a:xfrm>
        </p:grpSpPr>
        <p:grpSp>
          <p:nvGrpSpPr>
            <p:cNvPr id="7" name="组合 6"/>
            <p:cNvGrpSpPr>
              <a:grpSpLocks noChangeAspect="1"/>
            </p:cNvGrpSpPr>
            <p:nvPr>
              <p:custDataLst>
                <p:tags r:id="rId7"/>
              </p:custDataLst>
            </p:nvPr>
          </p:nvGrpSpPr>
          <p:grpSpPr>
            <a:xfrm rot="10800000">
              <a:off x="17057" y="1873"/>
              <a:ext cx="1180" cy="1030"/>
              <a:chOff x="1168400" y="1347856"/>
              <a:chExt cx="723913" cy="631688"/>
            </a:xfrm>
            <a:noFill/>
          </p:grpSpPr>
          <p:sp>
            <p:nvSpPr>
              <p:cNvPr id="11" name="任意多边形: 形状 10"/>
              <p:cNvSpPr>
                <a:spLocks noChangeAspect="1"/>
              </p:cNvSpPr>
              <p:nvPr>
                <p:custDataLst>
                  <p:tags r:id="rId8"/>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19050" cap="rnd">
                <a:solidFill>
                  <a:srgbClr val="D99697"/>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2" name="任意多边形: 形状 11"/>
              <p:cNvSpPr>
                <a:spLocks noChangeAspect="1"/>
              </p:cNvSpPr>
              <p:nvPr>
                <p:custDataLst>
                  <p:tags r:id="rId9"/>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19050" cap="rnd">
                <a:solidFill>
                  <a:srgbClr val="D99697"/>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rgbClr val="FFFFFF"/>
                  </a:solidFill>
                  <a:latin typeface="微软雅黑" panose="020B0503020204020204" charset="-122"/>
                  <a:ea typeface="微软雅黑" panose="020B0503020204020204" charset="-122"/>
                  <a:cs typeface="微软雅黑" panose="020B0503020204020204" charset="-122"/>
                </a:endParaRPr>
              </a:p>
            </p:txBody>
          </p:sp>
        </p:grpSp>
        <p:grpSp>
          <p:nvGrpSpPr>
            <p:cNvPr id="8" name="组合 7"/>
            <p:cNvGrpSpPr>
              <a:grpSpLocks noChangeAspect="1"/>
            </p:cNvGrpSpPr>
            <p:nvPr>
              <p:custDataLst>
                <p:tags r:id="rId10"/>
              </p:custDataLst>
            </p:nvPr>
          </p:nvGrpSpPr>
          <p:grpSpPr>
            <a:xfrm rot="10800000">
              <a:off x="16938" y="1775"/>
              <a:ext cx="1221" cy="1086"/>
              <a:chOff x="1182937" y="1347856"/>
              <a:chExt cx="709957" cy="631688"/>
            </a:xfrm>
            <a:solidFill>
              <a:schemeClr val="accent1"/>
            </a:solidFill>
          </p:grpSpPr>
          <p:sp>
            <p:nvSpPr>
              <p:cNvPr id="9" name="任意多边形: 形状 8"/>
              <p:cNvSpPr>
                <a:spLocks noChangeAspect="1"/>
              </p:cNvSpPr>
              <p:nvPr>
                <p:custDataLst>
                  <p:tags r:id="rId11"/>
                </p:custDataLst>
              </p:nvPr>
            </p:nvSpPr>
            <p:spPr>
              <a:xfrm>
                <a:off x="1182937"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D99697"/>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0" name="任意多边形: 形状 9"/>
              <p:cNvSpPr>
                <a:spLocks noChangeAspect="1"/>
              </p:cNvSpPr>
              <p:nvPr>
                <p:custDataLst>
                  <p:tags r:id="rId12"/>
                </p:custDataLst>
              </p:nvPr>
            </p:nvSpPr>
            <p:spPr>
              <a:xfrm>
                <a:off x="1581599"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D99697"/>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rgbClr val="FFFFFF"/>
                  </a:solidFill>
                  <a:latin typeface="微软雅黑" panose="020B0503020204020204" charset="-122"/>
                  <a:ea typeface="微软雅黑" panose="020B0503020204020204" charset="-122"/>
                  <a:cs typeface="微软雅黑" panose="020B0503020204020204" charset="-122"/>
                </a:endParaRPr>
              </a:p>
            </p:txBody>
          </p:sp>
        </p:grpSp>
      </p:gr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569460" y="1772920"/>
            <a:ext cx="3053080" cy="1248410"/>
            <a:chOff x="5974" y="2700"/>
            <a:chExt cx="4808" cy="1966"/>
          </a:xfrm>
        </p:grpSpPr>
        <p:sp>
          <p:nvSpPr>
            <p:cNvPr id="13" name="PA_文本框 12"/>
            <p:cNvSpPr txBox="1"/>
            <p:nvPr>
              <p:custDataLst>
                <p:tags r:id="rId1"/>
              </p:custDataLst>
            </p:nvPr>
          </p:nvSpPr>
          <p:spPr>
            <a:xfrm>
              <a:off x="6900" y="2946"/>
              <a:ext cx="2957" cy="1212"/>
            </a:xfrm>
            <a:prstGeom prst="rect">
              <a:avLst/>
            </a:prstGeom>
            <a:noFill/>
          </p:spPr>
          <p:txBody>
            <a:bodyPr wrap="none" rtlCol="0">
              <a:noAutofit/>
            </a:bodyPr>
            <a:lstStyle>
              <a:defPPr>
                <a:defRPr lang="zh-CN"/>
              </a:defPPr>
              <a:lvl1pPr>
                <a:defRPr sz="4000">
                  <a:solidFill>
                    <a:schemeClr val="bg1">
                      <a:lumMod val="65000"/>
                    </a:schemeClr>
                  </a:solidFill>
                  <a:latin typeface="华文新魏" panose="02010800040101010101" pitchFamily="2" charset="-122"/>
                  <a:ea typeface="华文新魏" panose="02010800040101010101" pitchFamily="2" charset="-122"/>
                </a:defRPr>
              </a:lvl1pPr>
            </a:lstStyle>
            <a:p>
              <a:pPr algn="ctr">
                <a:defRPr/>
              </a:pPr>
              <a:r>
                <a:rPr lang="zh-CN" altLang="en-US" sz="4400" b="1" kern="0" dirty="0">
                  <a:blipFill dpi="0" rotWithShape="1">
                    <a:blip r:embed="rId2"/>
                    <a:srcRect/>
                    <a:stretch>
                      <a:fillRect/>
                    </a:stretch>
                  </a:blipFill>
                  <a:latin typeface="仿宋" panose="02010609060101010101" charset="-122"/>
                  <a:ea typeface="仿宋" panose="02010609060101010101" charset="-122"/>
                </a:rPr>
                <a:t>第四章</a:t>
              </a:r>
              <a:endParaRPr lang="zh-CN" altLang="en-US" sz="4400" b="1" kern="0" dirty="0">
                <a:blipFill dpi="0" rotWithShape="1">
                  <a:blip r:embed="rId2"/>
                  <a:srcRect/>
                  <a:stretch>
                    <a:fillRect/>
                  </a:stretch>
                </a:blipFill>
                <a:latin typeface="仿宋" panose="02010609060101010101" charset="-122"/>
                <a:ea typeface="仿宋" panose="02010609060101010101" charset="-122"/>
              </a:endParaRPr>
            </a:p>
          </p:txBody>
        </p:sp>
        <p:sp>
          <p:nvSpPr>
            <p:cNvPr id="14" name="PA_任意多边形 13"/>
            <p:cNvSpPr/>
            <p:nvPr>
              <p:custDataLst>
                <p:tags r:id="rId3"/>
              </p:custDataLst>
            </p:nvPr>
          </p:nvSpPr>
          <p:spPr>
            <a:xfrm>
              <a:off x="5974" y="2700"/>
              <a:ext cx="848" cy="1966"/>
            </a:xfrm>
            <a:custGeom>
              <a:avLst/>
              <a:gdLst>
                <a:gd name="connsiteX0" fmla="*/ 0 w 538668"/>
                <a:gd name="connsiteY0" fmla="*/ 0 h 1248508"/>
                <a:gd name="connsiteX1" fmla="*/ 538668 w 538668"/>
                <a:gd name="connsiteY1" fmla="*/ 0 h 1248508"/>
                <a:gd name="connsiteX2" fmla="*/ 538668 w 538668"/>
                <a:gd name="connsiteY2" fmla="*/ 216342 h 1248508"/>
                <a:gd name="connsiteX3" fmla="*/ 224600 w 538668"/>
                <a:gd name="connsiteY3" fmla="*/ 216342 h 1248508"/>
                <a:gd name="connsiteX4" fmla="*/ 224600 w 538668"/>
                <a:gd name="connsiteY4" fmla="*/ 1032166 h 1248508"/>
                <a:gd name="connsiteX5" fmla="*/ 538668 w 538668"/>
                <a:gd name="connsiteY5" fmla="*/ 1032166 h 1248508"/>
                <a:gd name="connsiteX6" fmla="*/ 538668 w 538668"/>
                <a:gd name="connsiteY6" fmla="*/ 1248508 h 1248508"/>
                <a:gd name="connsiteX7" fmla="*/ 0 w 538668"/>
                <a:gd name="connsiteY7" fmla="*/ 1248508 h 124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668" h="1248508">
                  <a:moveTo>
                    <a:pt x="0" y="0"/>
                  </a:moveTo>
                  <a:lnTo>
                    <a:pt x="538668" y="0"/>
                  </a:lnTo>
                  <a:lnTo>
                    <a:pt x="538668" y="216342"/>
                  </a:lnTo>
                  <a:lnTo>
                    <a:pt x="224600" y="216342"/>
                  </a:lnTo>
                  <a:lnTo>
                    <a:pt x="224600" y="1032166"/>
                  </a:lnTo>
                  <a:lnTo>
                    <a:pt x="538668" y="1032166"/>
                  </a:lnTo>
                  <a:lnTo>
                    <a:pt x="538668" y="1248508"/>
                  </a:lnTo>
                  <a:lnTo>
                    <a:pt x="0" y="1248508"/>
                  </a:lnTo>
                  <a:close/>
                </a:path>
              </a:pathLst>
            </a:custGeom>
            <a:blipFill dpi="0" rotWithShape="1">
              <a:blip r:embed="rId4"/>
              <a:srcRect/>
              <a:stretch>
                <a:fillRect l="-101075" t="-17578" r="-334473" b="-22500"/>
              </a:stretch>
            </a:blipFill>
            <a:ln w="12700" cap="flat" cmpd="sng" algn="ctr">
              <a:noFill/>
              <a:prstDash val="solid"/>
              <a:miter lim="800000"/>
            </a:ln>
            <a:effectLst>
              <a:innerShdw blurRad="76200">
                <a:prstClr val="black">
                  <a:alpha val="61000"/>
                </a:prstClr>
              </a:innerShdw>
            </a:effectLst>
          </p:spPr>
          <p:txBody>
            <a:bodyPr rtlCol="0" anchor="ctr"/>
            <a:lstStyle/>
            <a:p>
              <a:pPr algn="ctr">
                <a:defRPr/>
              </a:pPr>
              <a:endParaRPr lang="zh-CN" altLang="en-US" sz="1800" kern="0" dirty="0">
                <a:solidFill>
                  <a:prstClr val="white"/>
                </a:solidFill>
                <a:latin typeface="仿宋" panose="02010609060101010101" charset="-122"/>
                <a:ea typeface="仿宋" panose="02010609060101010101" charset="-122"/>
              </a:endParaRPr>
            </a:p>
          </p:txBody>
        </p:sp>
        <p:sp>
          <p:nvSpPr>
            <p:cNvPr id="15" name="PA_任意多边形 14"/>
            <p:cNvSpPr/>
            <p:nvPr>
              <p:custDataLst>
                <p:tags r:id="rId5"/>
              </p:custDataLst>
            </p:nvPr>
          </p:nvSpPr>
          <p:spPr>
            <a:xfrm flipH="1">
              <a:off x="9934" y="2700"/>
              <a:ext cx="848" cy="1966"/>
            </a:xfrm>
            <a:custGeom>
              <a:avLst/>
              <a:gdLst>
                <a:gd name="connsiteX0" fmla="*/ 0 w 538668"/>
                <a:gd name="connsiteY0" fmla="*/ 0 h 1248508"/>
                <a:gd name="connsiteX1" fmla="*/ 538668 w 538668"/>
                <a:gd name="connsiteY1" fmla="*/ 0 h 1248508"/>
                <a:gd name="connsiteX2" fmla="*/ 538668 w 538668"/>
                <a:gd name="connsiteY2" fmla="*/ 216342 h 1248508"/>
                <a:gd name="connsiteX3" fmla="*/ 224600 w 538668"/>
                <a:gd name="connsiteY3" fmla="*/ 216342 h 1248508"/>
                <a:gd name="connsiteX4" fmla="*/ 224600 w 538668"/>
                <a:gd name="connsiteY4" fmla="*/ 1032166 h 1248508"/>
                <a:gd name="connsiteX5" fmla="*/ 538668 w 538668"/>
                <a:gd name="connsiteY5" fmla="*/ 1032166 h 1248508"/>
                <a:gd name="connsiteX6" fmla="*/ 538668 w 538668"/>
                <a:gd name="connsiteY6" fmla="*/ 1248508 h 1248508"/>
                <a:gd name="connsiteX7" fmla="*/ 0 w 538668"/>
                <a:gd name="connsiteY7" fmla="*/ 1248508 h 124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668" h="1248508">
                  <a:moveTo>
                    <a:pt x="0" y="0"/>
                  </a:moveTo>
                  <a:lnTo>
                    <a:pt x="538668" y="0"/>
                  </a:lnTo>
                  <a:lnTo>
                    <a:pt x="538668" y="216342"/>
                  </a:lnTo>
                  <a:lnTo>
                    <a:pt x="224600" y="216342"/>
                  </a:lnTo>
                  <a:lnTo>
                    <a:pt x="224600" y="1032166"/>
                  </a:lnTo>
                  <a:lnTo>
                    <a:pt x="538668" y="1032166"/>
                  </a:lnTo>
                  <a:lnTo>
                    <a:pt x="538668" y="1248508"/>
                  </a:lnTo>
                  <a:lnTo>
                    <a:pt x="0" y="1248508"/>
                  </a:lnTo>
                  <a:close/>
                </a:path>
              </a:pathLst>
            </a:custGeom>
            <a:blipFill dpi="0" rotWithShape="1">
              <a:blip r:embed="rId4"/>
              <a:srcRect/>
              <a:stretch>
                <a:fillRect l="-101075" t="-17578" r="-334473" b="-22500"/>
              </a:stretch>
            </a:blipFill>
            <a:ln w="12700" cap="flat" cmpd="sng" algn="ctr">
              <a:noFill/>
              <a:prstDash val="solid"/>
              <a:miter lim="800000"/>
            </a:ln>
            <a:effectLst>
              <a:innerShdw blurRad="76200">
                <a:prstClr val="black">
                  <a:alpha val="61000"/>
                </a:prstClr>
              </a:innerShdw>
            </a:effectLst>
          </p:spPr>
          <p:txBody>
            <a:bodyPr rtlCol="0" anchor="ctr"/>
            <a:lstStyle/>
            <a:p>
              <a:pPr algn="ctr">
                <a:defRPr/>
              </a:pPr>
              <a:endParaRPr lang="zh-CN" altLang="en-US" sz="1800" kern="0" dirty="0">
                <a:solidFill>
                  <a:prstClr val="white"/>
                </a:solidFill>
                <a:latin typeface="仿宋" panose="02010609060101010101" charset="-122"/>
                <a:ea typeface="仿宋" panose="02010609060101010101" charset="-122"/>
              </a:endParaRPr>
            </a:p>
          </p:txBody>
        </p:sp>
      </p:grpSp>
      <p:sp>
        <p:nvSpPr>
          <p:cNvPr id="19" name="PA_文本框 18"/>
          <p:cNvSpPr txBox="1"/>
          <p:nvPr>
            <p:custDataLst>
              <p:tags r:id="rId6"/>
            </p:custDataLst>
          </p:nvPr>
        </p:nvSpPr>
        <p:spPr>
          <a:xfrm>
            <a:off x="4511609" y="3572847"/>
            <a:ext cx="3351448" cy="1772793"/>
          </a:xfrm>
          <a:prstGeom prst="rect">
            <a:avLst/>
          </a:prstGeom>
          <a:noFill/>
        </p:spPr>
        <p:txBody>
          <a:bodyPr wrap="square" rtlCol="0">
            <a:noAutofit/>
          </a:bodyPr>
          <a:lstStyle/>
          <a:p>
            <a:pPr algn="ctr">
              <a:lnSpc>
                <a:spcPct val="130000"/>
              </a:lnSpc>
            </a:pPr>
            <a:r>
              <a:rPr lang="zh-CN" altLang="en-US" sz="5400">
                <a:solidFill>
                  <a:schemeClr val="tx1"/>
                </a:solidFill>
                <a:latin typeface="微软雅黑" panose="020B0503020204020204" charset="-122"/>
                <a:ea typeface="微软雅黑" panose="020B0503020204020204" charset="-122"/>
                <a:cs typeface="Arial" panose="020B0604020202020204" pitchFamily="34" charset="0"/>
                <a:sym typeface="+mn-ea"/>
              </a:rPr>
              <a:t>拓展延伸</a:t>
            </a:r>
            <a:endParaRPr lang="zh-CN" altLang="en-US" sz="5400" dirty="0">
              <a:solidFill>
                <a:schemeClr val="tx1"/>
              </a:solidFill>
              <a:latin typeface="微软雅黑" panose="020B0503020204020204" charset="-122"/>
              <a:ea typeface="微软雅黑" panose="020B0503020204020204" charset="-122"/>
              <a:cs typeface="Arial" panose="020B0604020202020204" pitchFamily="34" charset="0"/>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75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custDataLst>
              <p:tags r:id="rId1"/>
            </p:custDataLst>
          </p:nvPr>
        </p:nvPicPr>
        <p:blipFill>
          <a:blip r:embed="rId2"/>
          <a:stretch>
            <a:fillRect/>
          </a:stretch>
        </p:blipFill>
        <p:spPr>
          <a:xfrm>
            <a:off x="7132640" y="2698313"/>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31" name="平行四边形 30"/>
          <p:cNvSpPr/>
          <p:nvPr>
            <p:custDataLst>
              <p:tags r:id="rId3"/>
            </p:custDataLst>
          </p:nvPr>
        </p:nvSpPr>
        <p:spPr>
          <a:xfrm flipV="1">
            <a:off x="4228644" y="857249"/>
            <a:ext cx="3472622" cy="5143501"/>
          </a:xfrm>
          <a:prstGeom prst="parallelogram">
            <a:avLst>
              <a:gd name="adj" fmla="val 92366"/>
            </a:avLst>
          </a:prstGeom>
          <a:solidFill>
            <a:srgbClr val="F5E1D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rgbClr val="FFFFFF"/>
              </a:solidFill>
              <a:latin typeface="微软雅黑" panose="020B0503020204020204" charset="-122"/>
              <a:ea typeface="微软雅黑" panose="020B0503020204020204" charset="-122"/>
            </a:endParaRPr>
          </a:p>
        </p:txBody>
      </p:sp>
      <p:sp>
        <p:nvSpPr>
          <p:cNvPr id="8" name="文本框 7"/>
          <p:cNvSpPr txBox="1"/>
          <p:nvPr>
            <p:custDataLst>
              <p:tags r:id="rId4"/>
            </p:custDataLst>
          </p:nvPr>
        </p:nvSpPr>
        <p:spPr>
          <a:xfrm>
            <a:off x="1882590" y="1504233"/>
            <a:ext cx="4138613" cy="3015245"/>
          </a:xfrm>
          <a:prstGeom prst="rect">
            <a:avLst/>
          </a:prstGeom>
          <a:noFill/>
        </p:spPr>
        <p:txBody>
          <a:bodyPr wrap="square" lIns="76200" tIns="0" rIns="61912" bIns="0" rtlCol="0">
            <a:noAutofit/>
          </a:bodyPr>
          <a:lstStyle>
            <a:defPPr>
              <a:defRPr lang="zh-CN"/>
            </a:defPPr>
            <a:lvl1pPr fontAlgn="auto">
              <a:lnSpc>
                <a:spcPct val="130000"/>
              </a:lnSpc>
              <a:spcAft>
                <a:spcPts val="1000"/>
              </a:spcAft>
              <a:defRPr sz="1600" spc="150"/>
            </a:lvl1pPr>
          </a:lstStyle>
          <a:p>
            <a:pPr marL="361950" lvl="0" indent="-361950" algn="l" fontAlgn="ctr">
              <a:lnSpc>
                <a:spcPct val="130000"/>
              </a:lnSpc>
              <a:spcBef>
                <a:spcPts val="1000"/>
              </a:spcBef>
              <a:spcAft>
                <a:spcPct val="0"/>
              </a:spcAft>
              <a:buClr>
                <a:schemeClr val="tx2">
                  <a:lumMod val="60000"/>
                  <a:lumOff val="40000"/>
                </a:schemeClr>
              </a:buClr>
              <a:buSzPct val="130000"/>
              <a:buFont typeface="WPS-Bullets" pitchFamily="2" charset="0"/>
              <a:buChar char=""/>
            </a:pPr>
            <a:r>
              <a:rPr lang="zh-CN" altLang="en-US" sz="1400" b="1">
                <a:solidFill>
                  <a:srgbClr val="404040"/>
                </a:solidFill>
                <a:latin typeface="微软雅黑" panose="020B0503020204020204" charset="-122"/>
                <a:ea typeface="微软雅黑" panose="020B0503020204020204" charset="-122"/>
                <a:cs typeface="微软雅黑" panose="020B0503020204020204" charset="-122"/>
              </a:rPr>
              <a:t>当春天再来的时候  </a:t>
            </a:r>
            <a:endParaRPr lang="zh-CN" altLang="en-US" sz="1400" b="1">
              <a:solidFill>
                <a:srgbClr val="404040"/>
              </a:solidFill>
              <a:latin typeface="微软雅黑" panose="020B0503020204020204" charset="-122"/>
              <a:ea typeface="微软雅黑" panose="020B0503020204020204" charset="-122"/>
              <a:cs typeface="微软雅黑" panose="020B0503020204020204" charset="-122"/>
            </a:endParaRPr>
          </a:p>
          <a:p>
            <a:pPr marL="361950" lvl="0" indent="-361950" algn="l" fontAlgn="ctr">
              <a:lnSpc>
                <a:spcPct val="130000"/>
              </a:lnSpc>
              <a:spcBef>
                <a:spcPts val="1000"/>
              </a:spcBef>
              <a:spcAft>
                <a:spcPct val="0"/>
              </a:spcAft>
              <a:buClr>
                <a:schemeClr val="tx2">
                  <a:lumMod val="60000"/>
                  <a:lumOff val="40000"/>
                </a:schemeClr>
              </a:buClr>
              <a:buSzPct val="130000"/>
              <a:buFont typeface="WPS-Bullets" pitchFamily="2" charset="0"/>
              <a:buChar char=""/>
            </a:pPr>
            <a:r>
              <a:rPr lang="zh-CN" altLang="en-US" sz="1400" b="1">
                <a:solidFill>
                  <a:srgbClr val="404040"/>
                </a:solidFill>
                <a:latin typeface="微软雅黑" panose="020B0503020204020204" charset="-122"/>
                <a:ea typeface="微软雅黑" panose="020B0503020204020204" charset="-122"/>
                <a:cs typeface="微软雅黑" panose="020B0503020204020204" charset="-122"/>
              </a:rPr>
              <a:t>遗忘了的野百合花</a:t>
            </a:r>
            <a:endParaRPr lang="zh-CN" altLang="en-US" sz="1400" b="1">
              <a:solidFill>
                <a:srgbClr val="404040"/>
              </a:solidFill>
              <a:latin typeface="微软雅黑" panose="020B0503020204020204" charset="-122"/>
              <a:ea typeface="微软雅黑" panose="020B0503020204020204" charset="-122"/>
              <a:cs typeface="微软雅黑" panose="020B0503020204020204" charset="-122"/>
            </a:endParaRPr>
          </a:p>
          <a:p>
            <a:pPr marL="361950" lvl="0" indent="-361950" algn="l" fontAlgn="ctr">
              <a:lnSpc>
                <a:spcPct val="130000"/>
              </a:lnSpc>
              <a:spcBef>
                <a:spcPts val="1000"/>
              </a:spcBef>
              <a:spcAft>
                <a:spcPct val="0"/>
              </a:spcAft>
              <a:buClr>
                <a:schemeClr val="tx2">
                  <a:lumMod val="60000"/>
                  <a:lumOff val="40000"/>
                </a:schemeClr>
              </a:buClr>
              <a:buSzPct val="130000"/>
              <a:buFont typeface="WPS-Bullets" pitchFamily="2" charset="0"/>
              <a:buChar char=""/>
            </a:pPr>
            <a:r>
              <a:rPr lang="zh-CN" altLang="en-US" sz="1400" b="1">
                <a:solidFill>
                  <a:srgbClr val="404040"/>
                </a:solidFill>
                <a:latin typeface="微软雅黑" panose="020B0503020204020204" charset="-122"/>
                <a:ea typeface="微软雅黑" panose="020B0503020204020204" charset="-122"/>
                <a:cs typeface="微软雅黑" panose="020B0503020204020204" charset="-122"/>
              </a:rPr>
              <a:t>仍然会在同一个山谷里生长 </a:t>
            </a:r>
            <a:endParaRPr lang="zh-CN" altLang="en-US" sz="1400" b="1">
              <a:solidFill>
                <a:srgbClr val="404040"/>
              </a:solidFill>
              <a:latin typeface="微软雅黑" panose="020B0503020204020204" charset="-122"/>
              <a:ea typeface="微软雅黑" panose="020B0503020204020204" charset="-122"/>
              <a:cs typeface="微软雅黑" panose="020B0503020204020204" charset="-122"/>
            </a:endParaRPr>
          </a:p>
          <a:p>
            <a:pPr marL="361950" lvl="0" indent="-361950" algn="l" fontAlgn="ctr">
              <a:lnSpc>
                <a:spcPct val="130000"/>
              </a:lnSpc>
              <a:spcBef>
                <a:spcPts val="1000"/>
              </a:spcBef>
              <a:spcAft>
                <a:spcPct val="0"/>
              </a:spcAft>
              <a:buClr>
                <a:schemeClr val="tx2">
                  <a:lumMod val="60000"/>
                  <a:lumOff val="40000"/>
                </a:schemeClr>
              </a:buClr>
              <a:buSzPct val="130000"/>
              <a:buFont typeface="WPS-Bullets" pitchFamily="2" charset="0"/>
              <a:buChar char=""/>
            </a:pPr>
            <a:r>
              <a:rPr lang="zh-CN" altLang="en-US" sz="1400" b="1">
                <a:solidFill>
                  <a:srgbClr val="404040"/>
                </a:solidFill>
                <a:latin typeface="微软雅黑" panose="020B0503020204020204" charset="-122"/>
                <a:ea typeface="微软雅黑" panose="020B0503020204020204" charset="-122"/>
                <a:cs typeface="微软雅黑" panose="020B0503020204020204" charset="-122"/>
              </a:rPr>
              <a:t>在羊齿的浓荫处</a:t>
            </a:r>
            <a:endParaRPr lang="zh-CN" altLang="en-US" sz="1400" b="1">
              <a:solidFill>
                <a:srgbClr val="404040"/>
              </a:solidFill>
              <a:latin typeface="微软雅黑" panose="020B0503020204020204" charset="-122"/>
              <a:ea typeface="微软雅黑" panose="020B0503020204020204" charset="-122"/>
              <a:cs typeface="微软雅黑" panose="020B0503020204020204" charset="-122"/>
            </a:endParaRPr>
          </a:p>
          <a:p>
            <a:pPr marL="361950" lvl="0" indent="-361950" algn="l" fontAlgn="ctr">
              <a:lnSpc>
                <a:spcPct val="130000"/>
              </a:lnSpc>
              <a:spcBef>
                <a:spcPts val="1000"/>
              </a:spcBef>
              <a:spcAft>
                <a:spcPct val="0"/>
              </a:spcAft>
              <a:buClr>
                <a:schemeClr val="tx2">
                  <a:lumMod val="60000"/>
                  <a:lumOff val="40000"/>
                </a:schemeClr>
              </a:buClr>
              <a:buSzPct val="130000"/>
              <a:buFont typeface="WPS-Bullets" pitchFamily="2" charset="0"/>
              <a:buChar char=""/>
            </a:pPr>
            <a:r>
              <a:rPr lang="zh-CN" altLang="en-US" sz="1400" b="1">
                <a:solidFill>
                  <a:srgbClr val="404040"/>
                </a:solidFill>
                <a:latin typeface="微软雅黑" panose="020B0503020204020204" charset="-122"/>
                <a:ea typeface="微软雅黑" panose="020B0503020204020204" charset="-122"/>
                <a:cs typeface="微软雅黑" panose="020B0503020204020204" charset="-122"/>
              </a:rPr>
              <a:t>仍然会有昔日的馨香 </a:t>
            </a:r>
            <a:endParaRPr lang="zh-CN" altLang="en-US" sz="1400" b="1">
              <a:solidFill>
                <a:srgbClr val="404040"/>
              </a:solidFill>
              <a:latin typeface="微软雅黑" panose="020B0503020204020204" charset="-122"/>
              <a:ea typeface="微软雅黑" panose="020B0503020204020204" charset="-122"/>
              <a:cs typeface="微软雅黑" panose="020B0503020204020204" charset="-122"/>
            </a:endParaRPr>
          </a:p>
          <a:p>
            <a:pPr marL="361950" lvl="0" indent="-361950" algn="l" fontAlgn="ctr">
              <a:lnSpc>
                <a:spcPct val="130000"/>
              </a:lnSpc>
              <a:spcBef>
                <a:spcPts val="1000"/>
              </a:spcBef>
              <a:spcAft>
                <a:spcPct val="0"/>
              </a:spcAft>
              <a:buClr>
                <a:schemeClr val="tx2">
                  <a:lumMod val="60000"/>
                  <a:lumOff val="40000"/>
                </a:schemeClr>
              </a:buClr>
              <a:buSzPct val="130000"/>
              <a:buFont typeface="WPS-Bullets" pitchFamily="2" charset="0"/>
              <a:buChar char=""/>
            </a:pPr>
            <a:r>
              <a:rPr lang="zh-CN" altLang="en-US" sz="1400" b="1">
                <a:solidFill>
                  <a:srgbClr val="404040"/>
                </a:solidFill>
                <a:latin typeface="微软雅黑" panose="020B0503020204020204" charset="-122"/>
                <a:ea typeface="微软雅黑" panose="020B0503020204020204" charset="-122"/>
                <a:cs typeface="微软雅黑" panose="020B0503020204020204" charset="-122"/>
              </a:rPr>
              <a:t>可是　没有人 </a:t>
            </a:r>
            <a:endParaRPr lang="zh-CN" altLang="en-US" sz="1400" b="1">
              <a:solidFill>
                <a:srgbClr val="404040"/>
              </a:solidFill>
              <a:latin typeface="微软雅黑" panose="020B0503020204020204" charset="-122"/>
              <a:ea typeface="微软雅黑" panose="020B0503020204020204" charset="-122"/>
              <a:cs typeface="微软雅黑" panose="020B0503020204020204" charset="-122"/>
            </a:endParaRPr>
          </a:p>
          <a:p>
            <a:pPr marL="361950" lvl="0" indent="-361950" algn="l" fontAlgn="ctr">
              <a:lnSpc>
                <a:spcPct val="130000"/>
              </a:lnSpc>
              <a:spcBef>
                <a:spcPts val="1000"/>
              </a:spcBef>
              <a:spcAft>
                <a:spcPct val="0"/>
              </a:spcAft>
              <a:buClr>
                <a:schemeClr val="tx2">
                  <a:lumMod val="60000"/>
                  <a:lumOff val="40000"/>
                </a:schemeClr>
              </a:buClr>
              <a:buSzPct val="130000"/>
              <a:buFont typeface="WPS-Bullets" pitchFamily="2" charset="0"/>
              <a:buChar char=""/>
            </a:pPr>
            <a:r>
              <a:rPr lang="zh-CN" altLang="en-US" sz="1400" b="1">
                <a:solidFill>
                  <a:srgbClr val="404040"/>
                </a:solidFill>
                <a:latin typeface="微软雅黑" panose="020B0503020204020204" charset="-122"/>
                <a:ea typeface="微软雅黑" panose="020B0503020204020204" charset="-122"/>
                <a:cs typeface="微软雅黑" panose="020B0503020204020204" charset="-122"/>
              </a:rPr>
              <a:t>没有人会记得我们</a:t>
            </a:r>
            <a:endParaRPr lang="zh-CN" altLang="en-US" sz="1400" b="1">
              <a:solidFill>
                <a:srgbClr val="404040"/>
              </a:solidFill>
              <a:latin typeface="微软雅黑" panose="020B0503020204020204" charset="-122"/>
              <a:ea typeface="微软雅黑" panose="020B0503020204020204" charset="-122"/>
              <a:cs typeface="微软雅黑" panose="020B0503020204020204" charset="-122"/>
            </a:endParaRPr>
          </a:p>
          <a:p>
            <a:pPr marL="361950" lvl="0" indent="-361950" algn="l" fontAlgn="ctr">
              <a:lnSpc>
                <a:spcPct val="130000"/>
              </a:lnSpc>
              <a:spcBef>
                <a:spcPts val="1000"/>
              </a:spcBef>
              <a:spcAft>
                <a:spcPct val="0"/>
              </a:spcAft>
              <a:buClr>
                <a:schemeClr val="tx2">
                  <a:lumMod val="60000"/>
                  <a:lumOff val="40000"/>
                </a:schemeClr>
              </a:buClr>
              <a:buSzPct val="130000"/>
              <a:buFont typeface="WPS-Bullets" pitchFamily="2" charset="0"/>
              <a:buChar char=""/>
            </a:pPr>
            <a:r>
              <a:rPr lang="zh-CN" altLang="en-US" sz="1400" b="1">
                <a:solidFill>
                  <a:srgbClr val="404040"/>
                </a:solidFill>
                <a:latin typeface="微软雅黑" panose="020B0503020204020204" charset="-122"/>
                <a:ea typeface="微软雅黑" panose="020B0503020204020204" charset="-122"/>
                <a:cs typeface="微软雅黑" panose="020B0503020204020204" charset="-122"/>
              </a:rPr>
              <a:t>和我们曾有过的欢乐和悲伤 </a:t>
            </a:r>
            <a:endParaRPr lang="zh-CN" altLang="en-US" sz="1400" b="1">
              <a:solidFill>
                <a:srgbClr val="404040"/>
              </a:solidFill>
              <a:latin typeface="微软雅黑" panose="020B0503020204020204" charset="-122"/>
              <a:ea typeface="微软雅黑" panose="020B0503020204020204" charset="-122"/>
              <a:cs typeface="微软雅黑" panose="020B0503020204020204" charset="-122"/>
            </a:endParaRPr>
          </a:p>
          <a:p>
            <a:pPr marL="361950" lvl="0" indent="-361950" algn="l" fontAlgn="ctr">
              <a:lnSpc>
                <a:spcPct val="130000"/>
              </a:lnSpc>
              <a:spcBef>
                <a:spcPts val="1000"/>
              </a:spcBef>
              <a:spcAft>
                <a:spcPct val="0"/>
              </a:spcAft>
              <a:buClr>
                <a:schemeClr val="tx2">
                  <a:lumMod val="60000"/>
                  <a:lumOff val="40000"/>
                </a:schemeClr>
              </a:buClr>
              <a:buSzPct val="130000"/>
              <a:buFont typeface="WPS-Bullets" pitchFamily="2" charset="0"/>
              <a:buChar char=""/>
            </a:pPr>
            <a:r>
              <a:rPr lang="zh-CN" altLang="en-US" sz="1400" b="1">
                <a:solidFill>
                  <a:srgbClr val="404040"/>
                </a:solidFill>
                <a:latin typeface="微软雅黑" panose="020B0503020204020204" charset="-122"/>
                <a:ea typeface="微软雅黑" panose="020B0503020204020204" charset="-122"/>
                <a:cs typeface="微软雅黑" panose="020B0503020204020204" charset="-122"/>
              </a:rPr>
              <a:t>而时光越去越远 终于</a:t>
            </a:r>
            <a:endParaRPr lang="zh-CN" altLang="en-US" sz="1400" b="1">
              <a:solidFill>
                <a:srgbClr val="404040"/>
              </a:solidFill>
              <a:latin typeface="微软雅黑" panose="020B0503020204020204" charset="-122"/>
              <a:ea typeface="微软雅黑" panose="020B0503020204020204" charset="-122"/>
              <a:cs typeface="微软雅黑" panose="020B0503020204020204" charset="-122"/>
            </a:endParaRPr>
          </a:p>
          <a:p>
            <a:pPr marL="361950" lvl="0" indent="-361950" algn="l" fontAlgn="ctr">
              <a:lnSpc>
                <a:spcPct val="130000"/>
              </a:lnSpc>
              <a:spcBef>
                <a:spcPts val="1000"/>
              </a:spcBef>
              <a:spcAft>
                <a:spcPct val="0"/>
              </a:spcAft>
              <a:buClr>
                <a:schemeClr val="tx2">
                  <a:lumMod val="60000"/>
                  <a:lumOff val="40000"/>
                </a:schemeClr>
              </a:buClr>
              <a:buSzPct val="130000"/>
              <a:buFont typeface="WPS-Bullets" pitchFamily="2" charset="0"/>
              <a:buChar char=""/>
            </a:pPr>
            <a:r>
              <a:rPr lang="zh-CN" altLang="en-US" sz="1400" b="1">
                <a:solidFill>
                  <a:srgbClr val="404040"/>
                </a:solidFill>
                <a:latin typeface="微软雅黑" panose="020B0503020204020204" charset="-122"/>
                <a:ea typeface="微软雅黑" panose="020B0503020204020204" charset="-122"/>
                <a:cs typeface="微软雅黑" panose="020B0503020204020204" charset="-122"/>
              </a:rPr>
              <a:t>只剩下几首佚名的诗 </a:t>
            </a:r>
            <a:endParaRPr lang="zh-CN" altLang="en-US" sz="1400" b="1">
              <a:solidFill>
                <a:srgbClr val="404040"/>
              </a:solidFill>
              <a:latin typeface="微软雅黑" panose="020B0503020204020204" charset="-122"/>
              <a:ea typeface="微软雅黑" panose="020B0503020204020204" charset="-122"/>
              <a:cs typeface="微软雅黑" panose="020B0503020204020204" charset="-122"/>
            </a:endParaRPr>
          </a:p>
          <a:p>
            <a:pPr marL="361950" lvl="0" indent="-361950" algn="l" fontAlgn="ctr">
              <a:lnSpc>
                <a:spcPct val="130000"/>
              </a:lnSpc>
              <a:spcBef>
                <a:spcPts val="1000"/>
              </a:spcBef>
              <a:spcAft>
                <a:spcPct val="0"/>
              </a:spcAft>
              <a:buClr>
                <a:schemeClr val="tx2">
                  <a:lumMod val="60000"/>
                  <a:lumOff val="40000"/>
                </a:schemeClr>
              </a:buClr>
              <a:buSzPct val="130000"/>
              <a:buFont typeface="WPS-Bullets" pitchFamily="2" charset="0"/>
              <a:buChar char=""/>
            </a:pPr>
            <a:r>
              <a:rPr lang="zh-CN" altLang="en-US" sz="1400" b="1">
                <a:solidFill>
                  <a:srgbClr val="404040"/>
                </a:solidFill>
                <a:latin typeface="微软雅黑" panose="020B0503020204020204" charset="-122"/>
                <a:ea typeface="微软雅黑" panose="020B0503020204020204" charset="-122"/>
                <a:cs typeface="微软雅黑" panose="020B0503020204020204" charset="-122"/>
              </a:rPr>
              <a:t>和一抹淡淡的　斜阳</a:t>
            </a:r>
            <a:endParaRPr lang="zh-CN" altLang="en-US" sz="1400" b="1">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4" name="矩形 3"/>
          <p:cNvSpPr/>
          <p:nvPr>
            <p:custDataLst>
              <p:tags r:id="rId5"/>
            </p:custDataLst>
          </p:nvPr>
        </p:nvSpPr>
        <p:spPr>
          <a:xfrm>
            <a:off x="6284889" y="2356774"/>
            <a:ext cx="3849929" cy="2887447"/>
          </a:xfrm>
          <a:prstGeom prst="rect">
            <a:avLst/>
          </a:prstGeom>
          <a:solidFill>
            <a:srgbClr val="F5E1D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200" b="1">
              <a:solidFill>
                <a:srgbClr val="FFFFFF"/>
              </a:solidFill>
              <a:latin typeface="微软雅黑" panose="020B0503020204020204" charset="-122"/>
              <a:ea typeface="微软雅黑" panose="020B0503020204020204" charset="-122"/>
            </a:endParaRPr>
          </a:p>
        </p:txBody>
      </p:sp>
      <p:sp>
        <p:nvSpPr>
          <p:cNvPr id="35" name="文本框 34"/>
          <p:cNvSpPr txBox="1"/>
          <p:nvPr>
            <p:custDataLst>
              <p:tags r:id="rId6"/>
            </p:custDataLst>
          </p:nvPr>
        </p:nvSpPr>
        <p:spPr>
          <a:xfrm>
            <a:off x="1882590" y="972311"/>
            <a:ext cx="5324475" cy="472440"/>
          </a:xfrm>
          <a:prstGeom prst="rect">
            <a:avLst/>
          </a:prstGeom>
          <a:noFill/>
        </p:spPr>
        <p:txBody>
          <a:bodyPr wrap="square" lIns="76200" tIns="28575" rIns="47625" bIns="28575" rtlCol="0">
            <a:noAutofit/>
          </a:bodyPr>
          <a:lstStyle/>
          <a:p>
            <a:r>
              <a:rPr lang="en-US" altLang="zh-CN" sz="2400" b="1" spc="300">
                <a:solidFill>
                  <a:srgbClr val="C15354"/>
                </a:solidFill>
                <a:uFillTx/>
                <a:latin typeface="微软雅黑" panose="020B0503020204020204" charset="-122"/>
                <a:ea typeface="微软雅黑" panose="020B0503020204020204" charset="-122"/>
              </a:rPr>
              <a:t>    </a:t>
            </a:r>
            <a:r>
              <a:rPr lang="zh-CN" altLang="en-US" sz="2400" b="1" spc="300">
                <a:solidFill>
                  <a:srgbClr val="C15354"/>
                </a:solidFill>
                <a:uFillTx/>
                <a:latin typeface="微软雅黑" panose="020B0503020204020204" charset="-122"/>
                <a:ea typeface="微软雅黑" panose="020B0503020204020204" charset="-122"/>
              </a:rPr>
              <a:t>结 局     </a:t>
            </a:r>
            <a:r>
              <a:rPr lang="zh-CN" altLang="en-US" sz="1800" b="1" spc="300">
                <a:solidFill>
                  <a:srgbClr val="C15354"/>
                </a:solidFill>
                <a:uFillTx/>
                <a:latin typeface="微软雅黑" panose="020B0503020204020204" charset="-122"/>
                <a:ea typeface="微软雅黑" panose="020B0503020204020204" charset="-122"/>
              </a:rPr>
              <a:t> 席慕蓉</a:t>
            </a:r>
            <a:endParaRPr lang="zh-CN" altLang="en-US" sz="1800" b="1" spc="300">
              <a:solidFill>
                <a:srgbClr val="C15354"/>
              </a:solidFill>
              <a:uFillTx/>
              <a:latin typeface="微软雅黑" panose="020B0503020204020204" charset="-122"/>
              <a:ea typeface="微软雅黑" panose="020B0503020204020204" charset="-122"/>
            </a:endParaRPr>
          </a:p>
        </p:txBody>
      </p:sp>
      <p:grpSp>
        <p:nvGrpSpPr>
          <p:cNvPr id="36" name="组合 35"/>
          <p:cNvGrpSpPr>
            <a:grpSpLocks noChangeAspect="1"/>
          </p:cNvGrpSpPr>
          <p:nvPr>
            <p:custDataLst>
              <p:tags r:id="rId7"/>
            </p:custDataLst>
          </p:nvPr>
        </p:nvGrpSpPr>
        <p:grpSpPr>
          <a:xfrm>
            <a:off x="9328306" y="1583270"/>
            <a:ext cx="461992" cy="403136"/>
            <a:chOff x="3213087" y="1347855"/>
            <a:chExt cx="723913" cy="631688"/>
          </a:xfrm>
          <a:solidFill>
            <a:schemeClr val="tx2">
              <a:lumMod val="20000"/>
              <a:lumOff val="80000"/>
              <a:alpha val="50000"/>
            </a:schemeClr>
          </a:solidFill>
        </p:grpSpPr>
        <p:sp>
          <p:nvSpPr>
            <p:cNvPr id="37" name="任意多边形: 形状 36"/>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5E1D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38" name="任意多边形: 形状 37"/>
            <p:cNvSpPr>
              <a:spLocks noChangeAspect="1"/>
            </p:cNvSpPr>
            <p:nvPr>
              <p:custDataLst>
                <p:tags r:id="rId9"/>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5E1D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pic>
        <p:nvPicPr>
          <p:cNvPr id="2" name="图片 1"/>
          <p:cNvPicPr>
            <a:picLocks noChangeAspect="1"/>
          </p:cNvPicPr>
          <p:nvPr/>
        </p:nvPicPr>
        <p:blipFill>
          <a:blip r:embed="rId10" cstate="email"/>
          <a:stretch>
            <a:fillRect/>
          </a:stretch>
        </p:blipFill>
        <p:spPr>
          <a:xfrm>
            <a:off x="6021705" y="2247900"/>
            <a:ext cx="4125595" cy="3314065"/>
          </a:xfrm>
          <a:prstGeom prst="round2DiagRect">
            <a:avLst/>
          </a:prstGeom>
        </p:spPr>
      </p:pic>
    </p:spTree>
    <p:custDataLst>
      <p:tags r:id="rId1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569460" y="1772920"/>
            <a:ext cx="3053080" cy="1248410"/>
            <a:chOff x="5974" y="2700"/>
            <a:chExt cx="4808" cy="1966"/>
          </a:xfrm>
        </p:grpSpPr>
        <p:sp>
          <p:nvSpPr>
            <p:cNvPr id="13" name="PA_文本框 12"/>
            <p:cNvSpPr txBox="1"/>
            <p:nvPr>
              <p:custDataLst>
                <p:tags r:id="rId1"/>
              </p:custDataLst>
            </p:nvPr>
          </p:nvSpPr>
          <p:spPr>
            <a:xfrm>
              <a:off x="6900" y="2946"/>
              <a:ext cx="2957" cy="1212"/>
            </a:xfrm>
            <a:prstGeom prst="rect">
              <a:avLst/>
            </a:prstGeom>
            <a:noFill/>
          </p:spPr>
          <p:txBody>
            <a:bodyPr wrap="none" rtlCol="0">
              <a:noAutofit/>
            </a:bodyPr>
            <a:lstStyle>
              <a:defPPr>
                <a:defRPr lang="zh-CN"/>
              </a:defPPr>
              <a:lvl1pPr>
                <a:defRPr sz="4000">
                  <a:solidFill>
                    <a:schemeClr val="bg1">
                      <a:lumMod val="65000"/>
                    </a:schemeClr>
                  </a:solidFill>
                  <a:latin typeface="华文新魏" panose="02010800040101010101" pitchFamily="2" charset="-122"/>
                  <a:ea typeface="华文新魏" panose="02010800040101010101" pitchFamily="2" charset="-122"/>
                </a:defRPr>
              </a:lvl1pPr>
            </a:lstStyle>
            <a:p>
              <a:pPr algn="ctr">
                <a:defRPr/>
              </a:pPr>
              <a:r>
                <a:rPr lang="zh-CN" altLang="en-US" sz="4400" b="1" kern="0" dirty="0">
                  <a:blipFill dpi="0" rotWithShape="1">
                    <a:blip r:embed="rId2"/>
                    <a:srcRect/>
                    <a:stretch>
                      <a:fillRect/>
                    </a:stretch>
                  </a:blipFill>
                  <a:latin typeface="仿宋" panose="02010609060101010101" charset="-122"/>
                  <a:ea typeface="仿宋" panose="02010609060101010101" charset="-122"/>
                </a:rPr>
                <a:t>第一章</a:t>
              </a:r>
              <a:endParaRPr lang="zh-CN" altLang="en-US" sz="4400" b="1" kern="0" dirty="0">
                <a:blipFill dpi="0" rotWithShape="1">
                  <a:blip r:embed="rId2"/>
                  <a:srcRect/>
                  <a:stretch>
                    <a:fillRect/>
                  </a:stretch>
                </a:blipFill>
                <a:latin typeface="仿宋" panose="02010609060101010101" charset="-122"/>
                <a:ea typeface="仿宋" panose="02010609060101010101" charset="-122"/>
              </a:endParaRPr>
            </a:p>
          </p:txBody>
        </p:sp>
        <p:sp>
          <p:nvSpPr>
            <p:cNvPr id="14" name="PA_任意多边形 13"/>
            <p:cNvSpPr/>
            <p:nvPr>
              <p:custDataLst>
                <p:tags r:id="rId3"/>
              </p:custDataLst>
            </p:nvPr>
          </p:nvSpPr>
          <p:spPr>
            <a:xfrm>
              <a:off x="5974" y="2700"/>
              <a:ext cx="848" cy="1966"/>
            </a:xfrm>
            <a:custGeom>
              <a:avLst/>
              <a:gdLst>
                <a:gd name="connsiteX0" fmla="*/ 0 w 538668"/>
                <a:gd name="connsiteY0" fmla="*/ 0 h 1248508"/>
                <a:gd name="connsiteX1" fmla="*/ 538668 w 538668"/>
                <a:gd name="connsiteY1" fmla="*/ 0 h 1248508"/>
                <a:gd name="connsiteX2" fmla="*/ 538668 w 538668"/>
                <a:gd name="connsiteY2" fmla="*/ 216342 h 1248508"/>
                <a:gd name="connsiteX3" fmla="*/ 224600 w 538668"/>
                <a:gd name="connsiteY3" fmla="*/ 216342 h 1248508"/>
                <a:gd name="connsiteX4" fmla="*/ 224600 w 538668"/>
                <a:gd name="connsiteY4" fmla="*/ 1032166 h 1248508"/>
                <a:gd name="connsiteX5" fmla="*/ 538668 w 538668"/>
                <a:gd name="connsiteY5" fmla="*/ 1032166 h 1248508"/>
                <a:gd name="connsiteX6" fmla="*/ 538668 w 538668"/>
                <a:gd name="connsiteY6" fmla="*/ 1248508 h 1248508"/>
                <a:gd name="connsiteX7" fmla="*/ 0 w 538668"/>
                <a:gd name="connsiteY7" fmla="*/ 1248508 h 124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668" h="1248508">
                  <a:moveTo>
                    <a:pt x="0" y="0"/>
                  </a:moveTo>
                  <a:lnTo>
                    <a:pt x="538668" y="0"/>
                  </a:lnTo>
                  <a:lnTo>
                    <a:pt x="538668" y="216342"/>
                  </a:lnTo>
                  <a:lnTo>
                    <a:pt x="224600" y="216342"/>
                  </a:lnTo>
                  <a:lnTo>
                    <a:pt x="224600" y="1032166"/>
                  </a:lnTo>
                  <a:lnTo>
                    <a:pt x="538668" y="1032166"/>
                  </a:lnTo>
                  <a:lnTo>
                    <a:pt x="538668" y="1248508"/>
                  </a:lnTo>
                  <a:lnTo>
                    <a:pt x="0" y="1248508"/>
                  </a:lnTo>
                  <a:close/>
                </a:path>
              </a:pathLst>
            </a:custGeom>
            <a:blipFill dpi="0" rotWithShape="1">
              <a:blip r:embed="rId4"/>
              <a:srcRect/>
              <a:stretch>
                <a:fillRect l="-101075" t="-17578" r="-334473" b="-22500"/>
              </a:stretch>
            </a:blipFill>
            <a:ln w="12700" cap="flat" cmpd="sng" algn="ctr">
              <a:noFill/>
              <a:prstDash val="solid"/>
              <a:miter lim="800000"/>
            </a:ln>
            <a:effectLst>
              <a:innerShdw blurRad="76200">
                <a:prstClr val="black">
                  <a:alpha val="61000"/>
                </a:prstClr>
              </a:innerShdw>
            </a:effectLst>
          </p:spPr>
          <p:txBody>
            <a:bodyPr rtlCol="0" anchor="ctr"/>
            <a:lstStyle/>
            <a:p>
              <a:pPr algn="ctr">
                <a:defRPr/>
              </a:pPr>
              <a:endParaRPr lang="zh-CN" altLang="en-US" sz="1800" kern="0" dirty="0">
                <a:solidFill>
                  <a:prstClr val="white"/>
                </a:solidFill>
                <a:latin typeface="仿宋" panose="02010609060101010101" charset="-122"/>
                <a:ea typeface="仿宋" panose="02010609060101010101" charset="-122"/>
              </a:endParaRPr>
            </a:p>
          </p:txBody>
        </p:sp>
        <p:sp>
          <p:nvSpPr>
            <p:cNvPr id="15" name="PA_任意多边形 14"/>
            <p:cNvSpPr/>
            <p:nvPr>
              <p:custDataLst>
                <p:tags r:id="rId5"/>
              </p:custDataLst>
            </p:nvPr>
          </p:nvSpPr>
          <p:spPr>
            <a:xfrm flipH="1">
              <a:off x="9934" y="2700"/>
              <a:ext cx="848" cy="1966"/>
            </a:xfrm>
            <a:custGeom>
              <a:avLst/>
              <a:gdLst>
                <a:gd name="connsiteX0" fmla="*/ 0 w 538668"/>
                <a:gd name="connsiteY0" fmla="*/ 0 h 1248508"/>
                <a:gd name="connsiteX1" fmla="*/ 538668 w 538668"/>
                <a:gd name="connsiteY1" fmla="*/ 0 h 1248508"/>
                <a:gd name="connsiteX2" fmla="*/ 538668 w 538668"/>
                <a:gd name="connsiteY2" fmla="*/ 216342 h 1248508"/>
                <a:gd name="connsiteX3" fmla="*/ 224600 w 538668"/>
                <a:gd name="connsiteY3" fmla="*/ 216342 h 1248508"/>
                <a:gd name="connsiteX4" fmla="*/ 224600 w 538668"/>
                <a:gd name="connsiteY4" fmla="*/ 1032166 h 1248508"/>
                <a:gd name="connsiteX5" fmla="*/ 538668 w 538668"/>
                <a:gd name="connsiteY5" fmla="*/ 1032166 h 1248508"/>
                <a:gd name="connsiteX6" fmla="*/ 538668 w 538668"/>
                <a:gd name="connsiteY6" fmla="*/ 1248508 h 1248508"/>
                <a:gd name="connsiteX7" fmla="*/ 0 w 538668"/>
                <a:gd name="connsiteY7" fmla="*/ 1248508 h 124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668" h="1248508">
                  <a:moveTo>
                    <a:pt x="0" y="0"/>
                  </a:moveTo>
                  <a:lnTo>
                    <a:pt x="538668" y="0"/>
                  </a:lnTo>
                  <a:lnTo>
                    <a:pt x="538668" y="216342"/>
                  </a:lnTo>
                  <a:lnTo>
                    <a:pt x="224600" y="216342"/>
                  </a:lnTo>
                  <a:lnTo>
                    <a:pt x="224600" y="1032166"/>
                  </a:lnTo>
                  <a:lnTo>
                    <a:pt x="538668" y="1032166"/>
                  </a:lnTo>
                  <a:lnTo>
                    <a:pt x="538668" y="1248508"/>
                  </a:lnTo>
                  <a:lnTo>
                    <a:pt x="0" y="1248508"/>
                  </a:lnTo>
                  <a:close/>
                </a:path>
              </a:pathLst>
            </a:custGeom>
            <a:blipFill dpi="0" rotWithShape="1">
              <a:blip r:embed="rId4"/>
              <a:srcRect/>
              <a:stretch>
                <a:fillRect l="-101075" t="-17578" r="-334473" b="-22500"/>
              </a:stretch>
            </a:blipFill>
            <a:ln w="12700" cap="flat" cmpd="sng" algn="ctr">
              <a:noFill/>
              <a:prstDash val="solid"/>
              <a:miter lim="800000"/>
            </a:ln>
            <a:effectLst>
              <a:innerShdw blurRad="76200">
                <a:prstClr val="black">
                  <a:alpha val="61000"/>
                </a:prstClr>
              </a:innerShdw>
            </a:effectLst>
          </p:spPr>
          <p:txBody>
            <a:bodyPr rtlCol="0" anchor="ctr"/>
            <a:lstStyle/>
            <a:p>
              <a:pPr algn="ctr">
                <a:defRPr/>
              </a:pPr>
              <a:endParaRPr lang="zh-CN" altLang="en-US" sz="1800" kern="0" dirty="0">
                <a:solidFill>
                  <a:prstClr val="white"/>
                </a:solidFill>
                <a:latin typeface="仿宋" panose="02010609060101010101" charset="-122"/>
                <a:ea typeface="仿宋" panose="02010609060101010101" charset="-122"/>
              </a:endParaRPr>
            </a:p>
          </p:txBody>
        </p:sp>
      </p:grpSp>
      <p:sp>
        <p:nvSpPr>
          <p:cNvPr id="19" name="PA_文本框 18"/>
          <p:cNvSpPr txBox="1"/>
          <p:nvPr>
            <p:custDataLst>
              <p:tags r:id="rId6"/>
            </p:custDataLst>
          </p:nvPr>
        </p:nvSpPr>
        <p:spPr>
          <a:xfrm>
            <a:off x="4420169" y="3572847"/>
            <a:ext cx="3351448" cy="1772793"/>
          </a:xfrm>
          <a:prstGeom prst="rect">
            <a:avLst/>
          </a:prstGeom>
          <a:noFill/>
        </p:spPr>
        <p:txBody>
          <a:bodyPr wrap="square" rtlCol="0">
            <a:noAutofit/>
          </a:bodyPr>
          <a:lstStyle/>
          <a:p>
            <a:pPr algn="ctr">
              <a:lnSpc>
                <a:spcPct val="130000"/>
              </a:lnSpc>
            </a:pPr>
            <a:r>
              <a:rPr lang="zh-CN" altLang="en-US" sz="5400">
                <a:solidFill>
                  <a:schemeClr val="tx1"/>
                </a:solidFill>
                <a:latin typeface="微软雅黑" panose="020B0503020204020204" charset="-122"/>
                <a:ea typeface="微软雅黑" panose="020B0503020204020204" charset="-122"/>
                <a:cs typeface="Arial" panose="020B0604020202020204" pitchFamily="34" charset="0"/>
                <a:sym typeface="+mn-ea"/>
              </a:rPr>
              <a:t>情境导入</a:t>
            </a:r>
            <a:endParaRPr lang="zh-CN" altLang="en-US" sz="5400" dirty="0">
              <a:solidFill>
                <a:schemeClr val="tx1"/>
              </a:solidFill>
              <a:latin typeface="微软雅黑" panose="020B0503020204020204" charset="-122"/>
              <a:ea typeface="微软雅黑" panose="020B0503020204020204" charset="-122"/>
              <a:cs typeface="Arial" panose="020B0604020202020204" pitchFamily="34" charset="0"/>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75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46000" r="-46000"/>
          </a:stretch>
        </a:blipFill>
        <a:effectLst/>
      </p:bgPr>
    </p:bg>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nvSpPr>
        <p:spPr bwMode="white">
          <a:xfrm>
            <a:off x="0" y="0"/>
            <a:ext cx="12192000" cy="6858000"/>
          </a:xfrm>
          <a:prstGeom prst="rect">
            <a:avLst/>
          </a:prstGeom>
          <a:solidFill>
            <a:schemeClr val="bg1"/>
          </a:solidFill>
          <a:ln>
            <a:noFill/>
          </a:ln>
          <a:effectLst/>
        </p:spPr>
        <p:txBody>
          <a:bodyPr/>
          <a:lstStyle/>
          <a:p>
            <a:endParaRPr lang="zh-CN" altLang="en-US" sz="1800" dirty="0">
              <a:latin typeface="微软雅黑" panose="020B0503020204020204" charset="-122"/>
              <a:ea typeface="微软雅黑" panose="020B0503020204020204" charset="-122"/>
              <a:cs typeface="+mn-ea"/>
              <a:sym typeface="+mn-lt"/>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59285" y="-2674714"/>
            <a:ext cx="6858001" cy="12207432"/>
          </a:xfrm>
          <a:prstGeom prst="rect">
            <a:avLst/>
          </a:prstGeom>
        </p:spPr>
      </p:pic>
      <p:cxnSp>
        <p:nvCxnSpPr>
          <p:cNvPr id="19" name="直接连接符 18"/>
          <p:cNvCxnSpPr/>
          <p:nvPr/>
        </p:nvCxnSpPr>
        <p:spPr>
          <a:xfrm>
            <a:off x="6411547" y="431800"/>
            <a:ext cx="1248507" cy="0"/>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319125" y="654925"/>
            <a:ext cx="882828" cy="882828"/>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096000" y="747347"/>
            <a:ext cx="0" cy="1248507"/>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990047" y="654925"/>
            <a:ext cx="882828" cy="882828"/>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531946" y="431800"/>
            <a:ext cx="1248507" cy="0"/>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5853186" y="513987"/>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5" name="椭圆 24"/>
          <p:cNvSpPr/>
          <p:nvPr/>
        </p:nvSpPr>
        <p:spPr>
          <a:xfrm>
            <a:off x="6761289" y="657624"/>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6" name="椭圆 25"/>
          <p:cNvSpPr/>
          <p:nvPr/>
        </p:nvSpPr>
        <p:spPr>
          <a:xfrm>
            <a:off x="7567253" y="1131154"/>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7" name="椭圆 26"/>
          <p:cNvSpPr/>
          <p:nvPr/>
        </p:nvSpPr>
        <p:spPr>
          <a:xfrm>
            <a:off x="8159971" y="1838472"/>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8" name="椭圆 27"/>
          <p:cNvSpPr/>
          <p:nvPr/>
        </p:nvSpPr>
        <p:spPr>
          <a:xfrm>
            <a:off x="8493508" y="2711788"/>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9" name="椭圆 28"/>
          <p:cNvSpPr/>
          <p:nvPr/>
        </p:nvSpPr>
        <p:spPr>
          <a:xfrm>
            <a:off x="8463932" y="3634031"/>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0" name="椭圆 29"/>
          <p:cNvSpPr/>
          <p:nvPr/>
        </p:nvSpPr>
        <p:spPr>
          <a:xfrm>
            <a:off x="8153212" y="4532017"/>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1" name="椭圆 30"/>
          <p:cNvSpPr/>
          <p:nvPr/>
        </p:nvSpPr>
        <p:spPr>
          <a:xfrm>
            <a:off x="7567253" y="523204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2" name="椭圆 31"/>
          <p:cNvSpPr/>
          <p:nvPr/>
        </p:nvSpPr>
        <p:spPr>
          <a:xfrm>
            <a:off x="6761289" y="5717677"/>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3" name="椭圆 32"/>
          <p:cNvSpPr/>
          <p:nvPr/>
        </p:nvSpPr>
        <p:spPr>
          <a:xfrm>
            <a:off x="5853186" y="5872383"/>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4" name="椭圆 33"/>
          <p:cNvSpPr/>
          <p:nvPr/>
        </p:nvSpPr>
        <p:spPr>
          <a:xfrm>
            <a:off x="4937025" y="5717677"/>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5" name="椭圆 34"/>
          <p:cNvSpPr/>
          <p:nvPr/>
        </p:nvSpPr>
        <p:spPr>
          <a:xfrm>
            <a:off x="4131061" y="523204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6" name="椭圆 35"/>
          <p:cNvSpPr/>
          <p:nvPr/>
        </p:nvSpPr>
        <p:spPr>
          <a:xfrm>
            <a:off x="3530986" y="452719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7" name="椭圆 36"/>
          <p:cNvSpPr/>
          <p:nvPr/>
        </p:nvSpPr>
        <p:spPr>
          <a:xfrm>
            <a:off x="3216661" y="365089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8" name="椭圆 37"/>
          <p:cNvSpPr/>
          <p:nvPr/>
        </p:nvSpPr>
        <p:spPr>
          <a:xfrm>
            <a:off x="3216661" y="2707924"/>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9" name="椭圆 38"/>
          <p:cNvSpPr/>
          <p:nvPr/>
        </p:nvSpPr>
        <p:spPr>
          <a:xfrm>
            <a:off x="3530986" y="1838472"/>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40" name="椭圆 39"/>
          <p:cNvSpPr/>
          <p:nvPr/>
        </p:nvSpPr>
        <p:spPr>
          <a:xfrm>
            <a:off x="4121536" y="115534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41" name="椭圆 40"/>
          <p:cNvSpPr/>
          <p:nvPr/>
        </p:nvSpPr>
        <p:spPr>
          <a:xfrm>
            <a:off x="4921636" y="669574"/>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42" name="椭圆 41"/>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3" name="椭圆 42"/>
          <p:cNvSpPr/>
          <p:nvPr/>
        </p:nvSpPr>
        <p:spPr>
          <a:xfrm>
            <a:off x="397248" y="60759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4" name="椭圆 43"/>
          <p:cNvSpPr/>
          <p:nvPr/>
        </p:nvSpPr>
        <p:spPr>
          <a:xfrm>
            <a:off x="-538464" y="498504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5" name="椭圆 44"/>
          <p:cNvSpPr/>
          <p:nvPr/>
        </p:nvSpPr>
        <p:spPr>
          <a:xfrm>
            <a:off x="682544" y="5416870"/>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6" name="椭圆 45"/>
          <p:cNvSpPr/>
          <p:nvPr/>
        </p:nvSpPr>
        <p:spPr>
          <a:xfrm>
            <a:off x="1048122" y="633943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7" name="椭圆 46"/>
          <p:cNvSpPr/>
          <p:nvPr/>
        </p:nvSpPr>
        <p:spPr>
          <a:xfrm>
            <a:off x="2348770" y="7474270"/>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8" name="椭圆 47"/>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9" name="椭圆 48"/>
          <p:cNvSpPr/>
          <p:nvPr/>
        </p:nvSpPr>
        <p:spPr>
          <a:xfrm>
            <a:off x="1107995" y="7193962"/>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0" name="椭圆 49"/>
          <p:cNvSpPr/>
          <p:nvPr/>
        </p:nvSpPr>
        <p:spPr>
          <a:xfrm>
            <a:off x="3497022" y="60700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1" name="椭圆 50"/>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2" name="椭圆 51"/>
          <p:cNvSpPr/>
          <p:nvPr/>
        </p:nvSpPr>
        <p:spPr>
          <a:xfrm>
            <a:off x="5529021" y="62732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3" name="椭圆 52"/>
          <p:cNvSpPr/>
          <p:nvPr/>
        </p:nvSpPr>
        <p:spPr>
          <a:xfrm>
            <a:off x="7430394" y="62151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4" name="椭圆 53"/>
          <p:cNvSpPr/>
          <p:nvPr/>
        </p:nvSpPr>
        <p:spPr>
          <a:xfrm>
            <a:off x="6443423" y="63748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5" name="椭圆 54"/>
          <p:cNvSpPr/>
          <p:nvPr/>
        </p:nvSpPr>
        <p:spPr>
          <a:xfrm>
            <a:off x="1240443" y="538871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6" name="椭圆 55"/>
          <p:cNvSpPr/>
          <p:nvPr/>
        </p:nvSpPr>
        <p:spPr>
          <a:xfrm>
            <a:off x="1916265" y="548850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7" name="椭圆 56"/>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8" name="椭圆 57"/>
          <p:cNvSpPr/>
          <p:nvPr/>
        </p:nvSpPr>
        <p:spPr>
          <a:xfrm>
            <a:off x="2465086" y="504571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9" name="椭圆 58"/>
          <p:cNvSpPr/>
          <p:nvPr/>
        </p:nvSpPr>
        <p:spPr>
          <a:xfrm>
            <a:off x="4208252" y="618517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0" name="椭圆 59"/>
          <p:cNvSpPr/>
          <p:nvPr/>
        </p:nvSpPr>
        <p:spPr>
          <a:xfrm>
            <a:off x="2805176" y="588391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1" name="椭圆 60"/>
          <p:cNvSpPr/>
          <p:nvPr/>
        </p:nvSpPr>
        <p:spPr>
          <a:xfrm>
            <a:off x="4877090" y="691997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2" name="椭圆 61"/>
          <p:cNvSpPr/>
          <p:nvPr/>
        </p:nvSpPr>
        <p:spPr>
          <a:xfrm>
            <a:off x="288761" y="43408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3" name="椭圆 62"/>
          <p:cNvSpPr/>
          <p:nvPr/>
        </p:nvSpPr>
        <p:spPr>
          <a:xfrm>
            <a:off x="-979425" y="460666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4" name="椭圆 63"/>
          <p:cNvSpPr/>
          <p:nvPr/>
        </p:nvSpPr>
        <p:spPr>
          <a:xfrm>
            <a:off x="4663911" y="691997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5" name="椭圆 64"/>
          <p:cNvSpPr/>
          <p:nvPr/>
        </p:nvSpPr>
        <p:spPr>
          <a:xfrm>
            <a:off x="-823133" y="41924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6" name="椭圆 65"/>
          <p:cNvSpPr/>
          <p:nvPr/>
        </p:nvSpPr>
        <p:spPr>
          <a:xfrm>
            <a:off x="1347660" y="347556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7" name="椭圆 66"/>
          <p:cNvSpPr/>
          <p:nvPr/>
        </p:nvSpPr>
        <p:spPr>
          <a:xfrm>
            <a:off x="3906710" y="44019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8" name="椭圆 67"/>
          <p:cNvSpPr/>
          <p:nvPr/>
        </p:nvSpPr>
        <p:spPr>
          <a:xfrm>
            <a:off x="2811788" y="39447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9" name="椭圆 68"/>
          <p:cNvSpPr/>
          <p:nvPr/>
        </p:nvSpPr>
        <p:spPr>
          <a:xfrm>
            <a:off x="-656219" y="39447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0" name="椭圆 69"/>
          <p:cNvSpPr/>
          <p:nvPr/>
        </p:nvSpPr>
        <p:spPr>
          <a:xfrm>
            <a:off x="5865104" y="2920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1" name="椭圆 70"/>
          <p:cNvSpPr/>
          <p:nvPr/>
        </p:nvSpPr>
        <p:spPr>
          <a:xfrm>
            <a:off x="-508354" y="55259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2" name="椭圆 71"/>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3" name="椭圆 72"/>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4" name="椭圆 73"/>
          <p:cNvSpPr/>
          <p:nvPr/>
        </p:nvSpPr>
        <p:spPr>
          <a:xfrm>
            <a:off x="-508354" y="61164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5" name="椭圆 74"/>
          <p:cNvSpPr/>
          <p:nvPr/>
        </p:nvSpPr>
        <p:spPr>
          <a:xfrm>
            <a:off x="5815409" y="63898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6" name="椭圆 75"/>
          <p:cNvSpPr/>
          <p:nvPr/>
        </p:nvSpPr>
        <p:spPr>
          <a:xfrm>
            <a:off x="2054610" y="59403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7" name="椭圆 76"/>
          <p:cNvSpPr/>
          <p:nvPr/>
        </p:nvSpPr>
        <p:spPr>
          <a:xfrm>
            <a:off x="5246339" y="700007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8" name="椭圆 77"/>
          <p:cNvSpPr/>
          <p:nvPr/>
        </p:nvSpPr>
        <p:spPr>
          <a:xfrm>
            <a:off x="971149" y="592400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9" name="椭圆 78"/>
          <p:cNvSpPr/>
          <p:nvPr/>
        </p:nvSpPr>
        <p:spPr>
          <a:xfrm>
            <a:off x="1818366" y="4729492"/>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0" name="椭圆 79"/>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1" name="椭圆 80"/>
          <p:cNvSpPr/>
          <p:nvPr/>
        </p:nvSpPr>
        <p:spPr>
          <a:xfrm>
            <a:off x="4761942" y="42586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2" name="椭圆 81"/>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3" name="椭圆 82"/>
          <p:cNvSpPr/>
          <p:nvPr/>
        </p:nvSpPr>
        <p:spPr>
          <a:xfrm>
            <a:off x="4909807" y="64303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4" name="椭圆 83"/>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5" name="椭圆 84"/>
          <p:cNvSpPr/>
          <p:nvPr/>
        </p:nvSpPr>
        <p:spPr>
          <a:xfrm>
            <a:off x="4487011" y="604727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6" name="椭圆 85"/>
          <p:cNvSpPr/>
          <p:nvPr/>
        </p:nvSpPr>
        <p:spPr>
          <a:xfrm>
            <a:off x="-412942" y="577295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7" name="椭圆 86"/>
          <p:cNvSpPr/>
          <p:nvPr/>
        </p:nvSpPr>
        <p:spPr>
          <a:xfrm>
            <a:off x="4265446" y="7247415"/>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8" name="椭圆 87"/>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9" name="椭圆 88"/>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0" name="椭圆 89"/>
          <p:cNvSpPr/>
          <p:nvPr/>
        </p:nvSpPr>
        <p:spPr>
          <a:xfrm>
            <a:off x="2211307" y="29919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1" name="椭圆 90"/>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2" name="椭圆 91"/>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3" name="椭圆 92"/>
          <p:cNvSpPr/>
          <p:nvPr/>
        </p:nvSpPr>
        <p:spPr>
          <a:xfrm>
            <a:off x="5407700" y="482938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4" name="椭圆 93"/>
          <p:cNvSpPr/>
          <p:nvPr/>
        </p:nvSpPr>
        <p:spPr>
          <a:xfrm>
            <a:off x="1131619" y="489350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5" name="椭圆 94"/>
          <p:cNvSpPr/>
          <p:nvPr/>
        </p:nvSpPr>
        <p:spPr>
          <a:xfrm>
            <a:off x="1435131" y="630749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6" name="椭圆 95"/>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7" name="椭圆 96"/>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8" name="椭圆 97"/>
          <p:cNvSpPr/>
          <p:nvPr/>
        </p:nvSpPr>
        <p:spPr>
          <a:xfrm>
            <a:off x="2237427" y="624251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9" name="椭圆 98"/>
          <p:cNvSpPr/>
          <p:nvPr/>
        </p:nvSpPr>
        <p:spPr>
          <a:xfrm>
            <a:off x="793255" y="626972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0" name="椭圆 99"/>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1" name="椭圆 100"/>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2" name="椭圆 101"/>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3" name="椭圆 102"/>
          <p:cNvSpPr/>
          <p:nvPr/>
        </p:nvSpPr>
        <p:spPr>
          <a:xfrm>
            <a:off x="4328005" y="534419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4" name="椭圆 103"/>
          <p:cNvSpPr/>
          <p:nvPr/>
        </p:nvSpPr>
        <p:spPr>
          <a:xfrm>
            <a:off x="1993926" y="640999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5" name="椭圆 104"/>
          <p:cNvSpPr/>
          <p:nvPr/>
        </p:nvSpPr>
        <p:spPr>
          <a:xfrm>
            <a:off x="2858544" y="627757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6" name="椭圆 105"/>
          <p:cNvSpPr/>
          <p:nvPr/>
        </p:nvSpPr>
        <p:spPr>
          <a:xfrm>
            <a:off x="3534366" y="637736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7" name="椭圆 106"/>
          <p:cNvSpPr/>
          <p:nvPr/>
        </p:nvSpPr>
        <p:spPr>
          <a:xfrm>
            <a:off x="3248616" y="5278469"/>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8" name="椭圆 107"/>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9" name="椭圆 108"/>
          <p:cNvSpPr/>
          <p:nvPr/>
        </p:nvSpPr>
        <p:spPr>
          <a:xfrm>
            <a:off x="3699377" y="5221319"/>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0" name="椭圆 109"/>
          <p:cNvSpPr/>
          <p:nvPr/>
        </p:nvSpPr>
        <p:spPr>
          <a:xfrm>
            <a:off x="0" y="588591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1" name="椭圆 110"/>
          <p:cNvSpPr/>
          <p:nvPr/>
        </p:nvSpPr>
        <p:spPr>
          <a:xfrm>
            <a:off x="-1268186" y="615170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2" name="椭圆 111"/>
          <p:cNvSpPr/>
          <p:nvPr/>
        </p:nvSpPr>
        <p:spPr>
          <a:xfrm>
            <a:off x="3582290" y="5911371"/>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3" name="椭圆 112"/>
          <p:cNvSpPr/>
          <p:nvPr/>
        </p:nvSpPr>
        <p:spPr>
          <a:xfrm>
            <a:off x="1074088" y="637913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4" name="椭圆 113"/>
          <p:cNvSpPr/>
          <p:nvPr/>
        </p:nvSpPr>
        <p:spPr>
          <a:xfrm>
            <a:off x="3512488" y="606592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5" name="椭圆 114"/>
          <p:cNvSpPr/>
          <p:nvPr/>
        </p:nvSpPr>
        <p:spPr>
          <a:xfrm>
            <a:off x="-735662" y="607433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6" name="椭圆 115"/>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7" name="椭圆 116"/>
          <p:cNvSpPr/>
          <p:nvPr/>
        </p:nvSpPr>
        <p:spPr>
          <a:xfrm>
            <a:off x="779500" y="591751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8" name="椭圆 117"/>
          <p:cNvSpPr/>
          <p:nvPr/>
        </p:nvSpPr>
        <p:spPr>
          <a:xfrm>
            <a:off x="1529605" y="627454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9" name="椭圆 118"/>
          <p:cNvSpPr/>
          <p:nvPr/>
        </p:nvSpPr>
        <p:spPr>
          <a:xfrm>
            <a:off x="3542884" y="6159742"/>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0" name="椭圆 119"/>
          <p:cNvSpPr/>
          <p:nvPr/>
        </p:nvSpPr>
        <p:spPr>
          <a:xfrm>
            <a:off x="4089675" y="5697950"/>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1" name="椭圆 120"/>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2" name="椭圆 121"/>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3" name="椭圆 122"/>
          <p:cNvSpPr/>
          <p:nvPr/>
        </p:nvSpPr>
        <p:spPr>
          <a:xfrm>
            <a:off x="4207894" y="614834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4" name="椭圆 123"/>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5" name="椭圆 124"/>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6" name="椭圆 125"/>
          <p:cNvSpPr/>
          <p:nvPr/>
        </p:nvSpPr>
        <p:spPr>
          <a:xfrm>
            <a:off x="795804" y="639149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7" name="椭圆 126"/>
          <p:cNvSpPr/>
          <p:nvPr/>
        </p:nvSpPr>
        <p:spPr>
          <a:xfrm>
            <a:off x="4808221" y="29161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8" name="椭圆 127"/>
          <p:cNvSpPr/>
          <p:nvPr/>
        </p:nvSpPr>
        <p:spPr>
          <a:xfrm>
            <a:off x="9569180" y="260213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9" name="椭圆 128"/>
          <p:cNvSpPr/>
          <p:nvPr/>
        </p:nvSpPr>
        <p:spPr>
          <a:xfrm>
            <a:off x="9302940" y="183343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0" name="椭圆 129"/>
          <p:cNvSpPr/>
          <p:nvPr/>
        </p:nvSpPr>
        <p:spPr>
          <a:xfrm>
            <a:off x="10797904" y="220435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1" name="椭圆 130"/>
          <p:cNvSpPr/>
          <p:nvPr/>
        </p:nvSpPr>
        <p:spPr>
          <a:xfrm>
            <a:off x="10220054" y="28656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2" name="椭圆 131"/>
          <p:cNvSpPr/>
          <p:nvPr/>
        </p:nvSpPr>
        <p:spPr>
          <a:xfrm>
            <a:off x="9529523" y="311801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3" name="椭圆 132"/>
          <p:cNvSpPr/>
          <p:nvPr/>
        </p:nvSpPr>
        <p:spPr>
          <a:xfrm>
            <a:off x="10756339" y="9336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4" name="椭圆 133"/>
          <p:cNvSpPr/>
          <p:nvPr/>
        </p:nvSpPr>
        <p:spPr>
          <a:xfrm>
            <a:off x="10279927" y="3720192"/>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5" name="椭圆 134"/>
          <p:cNvSpPr/>
          <p:nvPr/>
        </p:nvSpPr>
        <p:spPr>
          <a:xfrm>
            <a:off x="10179754" y="21317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6" name="椭圆 135"/>
          <p:cNvSpPr/>
          <p:nvPr/>
        </p:nvSpPr>
        <p:spPr>
          <a:xfrm>
            <a:off x="8573204" y="53338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7" name="椭圆 136"/>
          <p:cNvSpPr/>
          <p:nvPr/>
        </p:nvSpPr>
        <p:spPr>
          <a:xfrm>
            <a:off x="8583181" y="139155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8" name="椭圆 137"/>
          <p:cNvSpPr/>
          <p:nvPr/>
        </p:nvSpPr>
        <p:spPr>
          <a:xfrm>
            <a:off x="10774841" y="156572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9" name="椭圆 138"/>
          <p:cNvSpPr/>
          <p:nvPr/>
        </p:nvSpPr>
        <p:spPr>
          <a:xfrm>
            <a:off x="10107184" y="9416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0" name="椭圆 139"/>
          <p:cNvSpPr/>
          <p:nvPr/>
        </p:nvSpPr>
        <p:spPr>
          <a:xfrm>
            <a:off x="7859675" y="377562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1" name="椭圆 140"/>
          <p:cNvSpPr/>
          <p:nvPr/>
        </p:nvSpPr>
        <p:spPr>
          <a:xfrm>
            <a:off x="9605018" y="6597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2" name="椭圆 141"/>
          <p:cNvSpPr/>
          <p:nvPr/>
        </p:nvSpPr>
        <p:spPr>
          <a:xfrm>
            <a:off x="10755276" y="364295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3" name="椭圆 142"/>
          <p:cNvSpPr/>
          <p:nvPr/>
        </p:nvSpPr>
        <p:spPr>
          <a:xfrm>
            <a:off x="9617718" y="361188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4" name="椭圆 143"/>
          <p:cNvSpPr/>
          <p:nvPr/>
        </p:nvSpPr>
        <p:spPr>
          <a:xfrm>
            <a:off x="11329497" y="25769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5" name="椭圆 144"/>
          <p:cNvSpPr/>
          <p:nvPr/>
        </p:nvSpPr>
        <p:spPr>
          <a:xfrm>
            <a:off x="8490958" y="79394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6" name="椭圆 145"/>
          <p:cNvSpPr/>
          <p:nvPr/>
        </p:nvSpPr>
        <p:spPr>
          <a:xfrm>
            <a:off x="6320165" y="-13882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7" name="椭圆 146"/>
          <p:cNvSpPr/>
          <p:nvPr/>
        </p:nvSpPr>
        <p:spPr>
          <a:xfrm>
            <a:off x="7024914" y="104865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8" name="椭圆 147"/>
          <p:cNvSpPr/>
          <p:nvPr/>
        </p:nvSpPr>
        <p:spPr>
          <a:xfrm>
            <a:off x="3317522" y="366122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9" name="椭圆 148"/>
          <p:cNvSpPr/>
          <p:nvPr/>
        </p:nvSpPr>
        <p:spPr>
          <a:xfrm>
            <a:off x="10446758" y="35466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0" name="椭圆 149"/>
          <p:cNvSpPr/>
          <p:nvPr/>
        </p:nvSpPr>
        <p:spPr>
          <a:xfrm>
            <a:off x="614499" y="417591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1" name="椭圆 150"/>
          <p:cNvSpPr/>
          <p:nvPr/>
        </p:nvSpPr>
        <p:spPr>
          <a:xfrm>
            <a:off x="9490892" y="2283387"/>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2" name="椭圆 151"/>
          <p:cNvSpPr/>
          <p:nvPr/>
        </p:nvSpPr>
        <p:spPr>
          <a:xfrm>
            <a:off x="7463428" y="2803407"/>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3" name="椭圆 152"/>
          <p:cNvSpPr/>
          <p:nvPr/>
        </p:nvSpPr>
        <p:spPr>
          <a:xfrm>
            <a:off x="11114677" y="530712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4" name="椭圆 153"/>
          <p:cNvSpPr/>
          <p:nvPr/>
        </p:nvSpPr>
        <p:spPr>
          <a:xfrm>
            <a:off x="2363470" y="237523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5" name="椭圆 154"/>
          <p:cNvSpPr/>
          <p:nvPr/>
        </p:nvSpPr>
        <p:spPr>
          <a:xfrm>
            <a:off x="11287814" y="506131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6" name="椭圆 155"/>
          <p:cNvSpPr/>
          <p:nvPr/>
        </p:nvSpPr>
        <p:spPr>
          <a:xfrm>
            <a:off x="8663578" y="205216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7" name="椭圆 156"/>
          <p:cNvSpPr/>
          <p:nvPr/>
        </p:nvSpPr>
        <p:spPr>
          <a:xfrm>
            <a:off x="8978357" y="120841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8" name="椭圆 157"/>
          <p:cNvSpPr/>
          <p:nvPr/>
        </p:nvSpPr>
        <p:spPr>
          <a:xfrm>
            <a:off x="10154014" y="225477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9" name="椭圆 158"/>
          <p:cNvSpPr/>
          <p:nvPr/>
        </p:nvSpPr>
        <p:spPr>
          <a:xfrm>
            <a:off x="9853749" y="143802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0" name="椭圆 159"/>
          <p:cNvSpPr/>
          <p:nvPr/>
        </p:nvSpPr>
        <p:spPr>
          <a:xfrm>
            <a:off x="8535741" y="220483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1" name="椭圆 160"/>
          <p:cNvSpPr/>
          <p:nvPr/>
        </p:nvSpPr>
        <p:spPr>
          <a:xfrm>
            <a:off x="7609764" y="9810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2" name="椭圆 161"/>
          <p:cNvSpPr/>
          <p:nvPr/>
        </p:nvSpPr>
        <p:spPr>
          <a:xfrm>
            <a:off x="11522671" y="172653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3" name="椭圆 162"/>
          <p:cNvSpPr/>
          <p:nvPr/>
        </p:nvSpPr>
        <p:spPr>
          <a:xfrm>
            <a:off x="7324588" y="174843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4" name="椭圆 163"/>
          <p:cNvSpPr/>
          <p:nvPr/>
        </p:nvSpPr>
        <p:spPr>
          <a:xfrm>
            <a:off x="10367998" y="55112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5" name="椭圆 164"/>
          <p:cNvSpPr/>
          <p:nvPr/>
        </p:nvSpPr>
        <p:spPr>
          <a:xfrm>
            <a:off x="8762010" y="189865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6" name="椭圆 165"/>
          <p:cNvSpPr/>
          <p:nvPr/>
        </p:nvSpPr>
        <p:spPr>
          <a:xfrm>
            <a:off x="10524831" y="540330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7" name="椭圆 166"/>
          <p:cNvSpPr/>
          <p:nvPr/>
        </p:nvSpPr>
        <p:spPr>
          <a:xfrm>
            <a:off x="11350779" y="264666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8" name="椭圆 167"/>
          <p:cNvSpPr/>
          <p:nvPr/>
        </p:nvSpPr>
        <p:spPr>
          <a:xfrm>
            <a:off x="7528539" y="199866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9" name="椭圆 168"/>
          <p:cNvSpPr/>
          <p:nvPr/>
        </p:nvSpPr>
        <p:spPr>
          <a:xfrm>
            <a:off x="5889529" y="664935"/>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0" name="椭圆 169"/>
          <p:cNvSpPr/>
          <p:nvPr/>
        </p:nvSpPr>
        <p:spPr>
          <a:xfrm>
            <a:off x="8774886" y="109305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1" name="椭圆 170"/>
          <p:cNvSpPr/>
          <p:nvPr/>
        </p:nvSpPr>
        <p:spPr>
          <a:xfrm>
            <a:off x="10689390" y="3429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2" name="椭圆 171"/>
          <p:cNvSpPr/>
          <p:nvPr/>
        </p:nvSpPr>
        <p:spPr>
          <a:xfrm>
            <a:off x="6956750" y="3918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3" name="椭圆 172"/>
          <p:cNvSpPr/>
          <p:nvPr/>
        </p:nvSpPr>
        <p:spPr>
          <a:xfrm>
            <a:off x="7724490" y="36198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4" name="椭圆 173"/>
          <p:cNvSpPr/>
          <p:nvPr/>
        </p:nvSpPr>
        <p:spPr>
          <a:xfrm>
            <a:off x="7619593" y="68457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5" name="椭圆 174"/>
          <p:cNvSpPr/>
          <p:nvPr/>
        </p:nvSpPr>
        <p:spPr>
          <a:xfrm>
            <a:off x="8712519" y="3016058"/>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6" name="椭圆 175"/>
          <p:cNvSpPr/>
          <p:nvPr/>
        </p:nvSpPr>
        <p:spPr>
          <a:xfrm>
            <a:off x="10949544" y="394701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7" name="椭圆 176"/>
          <p:cNvSpPr/>
          <p:nvPr/>
        </p:nvSpPr>
        <p:spPr>
          <a:xfrm>
            <a:off x="10187745" y="136162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8" name="椭圆 177"/>
          <p:cNvSpPr/>
          <p:nvPr/>
        </p:nvSpPr>
        <p:spPr>
          <a:xfrm>
            <a:off x="8398360" y="3429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9" name="椭圆 178"/>
          <p:cNvSpPr/>
          <p:nvPr/>
        </p:nvSpPr>
        <p:spPr>
          <a:xfrm>
            <a:off x="9648594" y="3320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0" name="椭圆 179"/>
          <p:cNvSpPr/>
          <p:nvPr/>
        </p:nvSpPr>
        <p:spPr>
          <a:xfrm>
            <a:off x="8993256" y="223351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1" name="椭圆 180"/>
          <p:cNvSpPr/>
          <p:nvPr/>
        </p:nvSpPr>
        <p:spPr>
          <a:xfrm>
            <a:off x="9916656" y="1782541"/>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2" name="椭圆 181"/>
          <p:cNvSpPr/>
          <p:nvPr/>
        </p:nvSpPr>
        <p:spPr>
          <a:xfrm>
            <a:off x="9941278" y="1619404"/>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3" name="椭圆 182"/>
          <p:cNvSpPr/>
          <p:nvPr/>
        </p:nvSpPr>
        <p:spPr>
          <a:xfrm>
            <a:off x="6718524" y="339731"/>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4" name="椭圆 183"/>
          <p:cNvSpPr/>
          <p:nvPr/>
        </p:nvSpPr>
        <p:spPr>
          <a:xfrm>
            <a:off x="8702444" y="2679839"/>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5" name="椭圆 184"/>
          <p:cNvSpPr/>
          <p:nvPr/>
        </p:nvSpPr>
        <p:spPr>
          <a:xfrm>
            <a:off x="11676771" y="2360281"/>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6" name="椭圆 185"/>
          <p:cNvSpPr/>
          <p:nvPr/>
        </p:nvSpPr>
        <p:spPr>
          <a:xfrm>
            <a:off x="11270728" y="214121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7" name="椭圆 186"/>
          <p:cNvSpPr/>
          <p:nvPr/>
        </p:nvSpPr>
        <p:spPr>
          <a:xfrm>
            <a:off x="10025060" y="365048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8" name="椭圆 187"/>
          <p:cNvSpPr/>
          <p:nvPr/>
        </p:nvSpPr>
        <p:spPr>
          <a:xfrm>
            <a:off x="7681523" y="52405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9" name="椭圆 188"/>
          <p:cNvSpPr/>
          <p:nvPr/>
        </p:nvSpPr>
        <p:spPr>
          <a:xfrm>
            <a:off x="10611593" y="2539219"/>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0" name="椭圆 189"/>
          <p:cNvSpPr/>
          <p:nvPr/>
        </p:nvSpPr>
        <p:spPr>
          <a:xfrm>
            <a:off x="9429697" y="1782684"/>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1" name="椭圆 190"/>
          <p:cNvSpPr/>
          <p:nvPr/>
        </p:nvSpPr>
        <p:spPr>
          <a:xfrm>
            <a:off x="6153098" y="1945648"/>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2" name="椭圆 191"/>
          <p:cNvSpPr/>
          <p:nvPr/>
        </p:nvSpPr>
        <p:spPr>
          <a:xfrm>
            <a:off x="6297334" y="5058751"/>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3" name="椭圆 192"/>
          <p:cNvSpPr/>
          <p:nvPr/>
        </p:nvSpPr>
        <p:spPr>
          <a:xfrm>
            <a:off x="10198907" y="29610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4" name="椭圆 193"/>
          <p:cNvSpPr/>
          <p:nvPr/>
        </p:nvSpPr>
        <p:spPr>
          <a:xfrm>
            <a:off x="9302609" y="31348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5" name="椭圆 194"/>
          <p:cNvSpPr/>
          <p:nvPr/>
        </p:nvSpPr>
        <p:spPr>
          <a:xfrm>
            <a:off x="9171932" y="241214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6" name="椭圆 195"/>
          <p:cNvSpPr/>
          <p:nvPr/>
        </p:nvSpPr>
        <p:spPr>
          <a:xfrm>
            <a:off x="10719518" y="250376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7" name="椭圆 196"/>
          <p:cNvSpPr/>
          <p:nvPr/>
        </p:nvSpPr>
        <p:spPr>
          <a:xfrm>
            <a:off x="10656907" y="307622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8" name="椭圆 197"/>
          <p:cNvSpPr/>
          <p:nvPr/>
        </p:nvSpPr>
        <p:spPr>
          <a:xfrm>
            <a:off x="7923735" y="2107075"/>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9" name="椭圆 198"/>
          <p:cNvSpPr/>
          <p:nvPr/>
        </p:nvSpPr>
        <p:spPr>
          <a:xfrm>
            <a:off x="9846877" y="676266"/>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0" name="椭圆 199"/>
          <p:cNvSpPr/>
          <p:nvPr/>
        </p:nvSpPr>
        <p:spPr>
          <a:xfrm>
            <a:off x="11411699" y="945933"/>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1" name="椭圆 200"/>
          <p:cNvSpPr/>
          <p:nvPr/>
        </p:nvSpPr>
        <p:spPr>
          <a:xfrm>
            <a:off x="5929493" y="3388127"/>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2" name="椭圆 201"/>
          <p:cNvSpPr/>
          <p:nvPr/>
        </p:nvSpPr>
        <p:spPr>
          <a:xfrm>
            <a:off x="9166753" y="197021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3" name="椭圆 202"/>
          <p:cNvSpPr/>
          <p:nvPr/>
        </p:nvSpPr>
        <p:spPr>
          <a:xfrm>
            <a:off x="4493959" y="83531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4" name="椭圆 203"/>
          <p:cNvSpPr/>
          <p:nvPr/>
        </p:nvSpPr>
        <p:spPr>
          <a:xfrm>
            <a:off x="10319052" y="292908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5" name="椭圆 204"/>
          <p:cNvSpPr/>
          <p:nvPr/>
        </p:nvSpPr>
        <p:spPr>
          <a:xfrm>
            <a:off x="6708407" y="126623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6" name="椭圆 205"/>
          <p:cNvSpPr/>
          <p:nvPr/>
        </p:nvSpPr>
        <p:spPr>
          <a:xfrm>
            <a:off x="11653932" y="371744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7" name="椭圆 206"/>
          <p:cNvSpPr/>
          <p:nvPr/>
        </p:nvSpPr>
        <p:spPr>
          <a:xfrm>
            <a:off x="10215737" y="49180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8" name="椭圆 207"/>
          <p:cNvSpPr/>
          <p:nvPr/>
        </p:nvSpPr>
        <p:spPr>
          <a:xfrm>
            <a:off x="8742512" y="279718"/>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9" name="椭圆 208"/>
          <p:cNvSpPr/>
          <p:nvPr/>
        </p:nvSpPr>
        <p:spPr>
          <a:xfrm>
            <a:off x="8088291" y="160384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0" name="椭圆 209"/>
          <p:cNvSpPr/>
          <p:nvPr/>
        </p:nvSpPr>
        <p:spPr>
          <a:xfrm>
            <a:off x="9806622" y="266302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1" name="椭圆 210"/>
          <p:cNvSpPr/>
          <p:nvPr/>
        </p:nvSpPr>
        <p:spPr>
          <a:xfrm>
            <a:off x="10011279" y="4586872"/>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2" name="椭圆 211"/>
          <p:cNvSpPr/>
          <p:nvPr/>
        </p:nvSpPr>
        <p:spPr>
          <a:xfrm>
            <a:off x="11620531" y="25037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3" name="椭圆 212"/>
          <p:cNvSpPr/>
          <p:nvPr/>
        </p:nvSpPr>
        <p:spPr>
          <a:xfrm>
            <a:off x="11082665" y="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4" name="椭圆 213"/>
          <p:cNvSpPr/>
          <p:nvPr/>
        </p:nvSpPr>
        <p:spPr>
          <a:xfrm>
            <a:off x="11818462" y="979729"/>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5" name="椭圆 214"/>
          <p:cNvSpPr/>
          <p:nvPr/>
        </p:nvSpPr>
        <p:spPr>
          <a:xfrm>
            <a:off x="11779058" y="24790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6" name="椭圆 215"/>
          <p:cNvSpPr/>
          <p:nvPr/>
        </p:nvSpPr>
        <p:spPr>
          <a:xfrm>
            <a:off x="11971702" y="1342586"/>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7" name="椭圆 216"/>
          <p:cNvSpPr/>
          <p:nvPr/>
        </p:nvSpPr>
        <p:spPr>
          <a:xfrm>
            <a:off x="10744979" y="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8" name="椭圆 217"/>
          <p:cNvSpPr/>
          <p:nvPr/>
        </p:nvSpPr>
        <p:spPr>
          <a:xfrm>
            <a:off x="11985529" y="360135"/>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9" name="椭圆 218"/>
          <p:cNvSpPr/>
          <p:nvPr/>
        </p:nvSpPr>
        <p:spPr>
          <a:xfrm>
            <a:off x="11779058" y="42418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20" name="椭圆 219"/>
          <p:cNvSpPr/>
          <p:nvPr/>
        </p:nvSpPr>
        <p:spPr>
          <a:xfrm>
            <a:off x="11732455" y="3297362"/>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21" name="椭圆 220"/>
          <p:cNvSpPr/>
          <p:nvPr/>
        </p:nvSpPr>
        <p:spPr>
          <a:xfrm>
            <a:off x="11677724" y="2057305"/>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 name="矩形 1"/>
          <p:cNvSpPr/>
          <p:nvPr/>
        </p:nvSpPr>
        <p:spPr>
          <a:xfrm>
            <a:off x="4531995" y="1578610"/>
            <a:ext cx="1932940" cy="3815080"/>
          </a:xfrm>
          <a:prstGeom prst="rect">
            <a:avLst/>
          </a:prstGeom>
          <a:noFill/>
          <a:ln w="44450">
            <a:solidFill>
              <a:srgbClr val="769C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3" name="矩形 2"/>
          <p:cNvSpPr/>
          <p:nvPr/>
        </p:nvSpPr>
        <p:spPr>
          <a:xfrm>
            <a:off x="4744085" y="1670050"/>
            <a:ext cx="1889760" cy="3804920"/>
          </a:xfrm>
          <a:prstGeom prst="rect">
            <a:avLst/>
          </a:prstGeom>
          <a:noFill/>
          <a:ln w="19050">
            <a:solidFill>
              <a:srgbClr val="769C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8" name="文本框 7"/>
          <p:cNvSpPr txBox="1"/>
          <p:nvPr/>
        </p:nvSpPr>
        <p:spPr>
          <a:xfrm>
            <a:off x="4969158" y="1778394"/>
            <a:ext cx="1290320" cy="3301030"/>
          </a:xfrm>
          <a:prstGeom prst="rect">
            <a:avLst/>
          </a:prstGeom>
          <a:noFill/>
        </p:spPr>
        <p:txBody>
          <a:bodyPr vert="eaVert" wrap="square" rtlCol="0">
            <a:spAutoFit/>
          </a:bodyPr>
          <a:p>
            <a:r>
              <a:rPr lang="zh-CN" altLang="en-US" sz="7200">
                <a:solidFill>
                  <a:srgbClr val="769C9B"/>
                </a:solidFill>
                <a:latin typeface="微软雅黑" panose="020B0503020204020204" charset="-122"/>
                <a:ea typeface="微软雅黑" panose="020B0503020204020204" charset="-122"/>
                <a:cs typeface="微软雅黑" panose="020B0503020204020204" charset="-122"/>
              </a:rPr>
              <a:t>百合花</a:t>
            </a:r>
            <a:endParaRPr lang="zh-CN" altLang="en-US" sz="7200">
              <a:solidFill>
                <a:srgbClr val="769C9B"/>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921375" y="4490720"/>
            <a:ext cx="490220" cy="853440"/>
          </a:xfrm>
          <a:prstGeom prst="rect">
            <a:avLst/>
          </a:prstGeom>
          <a:noFill/>
        </p:spPr>
        <p:txBody>
          <a:bodyPr vert="eaVert" wrap="none" rtlCol="0">
            <a:spAutoFit/>
          </a:bodyPr>
          <a:p>
            <a:r>
              <a:rPr lang="zh-CN" altLang="en-US" sz="2000">
                <a:solidFill>
                  <a:schemeClr val="accent1">
                    <a:lumMod val="75000"/>
                  </a:schemeClr>
                </a:solidFill>
                <a:latin typeface="微软雅黑" panose="020B0503020204020204" charset="-122"/>
                <a:ea typeface="微软雅黑" panose="020B0503020204020204" charset="-122"/>
              </a:rPr>
              <a:t>茹志娟</a:t>
            </a:r>
            <a:endParaRPr lang="zh-CN" altLang="en-US" sz="2000">
              <a:solidFill>
                <a:schemeClr val="accent1">
                  <a:lumMod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40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300"/>
                                        <p:tgtEl>
                                          <p:spTgt spid="19"/>
                                        </p:tgtEl>
                                      </p:cBhvr>
                                    </p:animEffect>
                                  </p:childTnLst>
                                </p:cTn>
                              </p:par>
                              <p:par>
                                <p:cTn id="8" presetID="22" presetClass="entr" presetSubtype="1" fill="hold" nodeType="withEffect">
                                  <p:stCondLst>
                                    <p:cond delay="45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300"/>
                                        <p:tgtEl>
                                          <p:spTgt spid="20"/>
                                        </p:tgtEl>
                                      </p:cBhvr>
                                    </p:animEffect>
                                  </p:childTnLst>
                                </p:cTn>
                              </p:par>
                              <p:par>
                                <p:cTn id="11" presetID="12" presetClass="entr" presetSubtype="1" fill="hold" nodeType="withEffect">
                                  <p:stCondLst>
                                    <p:cond delay="50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300"/>
                                        <p:tgtEl>
                                          <p:spTgt spid="21"/>
                                        </p:tgtEl>
                                        <p:attrNameLst>
                                          <p:attrName>ppt_y</p:attrName>
                                        </p:attrNameLst>
                                      </p:cBhvr>
                                      <p:tavLst>
                                        <p:tav tm="0">
                                          <p:val>
                                            <p:strVal val="#ppt_y-#ppt_h*1.125000"/>
                                          </p:val>
                                        </p:tav>
                                        <p:tav tm="100000">
                                          <p:val>
                                            <p:strVal val="#ppt_y"/>
                                          </p:val>
                                        </p:tav>
                                      </p:tavLst>
                                    </p:anim>
                                    <p:animEffect transition="in" filter="wipe(down)">
                                      <p:cBhvr>
                                        <p:cTn id="14" dur="300"/>
                                        <p:tgtEl>
                                          <p:spTgt spid="21"/>
                                        </p:tgtEl>
                                      </p:cBhvr>
                                    </p:animEffect>
                                  </p:childTnLst>
                                </p:cTn>
                              </p:par>
                              <p:par>
                                <p:cTn id="15" presetID="22" presetClass="entr" presetSubtype="1" fill="hold" nodeType="withEffect">
                                  <p:stCondLst>
                                    <p:cond delay="55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300"/>
                                        <p:tgtEl>
                                          <p:spTgt spid="22"/>
                                        </p:tgtEl>
                                      </p:cBhvr>
                                    </p:animEffect>
                                  </p:childTnLst>
                                </p:cTn>
                              </p:par>
                              <p:par>
                                <p:cTn id="18" presetID="22" presetClass="entr" presetSubtype="2" fill="hold" nodeType="withEffect">
                                  <p:stCondLst>
                                    <p:cond delay="600"/>
                                  </p:stCondLst>
                                  <p:childTnLst>
                                    <p:set>
                                      <p:cBhvr>
                                        <p:cTn id="19" dur="1" fill="hold">
                                          <p:stCondLst>
                                            <p:cond delay="0"/>
                                          </p:stCondLst>
                                        </p:cTn>
                                        <p:tgtEl>
                                          <p:spTgt spid="23"/>
                                        </p:tgtEl>
                                        <p:attrNameLst>
                                          <p:attrName>style.visibility</p:attrName>
                                        </p:attrNameLst>
                                      </p:cBhvr>
                                      <p:to>
                                        <p:strVal val="visible"/>
                                      </p:to>
                                    </p:set>
                                    <p:animEffect transition="in" filter="wipe(right)">
                                      <p:cBhvr>
                                        <p:cTn id="20" dur="300"/>
                                        <p:tgtEl>
                                          <p:spTgt spid="23"/>
                                        </p:tgtEl>
                                      </p:cBhvr>
                                    </p:animEffect>
                                  </p:childTnLst>
                                </p:cTn>
                              </p:par>
                              <p:par>
                                <p:cTn id="21" presetID="22" presetClass="exit" presetSubtype="8" fill="hold" nodeType="withEffect">
                                  <p:stCondLst>
                                    <p:cond delay="600"/>
                                  </p:stCondLst>
                                  <p:childTnLst>
                                    <p:animEffect transition="out" filter="wipe(left)">
                                      <p:cBhvr>
                                        <p:cTn id="22" dur="300"/>
                                        <p:tgtEl>
                                          <p:spTgt spid="19"/>
                                        </p:tgtEl>
                                      </p:cBhvr>
                                    </p:animEffect>
                                    <p:set>
                                      <p:cBhvr>
                                        <p:cTn id="23" dur="1" fill="hold">
                                          <p:stCondLst>
                                            <p:cond delay="299"/>
                                          </p:stCondLst>
                                        </p:cTn>
                                        <p:tgtEl>
                                          <p:spTgt spid="19"/>
                                        </p:tgtEl>
                                        <p:attrNameLst>
                                          <p:attrName>style.visibility</p:attrName>
                                        </p:attrNameLst>
                                      </p:cBhvr>
                                      <p:to>
                                        <p:strVal val="hidden"/>
                                      </p:to>
                                    </p:set>
                                  </p:childTnLst>
                                </p:cTn>
                              </p:par>
                              <p:par>
                                <p:cTn id="24" presetID="22" presetClass="exit" presetSubtype="1" fill="hold" nodeType="withEffect">
                                  <p:stCondLst>
                                    <p:cond delay="650"/>
                                  </p:stCondLst>
                                  <p:childTnLst>
                                    <p:animEffect transition="out" filter="wipe(up)">
                                      <p:cBhvr>
                                        <p:cTn id="25" dur="300"/>
                                        <p:tgtEl>
                                          <p:spTgt spid="20"/>
                                        </p:tgtEl>
                                      </p:cBhvr>
                                    </p:animEffect>
                                    <p:set>
                                      <p:cBhvr>
                                        <p:cTn id="26" dur="1" fill="hold">
                                          <p:stCondLst>
                                            <p:cond delay="299"/>
                                          </p:stCondLst>
                                        </p:cTn>
                                        <p:tgtEl>
                                          <p:spTgt spid="20"/>
                                        </p:tgtEl>
                                        <p:attrNameLst>
                                          <p:attrName>style.visibility</p:attrName>
                                        </p:attrNameLst>
                                      </p:cBhvr>
                                      <p:to>
                                        <p:strVal val="hidden"/>
                                      </p:to>
                                    </p:set>
                                  </p:childTnLst>
                                </p:cTn>
                              </p:par>
                              <p:par>
                                <p:cTn id="27" presetID="22" presetClass="exit" presetSubtype="1" fill="hold" nodeType="withEffect">
                                  <p:stCondLst>
                                    <p:cond delay="700"/>
                                  </p:stCondLst>
                                  <p:childTnLst>
                                    <p:animEffect transition="out" filter="wipe(up)">
                                      <p:cBhvr>
                                        <p:cTn id="28" dur="300"/>
                                        <p:tgtEl>
                                          <p:spTgt spid="21"/>
                                        </p:tgtEl>
                                      </p:cBhvr>
                                    </p:animEffect>
                                    <p:set>
                                      <p:cBhvr>
                                        <p:cTn id="29" dur="1" fill="hold">
                                          <p:stCondLst>
                                            <p:cond delay="299"/>
                                          </p:stCondLst>
                                        </p:cTn>
                                        <p:tgtEl>
                                          <p:spTgt spid="21"/>
                                        </p:tgtEl>
                                        <p:attrNameLst>
                                          <p:attrName>style.visibility</p:attrName>
                                        </p:attrNameLst>
                                      </p:cBhvr>
                                      <p:to>
                                        <p:strVal val="hidden"/>
                                      </p:to>
                                    </p:set>
                                  </p:childTnLst>
                                </p:cTn>
                              </p:par>
                              <p:par>
                                <p:cTn id="30" presetID="22" presetClass="exit" presetSubtype="1" fill="hold" nodeType="withEffect">
                                  <p:stCondLst>
                                    <p:cond delay="750"/>
                                  </p:stCondLst>
                                  <p:childTnLst>
                                    <p:animEffect transition="out" filter="wipe(up)">
                                      <p:cBhvr>
                                        <p:cTn id="31" dur="300"/>
                                        <p:tgtEl>
                                          <p:spTgt spid="22"/>
                                        </p:tgtEl>
                                      </p:cBhvr>
                                    </p:animEffect>
                                    <p:set>
                                      <p:cBhvr>
                                        <p:cTn id="32" dur="1" fill="hold">
                                          <p:stCondLst>
                                            <p:cond delay="299"/>
                                          </p:stCondLst>
                                        </p:cTn>
                                        <p:tgtEl>
                                          <p:spTgt spid="22"/>
                                        </p:tgtEl>
                                        <p:attrNameLst>
                                          <p:attrName>style.visibility</p:attrName>
                                        </p:attrNameLst>
                                      </p:cBhvr>
                                      <p:to>
                                        <p:strVal val="hidden"/>
                                      </p:to>
                                    </p:set>
                                  </p:childTnLst>
                                </p:cTn>
                              </p:par>
                              <p:par>
                                <p:cTn id="33" presetID="22" presetClass="exit" presetSubtype="2" fill="hold" nodeType="withEffect">
                                  <p:stCondLst>
                                    <p:cond delay="800"/>
                                  </p:stCondLst>
                                  <p:childTnLst>
                                    <p:animEffect transition="out" filter="wipe(right)">
                                      <p:cBhvr>
                                        <p:cTn id="34" dur="300"/>
                                        <p:tgtEl>
                                          <p:spTgt spid="23"/>
                                        </p:tgtEl>
                                      </p:cBhvr>
                                    </p:animEffect>
                                    <p:set>
                                      <p:cBhvr>
                                        <p:cTn id="35" dur="1" fill="hold">
                                          <p:stCondLst>
                                            <p:cond delay="299"/>
                                          </p:stCondLst>
                                        </p:cTn>
                                        <p:tgtEl>
                                          <p:spTgt spid="23"/>
                                        </p:tgtEl>
                                        <p:attrNameLst>
                                          <p:attrName>style.visibility</p:attrName>
                                        </p:attrNameLst>
                                      </p:cBhvr>
                                      <p:to>
                                        <p:strVal val="hidden"/>
                                      </p:to>
                                    </p:set>
                                  </p:childTnLst>
                                </p:cTn>
                              </p:par>
                              <p:par>
                                <p:cTn id="36" presetID="53" presetClass="entr" presetSubtype="16" fill="hold" grpId="0" nodeType="withEffect">
                                  <p:stCondLst>
                                    <p:cond delay="650"/>
                                  </p:stCondLst>
                                  <p:childTnLst>
                                    <p:set>
                                      <p:cBhvr>
                                        <p:cTn id="37" dur="1" fill="hold">
                                          <p:stCondLst>
                                            <p:cond delay="0"/>
                                          </p:stCondLst>
                                        </p:cTn>
                                        <p:tgtEl>
                                          <p:spTgt spid="24"/>
                                        </p:tgtEl>
                                        <p:attrNameLst>
                                          <p:attrName>style.visibility</p:attrName>
                                        </p:attrNameLst>
                                      </p:cBhvr>
                                      <p:to>
                                        <p:strVal val="visible"/>
                                      </p:to>
                                    </p:set>
                                    <p:anim calcmode="lin" valueType="num">
                                      <p:cBhvr>
                                        <p:cTn id="38" dur="300" fill="hold"/>
                                        <p:tgtEl>
                                          <p:spTgt spid="24"/>
                                        </p:tgtEl>
                                        <p:attrNameLst>
                                          <p:attrName>ppt_w</p:attrName>
                                        </p:attrNameLst>
                                      </p:cBhvr>
                                      <p:tavLst>
                                        <p:tav tm="0">
                                          <p:val>
                                            <p:fltVal val="0"/>
                                          </p:val>
                                        </p:tav>
                                        <p:tav tm="100000">
                                          <p:val>
                                            <p:strVal val="#ppt_w"/>
                                          </p:val>
                                        </p:tav>
                                      </p:tavLst>
                                    </p:anim>
                                    <p:anim calcmode="lin" valueType="num">
                                      <p:cBhvr>
                                        <p:cTn id="39" dur="300" fill="hold"/>
                                        <p:tgtEl>
                                          <p:spTgt spid="24"/>
                                        </p:tgtEl>
                                        <p:attrNameLst>
                                          <p:attrName>ppt_h</p:attrName>
                                        </p:attrNameLst>
                                      </p:cBhvr>
                                      <p:tavLst>
                                        <p:tav tm="0">
                                          <p:val>
                                            <p:fltVal val="0"/>
                                          </p:val>
                                        </p:tav>
                                        <p:tav tm="100000">
                                          <p:val>
                                            <p:strVal val="#ppt_h"/>
                                          </p:val>
                                        </p:tav>
                                      </p:tavLst>
                                    </p:anim>
                                    <p:animEffect transition="in" filter="fade">
                                      <p:cBhvr>
                                        <p:cTn id="40" dur="300"/>
                                        <p:tgtEl>
                                          <p:spTgt spid="24"/>
                                        </p:tgtEl>
                                      </p:cBhvr>
                                    </p:animEffect>
                                  </p:childTnLst>
                                </p:cTn>
                              </p:par>
                              <p:par>
                                <p:cTn id="41" presetID="6" presetClass="exit" presetSubtype="32" fill="hold" grpId="1" nodeType="withEffect">
                                  <p:stCondLst>
                                    <p:cond delay="900"/>
                                  </p:stCondLst>
                                  <p:childTnLst>
                                    <p:animEffect transition="out" filter="circle(out)">
                                      <p:cBhvr>
                                        <p:cTn id="42" dur="400"/>
                                        <p:tgtEl>
                                          <p:spTgt spid="24"/>
                                        </p:tgtEl>
                                      </p:cBhvr>
                                    </p:animEffect>
                                    <p:set>
                                      <p:cBhvr>
                                        <p:cTn id="43" dur="1" fill="hold">
                                          <p:stCondLst>
                                            <p:cond delay="399"/>
                                          </p:stCondLst>
                                        </p:cTn>
                                        <p:tgtEl>
                                          <p:spTgt spid="24"/>
                                        </p:tgtEl>
                                        <p:attrNameLst>
                                          <p:attrName>style.visibility</p:attrName>
                                        </p:attrNameLst>
                                      </p:cBhvr>
                                      <p:to>
                                        <p:strVal val="hidden"/>
                                      </p:to>
                                    </p:set>
                                  </p:childTnLst>
                                </p:cTn>
                              </p:par>
                              <p:par>
                                <p:cTn id="44" presetID="53" presetClass="entr" presetSubtype="16" fill="hold" grpId="0" nodeType="withEffect">
                                  <p:stCondLst>
                                    <p:cond delay="700"/>
                                  </p:stCondLst>
                                  <p:childTnLst>
                                    <p:set>
                                      <p:cBhvr>
                                        <p:cTn id="45" dur="1" fill="hold">
                                          <p:stCondLst>
                                            <p:cond delay="0"/>
                                          </p:stCondLst>
                                        </p:cTn>
                                        <p:tgtEl>
                                          <p:spTgt spid="25"/>
                                        </p:tgtEl>
                                        <p:attrNameLst>
                                          <p:attrName>style.visibility</p:attrName>
                                        </p:attrNameLst>
                                      </p:cBhvr>
                                      <p:to>
                                        <p:strVal val="visible"/>
                                      </p:to>
                                    </p:set>
                                    <p:anim calcmode="lin" valueType="num">
                                      <p:cBhvr>
                                        <p:cTn id="46" dur="300" fill="hold"/>
                                        <p:tgtEl>
                                          <p:spTgt spid="25"/>
                                        </p:tgtEl>
                                        <p:attrNameLst>
                                          <p:attrName>ppt_w</p:attrName>
                                        </p:attrNameLst>
                                      </p:cBhvr>
                                      <p:tavLst>
                                        <p:tav tm="0">
                                          <p:val>
                                            <p:fltVal val="0"/>
                                          </p:val>
                                        </p:tav>
                                        <p:tav tm="100000">
                                          <p:val>
                                            <p:strVal val="#ppt_w"/>
                                          </p:val>
                                        </p:tav>
                                      </p:tavLst>
                                    </p:anim>
                                    <p:anim calcmode="lin" valueType="num">
                                      <p:cBhvr>
                                        <p:cTn id="47" dur="300" fill="hold"/>
                                        <p:tgtEl>
                                          <p:spTgt spid="25"/>
                                        </p:tgtEl>
                                        <p:attrNameLst>
                                          <p:attrName>ppt_h</p:attrName>
                                        </p:attrNameLst>
                                      </p:cBhvr>
                                      <p:tavLst>
                                        <p:tav tm="0">
                                          <p:val>
                                            <p:fltVal val="0"/>
                                          </p:val>
                                        </p:tav>
                                        <p:tav tm="100000">
                                          <p:val>
                                            <p:strVal val="#ppt_h"/>
                                          </p:val>
                                        </p:tav>
                                      </p:tavLst>
                                    </p:anim>
                                    <p:animEffect transition="in" filter="fade">
                                      <p:cBhvr>
                                        <p:cTn id="48" dur="300"/>
                                        <p:tgtEl>
                                          <p:spTgt spid="25"/>
                                        </p:tgtEl>
                                      </p:cBhvr>
                                    </p:animEffect>
                                  </p:childTnLst>
                                </p:cTn>
                              </p:par>
                              <p:par>
                                <p:cTn id="49" presetID="6" presetClass="exit" presetSubtype="32" fill="hold" grpId="1" nodeType="withEffect">
                                  <p:stCondLst>
                                    <p:cond delay="950"/>
                                  </p:stCondLst>
                                  <p:childTnLst>
                                    <p:animEffect transition="out" filter="circle(out)">
                                      <p:cBhvr>
                                        <p:cTn id="50" dur="400"/>
                                        <p:tgtEl>
                                          <p:spTgt spid="25"/>
                                        </p:tgtEl>
                                      </p:cBhvr>
                                    </p:animEffect>
                                    <p:set>
                                      <p:cBhvr>
                                        <p:cTn id="51" dur="1" fill="hold">
                                          <p:stCondLst>
                                            <p:cond delay="399"/>
                                          </p:stCondLst>
                                        </p:cTn>
                                        <p:tgtEl>
                                          <p:spTgt spid="25"/>
                                        </p:tgtEl>
                                        <p:attrNameLst>
                                          <p:attrName>style.visibility</p:attrName>
                                        </p:attrNameLst>
                                      </p:cBhvr>
                                      <p:to>
                                        <p:strVal val="hidden"/>
                                      </p:to>
                                    </p:set>
                                  </p:childTnLst>
                                </p:cTn>
                              </p:par>
                              <p:par>
                                <p:cTn id="52" presetID="53" presetClass="entr" presetSubtype="16" fill="hold" grpId="0" nodeType="withEffect">
                                  <p:stCondLst>
                                    <p:cond delay="750"/>
                                  </p:stCondLst>
                                  <p:childTnLst>
                                    <p:set>
                                      <p:cBhvr>
                                        <p:cTn id="53" dur="1" fill="hold">
                                          <p:stCondLst>
                                            <p:cond delay="0"/>
                                          </p:stCondLst>
                                        </p:cTn>
                                        <p:tgtEl>
                                          <p:spTgt spid="26"/>
                                        </p:tgtEl>
                                        <p:attrNameLst>
                                          <p:attrName>style.visibility</p:attrName>
                                        </p:attrNameLst>
                                      </p:cBhvr>
                                      <p:to>
                                        <p:strVal val="visible"/>
                                      </p:to>
                                    </p:set>
                                    <p:anim calcmode="lin" valueType="num">
                                      <p:cBhvr>
                                        <p:cTn id="54" dur="300" fill="hold"/>
                                        <p:tgtEl>
                                          <p:spTgt spid="26"/>
                                        </p:tgtEl>
                                        <p:attrNameLst>
                                          <p:attrName>ppt_w</p:attrName>
                                        </p:attrNameLst>
                                      </p:cBhvr>
                                      <p:tavLst>
                                        <p:tav tm="0">
                                          <p:val>
                                            <p:fltVal val="0"/>
                                          </p:val>
                                        </p:tav>
                                        <p:tav tm="100000">
                                          <p:val>
                                            <p:strVal val="#ppt_w"/>
                                          </p:val>
                                        </p:tav>
                                      </p:tavLst>
                                    </p:anim>
                                    <p:anim calcmode="lin" valueType="num">
                                      <p:cBhvr>
                                        <p:cTn id="55" dur="300" fill="hold"/>
                                        <p:tgtEl>
                                          <p:spTgt spid="26"/>
                                        </p:tgtEl>
                                        <p:attrNameLst>
                                          <p:attrName>ppt_h</p:attrName>
                                        </p:attrNameLst>
                                      </p:cBhvr>
                                      <p:tavLst>
                                        <p:tav tm="0">
                                          <p:val>
                                            <p:fltVal val="0"/>
                                          </p:val>
                                        </p:tav>
                                        <p:tav tm="100000">
                                          <p:val>
                                            <p:strVal val="#ppt_h"/>
                                          </p:val>
                                        </p:tav>
                                      </p:tavLst>
                                    </p:anim>
                                    <p:animEffect transition="in" filter="fade">
                                      <p:cBhvr>
                                        <p:cTn id="56" dur="300"/>
                                        <p:tgtEl>
                                          <p:spTgt spid="26"/>
                                        </p:tgtEl>
                                      </p:cBhvr>
                                    </p:animEffect>
                                  </p:childTnLst>
                                </p:cTn>
                              </p:par>
                              <p:par>
                                <p:cTn id="57" presetID="6" presetClass="exit" presetSubtype="32" fill="hold" grpId="1" nodeType="withEffect">
                                  <p:stCondLst>
                                    <p:cond delay="1000"/>
                                  </p:stCondLst>
                                  <p:childTnLst>
                                    <p:animEffect transition="out" filter="circle(out)">
                                      <p:cBhvr>
                                        <p:cTn id="58" dur="400"/>
                                        <p:tgtEl>
                                          <p:spTgt spid="26"/>
                                        </p:tgtEl>
                                      </p:cBhvr>
                                    </p:animEffect>
                                    <p:set>
                                      <p:cBhvr>
                                        <p:cTn id="59" dur="1" fill="hold">
                                          <p:stCondLst>
                                            <p:cond delay="399"/>
                                          </p:stCondLst>
                                        </p:cTn>
                                        <p:tgtEl>
                                          <p:spTgt spid="26"/>
                                        </p:tgtEl>
                                        <p:attrNameLst>
                                          <p:attrName>style.visibility</p:attrName>
                                        </p:attrNameLst>
                                      </p:cBhvr>
                                      <p:to>
                                        <p:strVal val="hidden"/>
                                      </p:to>
                                    </p:set>
                                  </p:childTnLst>
                                </p:cTn>
                              </p:par>
                              <p:par>
                                <p:cTn id="60" presetID="53" presetClass="entr" presetSubtype="16" fill="hold" grpId="0" nodeType="withEffect">
                                  <p:stCondLst>
                                    <p:cond delay="800"/>
                                  </p:stCondLst>
                                  <p:childTnLst>
                                    <p:set>
                                      <p:cBhvr>
                                        <p:cTn id="61" dur="1" fill="hold">
                                          <p:stCondLst>
                                            <p:cond delay="0"/>
                                          </p:stCondLst>
                                        </p:cTn>
                                        <p:tgtEl>
                                          <p:spTgt spid="27"/>
                                        </p:tgtEl>
                                        <p:attrNameLst>
                                          <p:attrName>style.visibility</p:attrName>
                                        </p:attrNameLst>
                                      </p:cBhvr>
                                      <p:to>
                                        <p:strVal val="visible"/>
                                      </p:to>
                                    </p:set>
                                    <p:anim calcmode="lin" valueType="num">
                                      <p:cBhvr>
                                        <p:cTn id="62" dur="300" fill="hold"/>
                                        <p:tgtEl>
                                          <p:spTgt spid="27"/>
                                        </p:tgtEl>
                                        <p:attrNameLst>
                                          <p:attrName>ppt_w</p:attrName>
                                        </p:attrNameLst>
                                      </p:cBhvr>
                                      <p:tavLst>
                                        <p:tav tm="0">
                                          <p:val>
                                            <p:fltVal val="0"/>
                                          </p:val>
                                        </p:tav>
                                        <p:tav tm="100000">
                                          <p:val>
                                            <p:strVal val="#ppt_w"/>
                                          </p:val>
                                        </p:tav>
                                      </p:tavLst>
                                    </p:anim>
                                    <p:anim calcmode="lin" valueType="num">
                                      <p:cBhvr>
                                        <p:cTn id="63" dur="300" fill="hold"/>
                                        <p:tgtEl>
                                          <p:spTgt spid="27"/>
                                        </p:tgtEl>
                                        <p:attrNameLst>
                                          <p:attrName>ppt_h</p:attrName>
                                        </p:attrNameLst>
                                      </p:cBhvr>
                                      <p:tavLst>
                                        <p:tav tm="0">
                                          <p:val>
                                            <p:fltVal val="0"/>
                                          </p:val>
                                        </p:tav>
                                        <p:tav tm="100000">
                                          <p:val>
                                            <p:strVal val="#ppt_h"/>
                                          </p:val>
                                        </p:tav>
                                      </p:tavLst>
                                    </p:anim>
                                    <p:animEffect transition="in" filter="fade">
                                      <p:cBhvr>
                                        <p:cTn id="64" dur="300"/>
                                        <p:tgtEl>
                                          <p:spTgt spid="27"/>
                                        </p:tgtEl>
                                      </p:cBhvr>
                                    </p:animEffect>
                                  </p:childTnLst>
                                </p:cTn>
                              </p:par>
                              <p:par>
                                <p:cTn id="65" presetID="6" presetClass="exit" presetSubtype="32" fill="hold" grpId="1" nodeType="withEffect">
                                  <p:stCondLst>
                                    <p:cond delay="1050"/>
                                  </p:stCondLst>
                                  <p:childTnLst>
                                    <p:animEffect transition="out" filter="circle(out)">
                                      <p:cBhvr>
                                        <p:cTn id="66" dur="400"/>
                                        <p:tgtEl>
                                          <p:spTgt spid="27"/>
                                        </p:tgtEl>
                                      </p:cBhvr>
                                    </p:animEffect>
                                    <p:set>
                                      <p:cBhvr>
                                        <p:cTn id="67" dur="1" fill="hold">
                                          <p:stCondLst>
                                            <p:cond delay="399"/>
                                          </p:stCondLst>
                                        </p:cTn>
                                        <p:tgtEl>
                                          <p:spTgt spid="27"/>
                                        </p:tgtEl>
                                        <p:attrNameLst>
                                          <p:attrName>style.visibility</p:attrName>
                                        </p:attrNameLst>
                                      </p:cBhvr>
                                      <p:to>
                                        <p:strVal val="hidden"/>
                                      </p:to>
                                    </p:set>
                                  </p:childTnLst>
                                </p:cTn>
                              </p:par>
                              <p:par>
                                <p:cTn id="68" presetID="53" presetClass="entr" presetSubtype="16" fill="hold" grpId="0" nodeType="withEffect">
                                  <p:stCondLst>
                                    <p:cond delay="850"/>
                                  </p:stCondLst>
                                  <p:childTnLst>
                                    <p:set>
                                      <p:cBhvr>
                                        <p:cTn id="69" dur="1" fill="hold">
                                          <p:stCondLst>
                                            <p:cond delay="0"/>
                                          </p:stCondLst>
                                        </p:cTn>
                                        <p:tgtEl>
                                          <p:spTgt spid="28"/>
                                        </p:tgtEl>
                                        <p:attrNameLst>
                                          <p:attrName>style.visibility</p:attrName>
                                        </p:attrNameLst>
                                      </p:cBhvr>
                                      <p:to>
                                        <p:strVal val="visible"/>
                                      </p:to>
                                    </p:set>
                                    <p:anim calcmode="lin" valueType="num">
                                      <p:cBhvr>
                                        <p:cTn id="70" dur="300" fill="hold"/>
                                        <p:tgtEl>
                                          <p:spTgt spid="28"/>
                                        </p:tgtEl>
                                        <p:attrNameLst>
                                          <p:attrName>ppt_w</p:attrName>
                                        </p:attrNameLst>
                                      </p:cBhvr>
                                      <p:tavLst>
                                        <p:tav tm="0">
                                          <p:val>
                                            <p:fltVal val="0"/>
                                          </p:val>
                                        </p:tav>
                                        <p:tav tm="100000">
                                          <p:val>
                                            <p:strVal val="#ppt_w"/>
                                          </p:val>
                                        </p:tav>
                                      </p:tavLst>
                                    </p:anim>
                                    <p:anim calcmode="lin" valueType="num">
                                      <p:cBhvr>
                                        <p:cTn id="71" dur="300" fill="hold"/>
                                        <p:tgtEl>
                                          <p:spTgt spid="28"/>
                                        </p:tgtEl>
                                        <p:attrNameLst>
                                          <p:attrName>ppt_h</p:attrName>
                                        </p:attrNameLst>
                                      </p:cBhvr>
                                      <p:tavLst>
                                        <p:tav tm="0">
                                          <p:val>
                                            <p:fltVal val="0"/>
                                          </p:val>
                                        </p:tav>
                                        <p:tav tm="100000">
                                          <p:val>
                                            <p:strVal val="#ppt_h"/>
                                          </p:val>
                                        </p:tav>
                                      </p:tavLst>
                                    </p:anim>
                                    <p:animEffect transition="in" filter="fade">
                                      <p:cBhvr>
                                        <p:cTn id="72" dur="300"/>
                                        <p:tgtEl>
                                          <p:spTgt spid="28"/>
                                        </p:tgtEl>
                                      </p:cBhvr>
                                    </p:animEffect>
                                  </p:childTnLst>
                                </p:cTn>
                              </p:par>
                              <p:par>
                                <p:cTn id="73" presetID="6" presetClass="exit" presetSubtype="32" fill="hold" grpId="1" nodeType="withEffect">
                                  <p:stCondLst>
                                    <p:cond delay="1100"/>
                                  </p:stCondLst>
                                  <p:childTnLst>
                                    <p:animEffect transition="out" filter="circle(out)">
                                      <p:cBhvr>
                                        <p:cTn id="74" dur="400"/>
                                        <p:tgtEl>
                                          <p:spTgt spid="28"/>
                                        </p:tgtEl>
                                      </p:cBhvr>
                                    </p:animEffect>
                                    <p:set>
                                      <p:cBhvr>
                                        <p:cTn id="75" dur="1" fill="hold">
                                          <p:stCondLst>
                                            <p:cond delay="399"/>
                                          </p:stCondLst>
                                        </p:cTn>
                                        <p:tgtEl>
                                          <p:spTgt spid="28"/>
                                        </p:tgtEl>
                                        <p:attrNameLst>
                                          <p:attrName>style.visibility</p:attrName>
                                        </p:attrNameLst>
                                      </p:cBhvr>
                                      <p:to>
                                        <p:strVal val="hidden"/>
                                      </p:to>
                                    </p:set>
                                  </p:childTnLst>
                                </p:cTn>
                              </p:par>
                              <p:par>
                                <p:cTn id="76" presetID="53" presetClass="entr" presetSubtype="16" fill="hold" grpId="0" nodeType="withEffect">
                                  <p:stCondLst>
                                    <p:cond delay="900"/>
                                  </p:stCondLst>
                                  <p:childTnLst>
                                    <p:set>
                                      <p:cBhvr>
                                        <p:cTn id="77" dur="1" fill="hold">
                                          <p:stCondLst>
                                            <p:cond delay="0"/>
                                          </p:stCondLst>
                                        </p:cTn>
                                        <p:tgtEl>
                                          <p:spTgt spid="29"/>
                                        </p:tgtEl>
                                        <p:attrNameLst>
                                          <p:attrName>style.visibility</p:attrName>
                                        </p:attrNameLst>
                                      </p:cBhvr>
                                      <p:to>
                                        <p:strVal val="visible"/>
                                      </p:to>
                                    </p:set>
                                    <p:anim calcmode="lin" valueType="num">
                                      <p:cBhvr>
                                        <p:cTn id="78" dur="300" fill="hold"/>
                                        <p:tgtEl>
                                          <p:spTgt spid="29"/>
                                        </p:tgtEl>
                                        <p:attrNameLst>
                                          <p:attrName>ppt_w</p:attrName>
                                        </p:attrNameLst>
                                      </p:cBhvr>
                                      <p:tavLst>
                                        <p:tav tm="0">
                                          <p:val>
                                            <p:fltVal val="0"/>
                                          </p:val>
                                        </p:tav>
                                        <p:tav tm="100000">
                                          <p:val>
                                            <p:strVal val="#ppt_w"/>
                                          </p:val>
                                        </p:tav>
                                      </p:tavLst>
                                    </p:anim>
                                    <p:anim calcmode="lin" valueType="num">
                                      <p:cBhvr>
                                        <p:cTn id="79" dur="300" fill="hold"/>
                                        <p:tgtEl>
                                          <p:spTgt spid="29"/>
                                        </p:tgtEl>
                                        <p:attrNameLst>
                                          <p:attrName>ppt_h</p:attrName>
                                        </p:attrNameLst>
                                      </p:cBhvr>
                                      <p:tavLst>
                                        <p:tav tm="0">
                                          <p:val>
                                            <p:fltVal val="0"/>
                                          </p:val>
                                        </p:tav>
                                        <p:tav tm="100000">
                                          <p:val>
                                            <p:strVal val="#ppt_h"/>
                                          </p:val>
                                        </p:tav>
                                      </p:tavLst>
                                    </p:anim>
                                    <p:animEffect transition="in" filter="fade">
                                      <p:cBhvr>
                                        <p:cTn id="80" dur="300"/>
                                        <p:tgtEl>
                                          <p:spTgt spid="29"/>
                                        </p:tgtEl>
                                      </p:cBhvr>
                                    </p:animEffect>
                                  </p:childTnLst>
                                </p:cTn>
                              </p:par>
                              <p:par>
                                <p:cTn id="81" presetID="6" presetClass="exit" presetSubtype="32" fill="hold" grpId="1" nodeType="withEffect">
                                  <p:stCondLst>
                                    <p:cond delay="1150"/>
                                  </p:stCondLst>
                                  <p:childTnLst>
                                    <p:animEffect transition="out" filter="circle(out)">
                                      <p:cBhvr>
                                        <p:cTn id="82" dur="400"/>
                                        <p:tgtEl>
                                          <p:spTgt spid="29"/>
                                        </p:tgtEl>
                                      </p:cBhvr>
                                    </p:animEffect>
                                    <p:set>
                                      <p:cBhvr>
                                        <p:cTn id="83" dur="1" fill="hold">
                                          <p:stCondLst>
                                            <p:cond delay="399"/>
                                          </p:stCondLst>
                                        </p:cTn>
                                        <p:tgtEl>
                                          <p:spTgt spid="29"/>
                                        </p:tgtEl>
                                        <p:attrNameLst>
                                          <p:attrName>style.visibility</p:attrName>
                                        </p:attrNameLst>
                                      </p:cBhvr>
                                      <p:to>
                                        <p:strVal val="hidden"/>
                                      </p:to>
                                    </p:set>
                                  </p:childTnLst>
                                </p:cTn>
                              </p:par>
                              <p:par>
                                <p:cTn id="84" presetID="53" presetClass="entr" presetSubtype="16" fill="hold" grpId="0" nodeType="withEffect">
                                  <p:stCondLst>
                                    <p:cond delay="970"/>
                                  </p:stCondLst>
                                  <p:childTnLst>
                                    <p:set>
                                      <p:cBhvr>
                                        <p:cTn id="85" dur="1" fill="hold">
                                          <p:stCondLst>
                                            <p:cond delay="0"/>
                                          </p:stCondLst>
                                        </p:cTn>
                                        <p:tgtEl>
                                          <p:spTgt spid="30"/>
                                        </p:tgtEl>
                                        <p:attrNameLst>
                                          <p:attrName>style.visibility</p:attrName>
                                        </p:attrNameLst>
                                      </p:cBhvr>
                                      <p:to>
                                        <p:strVal val="visible"/>
                                      </p:to>
                                    </p:set>
                                    <p:anim calcmode="lin" valueType="num">
                                      <p:cBhvr>
                                        <p:cTn id="86" dur="300" fill="hold"/>
                                        <p:tgtEl>
                                          <p:spTgt spid="30"/>
                                        </p:tgtEl>
                                        <p:attrNameLst>
                                          <p:attrName>ppt_w</p:attrName>
                                        </p:attrNameLst>
                                      </p:cBhvr>
                                      <p:tavLst>
                                        <p:tav tm="0">
                                          <p:val>
                                            <p:fltVal val="0"/>
                                          </p:val>
                                        </p:tav>
                                        <p:tav tm="100000">
                                          <p:val>
                                            <p:strVal val="#ppt_w"/>
                                          </p:val>
                                        </p:tav>
                                      </p:tavLst>
                                    </p:anim>
                                    <p:anim calcmode="lin" valueType="num">
                                      <p:cBhvr>
                                        <p:cTn id="87" dur="300" fill="hold"/>
                                        <p:tgtEl>
                                          <p:spTgt spid="30"/>
                                        </p:tgtEl>
                                        <p:attrNameLst>
                                          <p:attrName>ppt_h</p:attrName>
                                        </p:attrNameLst>
                                      </p:cBhvr>
                                      <p:tavLst>
                                        <p:tav tm="0">
                                          <p:val>
                                            <p:fltVal val="0"/>
                                          </p:val>
                                        </p:tav>
                                        <p:tav tm="100000">
                                          <p:val>
                                            <p:strVal val="#ppt_h"/>
                                          </p:val>
                                        </p:tav>
                                      </p:tavLst>
                                    </p:anim>
                                    <p:animEffect transition="in" filter="fade">
                                      <p:cBhvr>
                                        <p:cTn id="88" dur="300"/>
                                        <p:tgtEl>
                                          <p:spTgt spid="30"/>
                                        </p:tgtEl>
                                      </p:cBhvr>
                                    </p:animEffect>
                                  </p:childTnLst>
                                </p:cTn>
                              </p:par>
                              <p:par>
                                <p:cTn id="89" presetID="6" presetClass="exit" presetSubtype="32" fill="hold" grpId="1" nodeType="withEffect">
                                  <p:stCondLst>
                                    <p:cond delay="1200"/>
                                  </p:stCondLst>
                                  <p:childTnLst>
                                    <p:animEffect transition="out" filter="circle(out)">
                                      <p:cBhvr>
                                        <p:cTn id="90" dur="400"/>
                                        <p:tgtEl>
                                          <p:spTgt spid="30"/>
                                        </p:tgtEl>
                                      </p:cBhvr>
                                    </p:animEffect>
                                    <p:set>
                                      <p:cBhvr>
                                        <p:cTn id="91" dur="1" fill="hold">
                                          <p:stCondLst>
                                            <p:cond delay="399"/>
                                          </p:stCondLst>
                                        </p:cTn>
                                        <p:tgtEl>
                                          <p:spTgt spid="30"/>
                                        </p:tgtEl>
                                        <p:attrNameLst>
                                          <p:attrName>style.visibility</p:attrName>
                                        </p:attrNameLst>
                                      </p:cBhvr>
                                      <p:to>
                                        <p:strVal val="hidden"/>
                                      </p:to>
                                    </p:set>
                                  </p:childTnLst>
                                </p:cTn>
                              </p:par>
                              <p:par>
                                <p:cTn id="92" presetID="53" presetClass="entr" presetSubtype="16" fill="hold" grpId="0" nodeType="withEffect">
                                  <p:stCondLst>
                                    <p:cond delay="1000"/>
                                  </p:stCondLst>
                                  <p:childTnLst>
                                    <p:set>
                                      <p:cBhvr>
                                        <p:cTn id="93" dur="1" fill="hold">
                                          <p:stCondLst>
                                            <p:cond delay="0"/>
                                          </p:stCondLst>
                                        </p:cTn>
                                        <p:tgtEl>
                                          <p:spTgt spid="31"/>
                                        </p:tgtEl>
                                        <p:attrNameLst>
                                          <p:attrName>style.visibility</p:attrName>
                                        </p:attrNameLst>
                                      </p:cBhvr>
                                      <p:to>
                                        <p:strVal val="visible"/>
                                      </p:to>
                                    </p:set>
                                    <p:anim calcmode="lin" valueType="num">
                                      <p:cBhvr>
                                        <p:cTn id="94" dur="300" fill="hold"/>
                                        <p:tgtEl>
                                          <p:spTgt spid="31"/>
                                        </p:tgtEl>
                                        <p:attrNameLst>
                                          <p:attrName>ppt_w</p:attrName>
                                        </p:attrNameLst>
                                      </p:cBhvr>
                                      <p:tavLst>
                                        <p:tav tm="0">
                                          <p:val>
                                            <p:fltVal val="0"/>
                                          </p:val>
                                        </p:tav>
                                        <p:tav tm="100000">
                                          <p:val>
                                            <p:strVal val="#ppt_w"/>
                                          </p:val>
                                        </p:tav>
                                      </p:tavLst>
                                    </p:anim>
                                    <p:anim calcmode="lin" valueType="num">
                                      <p:cBhvr>
                                        <p:cTn id="95" dur="300" fill="hold"/>
                                        <p:tgtEl>
                                          <p:spTgt spid="31"/>
                                        </p:tgtEl>
                                        <p:attrNameLst>
                                          <p:attrName>ppt_h</p:attrName>
                                        </p:attrNameLst>
                                      </p:cBhvr>
                                      <p:tavLst>
                                        <p:tav tm="0">
                                          <p:val>
                                            <p:fltVal val="0"/>
                                          </p:val>
                                        </p:tav>
                                        <p:tav tm="100000">
                                          <p:val>
                                            <p:strVal val="#ppt_h"/>
                                          </p:val>
                                        </p:tav>
                                      </p:tavLst>
                                    </p:anim>
                                    <p:animEffect transition="in" filter="fade">
                                      <p:cBhvr>
                                        <p:cTn id="96" dur="300"/>
                                        <p:tgtEl>
                                          <p:spTgt spid="31"/>
                                        </p:tgtEl>
                                      </p:cBhvr>
                                    </p:animEffect>
                                  </p:childTnLst>
                                </p:cTn>
                              </p:par>
                              <p:par>
                                <p:cTn id="97" presetID="6" presetClass="exit" presetSubtype="32" fill="hold" grpId="1" nodeType="withEffect">
                                  <p:stCondLst>
                                    <p:cond delay="1250"/>
                                  </p:stCondLst>
                                  <p:childTnLst>
                                    <p:animEffect transition="out" filter="circle(out)">
                                      <p:cBhvr>
                                        <p:cTn id="98" dur="400"/>
                                        <p:tgtEl>
                                          <p:spTgt spid="31"/>
                                        </p:tgtEl>
                                      </p:cBhvr>
                                    </p:animEffect>
                                    <p:set>
                                      <p:cBhvr>
                                        <p:cTn id="99" dur="1" fill="hold">
                                          <p:stCondLst>
                                            <p:cond delay="399"/>
                                          </p:stCondLst>
                                        </p:cTn>
                                        <p:tgtEl>
                                          <p:spTgt spid="31"/>
                                        </p:tgtEl>
                                        <p:attrNameLst>
                                          <p:attrName>style.visibility</p:attrName>
                                        </p:attrNameLst>
                                      </p:cBhvr>
                                      <p:to>
                                        <p:strVal val="hidden"/>
                                      </p:to>
                                    </p:set>
                                  </p:childTnLst>
                                </p:cTn>
                              </p:par>
                              <p:par>
                                <p:cTn id="100" presetID="53" presetClass="entr" presetSubtype="16" fill="hold" grpId="0" nodeType="withEffect">
                                  <p:stCondLst>
                                    <p:cond delay="1050"/>
                                  </p:stCondLst>
                                  <p:childTnLst>
                                    <p:set>
                                      <p:cBhvr>
                                        <p:cTn id="101" dur="1" fill="hold">
                                          <p:stCondLst>
                                            <p:cond delay="0"/>
                                          </p:stCondLst>
                                        </p:cTn>
                                        <p:tgtEl>
                                          <p:spTgt spid="32"/>
                                        </p:tgtEl>
                                        <p:attrNameLst>
                                          <p:attrName>style.visibility</p:attrName>
                                        </p:attrNameLst>
                                      </p:cBhvr>
                                      <p:to>
                                        <p:strVal val="visible"/>
                                      </p:to>
                                    </p:set>
                                    <p:anim calcmode="lin" valueType="num">
                                      <p:cBhvr>
                                        <p:cTn id="102" dur="300" fill="hold"/>
                                        <p:tgtEl>
                                          <p:spTgt spid="32"/>
                                        </p:tgtEl>
                                        <p:attrNameLst>
                                          <p:attrName>ppt_w</p:attrName>
                                        </p:attrNameLst>
                                      </p:cBhvr>
                                      <p:tavLst>
                                        <p:tav tm="0">
                                          <p:val>
                                            <p:fltVal val="0"/>
                                          </p:val>
                                        </p:tav>
                                        <p:tav tm="100000">
                                          <p:val>
                                            <p:strVal val="#ppt_w"/>
                                          </p:val>
                                        </p:tav>
                                      </p:tavLst>
                                    </p:anim>
                                    <p:anim calcmode="lin" valueType="num">
                                      <p:cBhvr>
                                        <p:cTn id="103" dur="300" fill="hold"/>
                                        <p:tgtEl>
                                          <p:spTgt spid="32"/>
                                        </p:tgtEl>
                                        <p:attrNameLst>
                                          <p:attrName>ppt_h</p:attrName>
                                        </p:attrNameLst>
                                      </p:cBhvr>
                                      <p:tavLst>
                                        <p:tav tm="0">
                                          <p:val>
                                            <p:fltVal val="0"/>
                                          </p:val>
                                        </p:tav>
                                        <p:tav tm="100000">
                                          <p:val>
                                            <p:strVal val="#ppt_h"/>
                                          </p:val>
                                        </p:tav>
                                      </p:tavLst>
                                    </p:anim>
                                    <p:animEffect transition="in" filter="fade">
                                      <p:cBhvr>
                                        <p:cTn id="104" dur="300"/>
                                        <p:tgtEl>
                                          <p:spTgt spid="32"/>
                                        </p:tgtEl>
                                      </p:cBhvr>
                                    </p:animEffect>
                                  </p:childTnLst>
                                </p:cTn>
                              </p:par>
                              <p:par>
                                <p:cTn id="105" presetID="6" presetClass="exit" presetSubtype="32" fill="hold" grpId="1" nodeType="withEffect">
                                  <p:stCondLst>
                                    <p:cond delay="1300"/>
                                  </p:stCondLst>
                                  <p:childTnLst>
                                    <p:animEffect transition="out" filter="circle(out)">
                                      <p:cBhvr>
                                        <p:cTn id="106" dur="400"/>
                                        <p:tgtEl>
                                          <p:spTgt spid="32"/>
                                        </p:tgtEl>
                                      </p:cBhvr>
                                    </p:animEffect>
                                    <p:set>
                                      <p:cBhvr>
                                        <p:cTn id="107" dur="1" fill="hold">
                                          <p:stCondLst>
                                            <p:cond delay="399"/>
                                          </p:stCondLst>
                                        </p:cTn>
                                        <p:tgtEl>
                                          <p:spTgt spid="32"/>
                                        </p:tgtEl>
                                        <p:attrNameLst>
                                          <p:attrName>style.visibility</p:attrName>
                                        </p:attrNameLst>
                                      </p:cBhvr>
                                      <p:to>
                                        <p:strVal val="hidden"/>
                                      </p:to>
                                    </p:set>
                                  </p:childTnLst>
                                </p:cTn>
                              </p:par>
                              <p:par>
                                <p:cTn id="108" presetID="53" presetClass="entr" presetSubtype="16" fill="hold" grpId="0" nodeType="withEffect">
                                  <p:stCondLst>
                                    <p:cond delay="1100"/>
                                  </p:stCondLst>
                                  <p:childTnLst>
                                    <p:set>
                                      <p:cBhvr>
                                        <p:cTn id="109" dur="1" fill="hold">
                                          <p:stCondLst>
                                            <p:cond delay="0"/>
                                          </p:stCondLst>
                                        </p:cTn>
                                        <p:tgtEl>
                                          <p:spTgt spid="33"/>
                                        </p:tgtEl>
                                        <p:attrNameLst>
                                          <p:attrName>style.visibility</p:attrName>
                                        </p:attrNameLst>
                                      </p:cBhvr>
                                      <p:to>
                                        <p:strVal val="visible"/>
                                      </p:to>
                                    </p:set>
                                    <p:anim calcmode="lin" valueType="num">
                                      <p:cBhvr>
                                        <p:cTn id="110" dur="300" fill="hold"/>
                                        <p:tgtEl>
                                          <p:spTgt spid="33"/>
                                        </p:tgtEl>
                                        <p:attrNameLst>
                                          <p:attrName>ppt_w</p:attrName>
                                        </p:attrNameLst>
                                      </p:cBhvr>
                                      <p:tavLst>
                                        <p:tav tm="0">
                                          <p:val>
                                            <p:fltVal val="0"/>
                                          </p:val>
                                        </p:tav>
                                        <p:tav tm="100000">
                                          <p:val>
                                            <p:strVal val="#ppt_w"/>
                                          </p:val>
                                        </p:tav>
                                      </p:tavLst>
                                    </p:anim>
                                    <p:anim calcmode="lin" valueType="num">
                                      <p:cBhvr>
                                        <p:cTn id="111" dur="300" fill="hold"/>
                                        <p:tgtEl>
                                          <p:spTgt spid="33"/>
                                        </p:tgtEl>
                                        <p:attrNameLst>
                                          <p:attrName>ppt_h</p:attrName>
                                        </p:attrNameLst>
                                      </p:cBhvr>
                                      <p:tavLst>
                                        <p:tav tm="0">
                                          <p:val>
                                            <p:fltVal val="0"/>
                                          </p:val>
                                        </p:tav>
                                        <p:tav tm="100000">
                                          <p:val>
                                            <p:strVal val="#ppt_h"/>
                                          </p:val>
                                        </p:tav>
                                      </p:tavLst>
                                    </p:anim>
                                    <p:animEffect transition="in" filter="fade">
                                      <p:cBhvr>
                                        <p:cTn id="112" dur="300"/>
                                        <p:tgtEl>
                                          <p:spTgt spid="33"/>
                                        </p:tgtEl>
                                      </p:cBhvr>
                                    </p:animEffect>
                                  </p:childTnLst>
                                </p:cTn>
                              </p:par>
                              <p:par>
                                <p:cTn id="113" presetID="6" presetClass="exit" presetSubtype="32" fill="hold" grpId="1" nodeType="withEffect">
                                  <p:stCondLst>
                                    <p:cond delay="1350"/>
                                  </p:stCondLst>
                                  <p:childTnLst>
                                    <p:animEffect transition="out" filter="circle(out)">
                                      <p:cBhvr>
                                        <p:cTn id="114" dur="400"/>
                                        <p:tgtEl>
                                          <p:spTgt spid="33"/>
                                        </p:tgtEl>
                                      </p:cBhvr>
                                    </p:animEffect>
                                    <p:set>
                                      <p:cBhvr>
                                        <p:cTn id="115" dur="1" fill="hold">
                                          <p:stCondLst>
                                            <p:cond delay="399"/>
                                          </p:stCondLst>
                                        </p:cTn>
                                        <p:tgtEl>
                                          <p:spTgt spid="33"/>
                                        </p:tgtEl>
                                        <p:attrNameLst>
                                          <p:attrName>style.visibility</p:attrName>
                                        </p:attrNameLst>
                                      </p:cBhvr>
                                      <p:to>
                                        <p:strVal val="hidden"/>
                                      </p:to>
                                    </p:set>
                                  </p:childTnLst>
                                </p:cTn>
                              </p:par>
                              <p:par>
                                <p:cTn id="116" presetID="53" presetClass="entr" presetSubtype="16" fill="hold" grpId="0" nodeType="withEffect">
                                  <p:stCondLst>
                                    <p:cond delay="1150"/>
                                  </p:stCondLst>
                                  <p:childTnLst>
                                    <p:set>
                                      <p:cBhvr>
                                        <p:cTn id="117" dur="1" fill="hold">
                                          <p:stCondLst>
                                            <p:cond delay="0"/>
                                          </p:stCondLst>
                                        </p:cTn>
                                        <p:tgtEl>
                                          <p:spTgt spid="34"/>
                                        </p:tgtEl>
                                        <p:attrNameLst>
                                          <p:attrName>style.visibility</p:attrName>
                                        </p:attrNameLst>
                                      </p:cBhvr>
                                      <p:to>
                                        <p:strVal val="visible"/>
                                      </p:to>
                                    </p:set>
                                    <p:anim calcmode="lin" valueType="num">
                                      <p:cBhvr>
                                        <p:cTn id="118" dur="300" fill="hold"/>
                                        <p:tgtEl>
                                          <p:spTgt spid="34"/>
                                        </p:tgtEl>
                                        <p:attrNameLst>
                                          <p:attrName>ppt_w</p:attrName>
                                        </p:attrNameLst>
                                      </p:cBhvr>
                                      <p:tavLst>
                                        <p:tav tm="0">
                                          <p:val>
                                            <p:fltVal val="0"/>
                                          </p:val>
                                        </p:tav>
                                        <p:tav tm="100000">
                                          <p:val>
                                            <p:strVal val="#ppt_w"/>
                                          </p:val>
                                        </p:tav>
                                      </p:tavLst>
                                    </p:anim>
                                    <p:anim calcmode="lin" valueType="num">
                                      <p:cBhvr>
                                        <p:cTn id="119" dur="300" fill="hold"/>
                                        <p:tgtEl>
                                          <p:spTgt spid="34"/>
                                        </p:tgtEl>
                                        <p:attrNameLst>
                                          <p:attrName>ppt_h</p:attrName>
                                        </p:attrNameLst>
                                      </p:cBhvr>
                                      <p:tavLst>
                                        <p:tav tm="0">
                                          <p:val>
                                            <p:fltVal val="0"/>
                                          </p:val>
                                        </p:tav>
                                        <p:tav tm="100000">
                                          <p:val>
                                            <p:strVal val="#ppt_h"/>
                                          </p:val>
                                        </p:tav>
                                      </p:tavLst>
                                    </p:anim>
                                    <p:animEffect transition="in" filter="fade">
                                      <p:cBhvr>
                                        <p:cTn id="120" dur="300"/>
                                        <p:tgtEl>
                                          <p:spTgt spid="34"/>
                                        </p:tgtEl>
                                      </p:cBhvr>
                                    </p:animEffect>
                                  </p:childTnLst>
                                </p:cTn>
                              </p:par>
                              <p:par>
                                <p:cTn id="121" presetID="6" presetClass="exit" presetSubtype="32" fill="hold" grpId="1" nodeType="withEffect">
                                  <p:stCondLst>
                                    <p:cond delay="1400"/>
                                  </p:stCondLst>
                                  <p:childTnLst>
                                    <p:animEffect transition="out" filter="circle(out)">
                                      <p:cBhvr>
                                        <p:cTn id="122" dur="400"/>
                                        <p:tgtEl>
                                          <p:spTgt spid="34"/>
                                        </p:tgtEl>
                                      </p:cBhvr>
                                    </p:animEffect>
                                    <p:set>
                                      <p:cBhvr>
                                        <p:cTn id="123" dur="1" fill="hold">
                                          <p:stCondLst>
                                            <p:cond delay="399"/>
                                          </p:stCondLst>
                                        </p:cTn>
                                        <p:tgtEl>
                                          <p:spTgt spid="34"/>
                                        </p:tgtEl>
                                        <p:attrNameLst>
                                          <p:attrName>style.visibility</p:attrName>
                                        </p:attrNameLst>
                                      </p:cBhvr>
                                      <p:to>
                                        <p:strVal val="hidden"/>
                                      </p:to>
                                    </p:set>
                                  </p:childTnLst>
                                </p:cTn>
                              </p:par>
                              <p:par>
                                <p:cTn id="124" presetID="53" presetClass="entr" presetSubtype="16" fill="hold" grpId="0" nodeType="withEffect">
                                  <p:stCondLst>
                                    <p:cond delay="1200"/>
                                  </p:stCondLst>
                                  <p:childTnLst>
                                    <p:set>
                                      <p:cBhvr>
                                        <p:cTn id="125" dur="1" fill="hold">
                                          <p:stCondLst>
                                            <p:cond delay="0"/>
                                          </p:stCondLst>
                                        </p:cTn>
                                        <p:tgtEl>
                                          <p:spTgt spid="35"/>
                                        </p:tgtEl>
                                        <p:attrNameLst>
                                          <p:attrName>style.visibility</p:attrName>
                                        </p:attrNameLst>
                                      </p:cBhvr>
                                      <p:to>
                                        <p:strVal val="visible"/>
                                      </p:to>
                                    </p:set>
                                    <p:anim calcmode="lin" valueType="num">
                                      <p:cBhvr>
                                        <p:cTn id="126" dur="300" fill="hold"/>
                                        <p:tgtEl>
                                          <p:spTgt spid="35"/>
                                        </p:tgtEl>
                                        <p:attrNameLst>
                                          <p:attrName>ppt_w</p:attrName>
                                        </p:attrNameLst>
                                      </p:cBhvr>
                                      <p:tavLst>
                                        <p:tav tm="0">
                                          <p:val>
                                            <p:fltVal val="0"/>
                                          </p:val>
                                        </p:tav>
                                        <p:tav tm="100000">
                                          <p:val>
                                            <p:strVal val="#ppt_w"/>
                                          </p:val>
                                        </p:tav>
                                      </p:tavLst>
                                    </p:anim>
                                    <p:anim calcmode="lin" valueType="num">
                                      <p:cBhvr>
                                        <p:cTn id="127" dur="300" fill="hold"/>
                                        <p:tgtEl>
                                          <p:spTgt spid="35"/>
                                        </p:tgtEl>
                                        <p:attrNameLst>
                                          <p:attrName>ppt_h</p:attrName>
                                        </p:attrNameLst>
                                      </p:cBhvr>
                                      <p:tavLst>
                                        <p:tav tm="0">
                                          <p:val>
                                            <p:fltVal val="0"/>
                                          </p:val>
                                        </p:tav>
                                        <p:tav tm="100000">
                                          <p:val>
                                            <p:strVal val="#ppt_h"/>
                                          </p:val>
                                        </p:tav>
                                      </p:tavLst>
                                    </p:anim>
                                    <p:animEffect transition="in" filter="fade">
                                      <p:cBhvr>
                                        <p:cTn id="128" dur="300"/>
                                        <p:tgtEl>
                                          <p:spTgt spid="35"/>
                                        </p:tgtEl>
                                      </p:cBhvr>
                                    </p:animEffect>
                                  </p:childTnLst>
                                </p:cTn>
                              </p:par>
                              <p:par>
                                <p:cTn id="129" presetID="6" presetClass="exit" presetSubtype="32" fill="hold" grpId="1" nodeType="withEffect">
                                  <p:stCondLst>
                                    <p:cond delay="1450"/>
                                  </p:stCondLst>
                                  <p:childTnLst>
                                    <p:animEffect transition="out" filter="circle(out)">
                                      <p:cBhvr>
                                        <p:cTn id="130" dur="400"/>
                                        <p:tgtEl>
                                          <p:spTgt spid="35"/>
                                        </p:tgtEl>
                                      </p:cBhvr>
                                    </p:animEffect>
                                    <p:set>
                                      <p:cBhvr>
                                        <p:cTn id="131" dur="1" fill="hold">
                                          <p:stCondLst>
                                            <p:cond delay="399"/>
                                          </p:stCondLst>
                                        </p:cTn>
                                        <p:tgtEl>
                                          <p:spTgt spid="35"/>
                                        </p:tgtEl>
                                        <p:attrNameLst>
                                          <p:attrName>style.visibility</p:attrName>
                                        </p:attrNameLst>
                                      </p:cBhvr>
                                      <p:to>
                                        <p:strVal val="hidden"/>
                                      </p:to>
                                    </p:set>
                                  </p:childTnLst>
                                </p:cTn>
                              </p:par>
                              <p:par>
                                <p:cTn id="132" presetID="53" presetClass="entr" presetSubtype="16" fill="hold" grpId="0" nodeType="withEffect">
                                  <p:stCondLst>
                                    <p:cond delay="1250"/>
                                  </p:stCondLst>
                                  <p:childTnLst>
                                    <p:set>
                                      <p:cBhvr>
                                        <p:cTn id="133" dur="1" fill="hold">
                                          <p:stCondLst>
                                            <p:cond delay="0"/>
                                          </p:stCondLst>
                                        </p:cTn>
                                        <p:tgtEl>
                                          <p:spTgt spid="36"/>
                                        </p:tgtEl>
                                        <p:attrNameLst>
                                          <p:attrName>style.visibility</p:attrName>
                                        </p:attrNameLst>
                                      </p:cBhvr>
                                      <p:to>
                                        <p:strVal val="visible"/>
                                      </p:to>
                                    </p:set>
                                    <p:anim calcmode="lin" valueType="num">
                                      <p:cBhvr>
                                        <p:cTn id="134" dur="300" fill="hold"/>
                                        <p:tgtEl>
                                          <p:spTgt spid="36"/>
                                        </p:tgtEl>
                                        <p:attrNameLst>
                                          <p:attrName>ppt_w</p:attrName>
                                        </p:attrNameLst>
                                      </p:cBhvr>
                                      <p:tavLst>
                                        <p:tav tm="0">
                                          <p:val>
                                            <p:fltVal val="0"/>
                                          </p:val>
                                        </p:tav>
                                        <p:tav tm="100000">
                                          <p:val>
                                            <p:strVal val="#ppt_w"/>
                                          </p:val>
                                        </p:tav>
                                      </p:tavLst>
                                    </p:anim>
                                    <p:anim calcmode="lin" valueType="num">
                                      <p:cBhvr>
                                        <p:cTn id="135" dur="300" fill="hold"/>
                                        <p:tgtEl>
                                          <p:spTgt spid="36"/>
                                        </p:tgtEl>
                                        <p:attrNameLst>
                                          <p:attrName>ppt_h</p:attrName>
                                        </p:attrNameLst>
                                      </p:cBhvr>
                                      <p:tavLst>
                                        <p:tav tm="0">
                                          <p:val>
                                            <p:fltVal val="0"/>
                                          </p:val>
                                        </p:tav>
                                        <p:tav tm="100000">
                                          <p:val>
                                            <p:strVal val="#ppt_h"/>
                                          </p:val>
                                        </p:tav>
                                      </p:tavLst>
                                    </p:anim>
                                    <p:animEffect transition="in" filter="fade">
                                      <p:cBhvr>
                                        <p:cTn id="136" dur="300"/>
                                        <p:tgtEl>
                                          <p:spTgt spid="36"/>
                                        </p:tgtEl>
                                      </p:cBhvr>
                                    </p:animEffect>
                                  </p:childTnLst>
                                </p:cTn>
                              </p:par>
                              <p:par>
                                <p:cTn id="137" presetID="6" presetClass="exit" presetSubtype="32" fill="hold" grpId="1" nodeType="withEffect">
                                  <p:stCondLst>
                                    <p:cond delay="1500"/>
                                  </p:stCondLst>
                                  <p:childTnLst>
                                    <p:animEffect transition="out" filter="circle(out)">
                                      <p:cBhvr>
                                        <p:cTn id="138" dur="400"/>
                                        <p:tgtEl>
                                          <p:spTgt spid="36"/>
                                        </p:tgtEl>
                                      </p:cBhvr>
                                    </p:animEffect>
                                    <p:set>
                                      <p:cBhvr>
                                        <p:cTn id="139" dur="1" fill="hold">
                                          <p:stCondLst>
                                            <p:cond delay="399"/>
                                          </p:stCondLst>
                                        </p:cTn>
                                        <p:tgtEl>
                                          <p:spTgt spid="36"/>
                                        </p:tgtEl>
                                        <p:attrNameLst>
                                          <p:attrName>style.visibility</p:attrName>
                                        </p:attrNameLst>
                                      </p:cBhvr>
                                      <p:to>
                                        <p:strVal val="hidden"/>
                                      </p:to>
                                    </p:set>
                                  </p:childTnLst>
                                </p:cTn>
                              </p:par>
                              <p:par>
                                <p:cTn id="140" presetID="53" presetClass="entr" presetSubtype="16" fill="hold" grpId="0" nodeType="withEffect">
                                  <p:stCondLst>
                                    <p:cond delay="1300"/>
                                  </p:stCondLst>
                                  <p:childTnLst>
                                    <p:set>
                                      <p:cBhvr>
                                        <p:cTn id="141" dur="1" fill="hold">
                                          <p:stCondLst>
                                            <p:cond delay="0"/>
                                          </p:stCondLst>
                                        </p:cTn>
                                        <p:tgtEl>
                                          <p:spTgt spid="37"/>
                                        </p:tgtEl>
                                        <p:attrNameLst>
                                          <p:attrName>style.visibility</p:attrName>
                                        </p:attrNameLst>
                                      </p:cBhvr>
                                      <p:to>
                                        <p:strVal val="visible"/>
                                      </p:to>
                                    </p:set>
                                    <p:anim calcmode="lin" valueType="num">
                                      <p:cBhvr>
                                        <p:cTn id="142" dur="300" fill="hold"/>
                                        <p:tgtEl>
                                          <p:spTgt spid="37"/>
                                        </p:tgtEl>
                                        <p:attrNameLst>
                                          <p:attrName>ppt_w</p:attrName>
                                        </p:attrNameLst>
                                      </p:cBhvr>
                                      <p:tavLst>
                                        <p:tav tm="0">
                                          <p:val>
                                            <p:fltVal val="0"/>
                                          </p:val>
                                        </p:tav>
                                        <p:tav tm="100000">
                                          <p:val>
                                            <p:strVal val="#ppt_w"/>
                                          </p:val>
                                        </p:tav>
                                      </p:tavLst>
                                    </p:anim>
                                    <p:anim calcmode="lin" valueType="num">
                                      <p:cBhvr>
                                        <p:cTn id="143" dur="300" fill="hold"/>
                                        <p:tgtEl>
                                          <p:spTgt spid="37"/>
                                        </p:tgtEl>
                                        <p:attrNameLst>
                                          <p:attrName>ppt_h</p:attrName>
                                        </p:attrNameLst>
                                      </p:cBhvr>
                                      <p:tavLst>
                                        <p:tav tm="0">
                                          <p:val>
                                            <p:fltVal val="0"/>
                                          </p:val>
                                        </p:tav>
                                        <p:tav tm="100000">
                                          <p:val>
                                            <p:strVal val="#ppt_h"/>
                                          </p:val>
                                        </p:tav>
                                      </p:tavLst>
                                    </p:anim>
                                    <p:animEffect transition="in" filter="fade">
                                      <p:cBhvr>
                                        <p:cTn id="144" dur="300"/>
                                        <p:tgtEl>
                                          <p:spTgt spid="37"/>
                                        </p:tgtEl>
                                      </p:cBhvr>
                                    </p:animEffect>
                                  </p:childTnLst>
                                </p:cTn>
                              </p:par>
                              <p:par>
                                <p:cTn id="145" presetID="6" presetClass="exit" presetSubtype="32" fill="hold" grpId="1" nodeType="withEffect">
                                  <p:stCondLst>
                                    <p:cond delay="1550"/>
                                  </p:stCondLst>
                                  <p:childTnLst>
                                    <p:animEffect transition="out" filter="circle(out)">
                                      <p:cBhvr>
                                        <p:cTn id="146" dur="400"/>
                                        <p:tgtEl>
                                          <p:spTgt spid="37"/>
                                        </p:tgtEl>
                                      </p:cBhvr>
                                    </p:animEffect>
                                    <p:set>
                                      <p:cBhvr>
                                        <p:cTn id="147" dur="1" fill="hold">
                                          <p:stCondLst>
                                            <p:cond delay="399"/>
                                          </p:stCondLst>
                                        </p:cTn>
                                        <p:tgtEl>
                                          <p:spTgt spid="37"/>
                                        </p:tgtEl>
                                        <p:attrNameLst>
                                          <p:attrName>style.visibility</p:attrName>
                                        </p:attrNameLst>
                                      </p:cBhvr>
                                      <p:to>
                                        <p:strVal val="hidden"/>
                                      </p:to>
                                    </p:set>
                                  </p:childTnLst>
                                </p:cTn>
                              </p:par>
                              <p:par>
                                <p:cTn id="148" presetID="53" presetClass="entr" presetSubtype="16" fill="hold" grpId="0" nodeType="withEffect">
                                  <p:stCondLst>
                                    <p:cond delay="1350"/>
                                  </p:stCondLst>
                                  <p:childTnLst>
                                    <p:set>
                                      <p:cBhvr>
                                        <p:cTn id="149" dur="1" fill="hold">
                                          <p:stCondLst>
                                            <p:cond delay="0"/>
                                          </p:stCondLst>
                                        </p:cTn>
                                        <p:tgtEl>
                                          <p:spTgt spid="38"/>
                                        </p:tgtEl>
                                        <p:attrNameLst>
                                          <p:attrName>style.visibility</p:attrName>
                                        </p:attrNameLst>
                                      </p:cBhvr>
                                      <p:to>
                                        <p:strVal val="visible"/>
                                      </p:to>
                                    </p:set>
                                    <p:anim calcmode="lin" valueType="num">
                                      <p:cBhvr>
                                        <p:cTn id="150" dur="300" fill="hold"/>
                                        <p:tgtEl>
                                          <p:spTgt spid="38"/>
                                        </p:tgtEl>
                                        <p:attrNameLst>
                                          <p:attrName>ppt_w</p:attrName>
                                        </p:attrNameLst>
                                      </p:cBhvr>
                                      <p:tavLst>
                                        <p:tav tm="0">
                                          <p:val>
                                            <p:fltVal val="0"/>
                                          </p:val>
                                        </p:tav>
                                        <p:tav tm="100000">
                                          <p:val>
                                            <p:strVal val="#ppt_w"/>
                                          </p:val>
                                        </p:tav>
                                      </p:tavLst>
                                    </p:anim>
                                    <p:anim calcmode="lin" valueType="num">
                                      <p:cBhvr>
                                        <p:cTn id="151" dur="300" fill="hold"/>
                                        <p:tgtEl>
                                          <p:spTgt spid="38"/>
                                        </p:tgtEl>
                                        <p:attrNameLst>
                                          <p:attrName>ppt_h</p:attrName>
                                        </p:attrNameLst>
                                      </p:cBhvr>
                                      <p:tavLst>
                                        <p:tav tm="0">
                                          <p:val>
                                            <p:fltVal val="0"/>
                                          </p:val>
                                        </p:tav>
                                        <p:tav tm="100000">
                                          <p:val>
                                            <p:strVal val="#ppt_h"/>
                                          </p:val>
                                        </p:tav>
                                      </p:tavLst>
                                    </p:anim>
                                    <p:animEffect transition="in" filter="fade">
                                      <p:cBhvr>
                                        <p:cTn id="152" dur="300"/>
                                        <p:tgtEl>
                                          <p:spTgt spid="38"/>
                                        </p:tgtEl>
                                      </p:cBhvr>
                                    </p:animEffect>
                                  </p:childTnLst>
                                </p:cTn>
                              </p:par>
                              <p:par>
                                <p:cTn id="153" presetID="6" presetClass="exit" presetSubtype="32" fill="hold" grpId="1" nodeType="withEffect">
                                  <p:stCondLst>
                                    <p:cond delay="1600"/>
                                  </p:stCondLst>
                                  <p:childTnLst>
                                    <p:animEffect transition="out" filter="circle(out)">
                                      <p:cBhvr>
                                        <p:cTn id="154" dur="400"/>
                                        <p:tgtEl>
                                          <p:spTgt spid="38"/>
                                        </p:tgtEl>
                                      </p:cBhvr>
                                    </p:animEffect>
                                    <p:set>
                                      <p:cBhvr>
                                        <p:cTn id="155" dur="1" fill="hold">
                                          <p:stCondLst>
                                            <p:cond delay="399"/>
                                          </p:stCondLst>
                                        </p:cTn>
                                        <p:tgtEl>
                                          <p:spTgt spid="38"/>
                                        </p:tgtEl>
                                        <p:attrNameLst>
                                          <p:attrName>style.visibility</p:attrName>
                                        </p:attrNameLst>
                                      </p:cBhvr>
                                      <p:to>
                                        <p:strVal val="hidden"/>
                                      </p:to>
                                    </p:set>
                                  </p:childTnLst>
                                </p:cTn>
                              </p:par>
                              <p:par>
                                <p:cTn id="156" presetID="53" presetClass="entr" presetSubtype="16" fill="hold" grpId="0" nodeType="withEffect">
                                  <p:stCondLst>
                                    <p:cond delay="1450"/>
                                  </p:stCondLst>
                                  <p:childTnLst>
                                    <p:set>
                                      <p:cBhvr>
                                        <p:cTn id="157" dur="1" fill="hold">
                                          <p:stCondLst>
                                            <p:cond delay="0"/>
                                          </p:stCondLst>
                                        </p:cTn>
                                        <p:tgtEl>
                                          <p:spTgt spid="39"/>
                                        </p:tgtEl>
                                        <p:attrNameLst>
                                          <p:attrName>style.visibility</p:attrName>
                                        </p:attrNameLst>
                                      </p:cBhvr>
                                      <p:to>
                                        <p:strVal val="visible"/>
                                      </p:to>
                                    </p:set>
                                    <p:anim calcmode="lin" valueType="num">
                                      <p:cBhvr>
                                        <p:cTn id="158" dur="300" fill="hold"/>
                                        <p:tgtEl>
                                          <p:spTgt spid="39"/>
                                        </p:tgtEl>
                                        <p:attrNameLst>
                                          <p:attrName>ppt_w</p:attrName>
                                        </p:attrNameLst>
                                      </p:cBhvr>
                                      <p:tavLst>
                                        <p:tav tm="0">
                                          <p:val>
                                            <p:fltVal val="0"/>
                                          </p:val>
                                        </p:tav>
                                        <p:tav tm="100000">
                                          <p:val>
                                            <p:strVal val="#ppt_w"/>
                                          </p:val>
                                        </p:tav>
                                      </p:tavLst>
                                    </p:anim>
                                    <p:anim calcmode="lin" valueType="num">
                                      <p:cBhvr>
                                        <p:cTn id="159" dur="300" fill="hold"/>
                                        <p:tgtEl>
                                          <p:spTgt spid="39"/>
                                        </p:tgtEl>
                                        <p:attrNameLst>
                                          <p:attrName>ppt_h</p:attrName>
                                        </p:attrNameLst>
                                      </p:cBhvr>
                                      <p:tavLst>
                                        <p:tav tm="0">
                                          <p:val>
                                            <p:fltVal val="0"/>
                                          </p:val>
                                        </p:tav>
                                        <p:tav tm="100000">
                                          <p:val>
                                            <p:strVal val="#ppt_h"/>
                                          </p:val>
                                        </p:tav>
                                      </p:tavLst>
                                    </p:anim>
                                    <p:animEffect transition="in" filter="fade">
                                      <p:cBhvr>
                                        <p:cTn id="160" dur="300"/>
                                        <p:tgtEl>
                                          <p:spTgt spid="39"/>
                                        </p:tgtEl>
                                      </p:cBhvr>
                                    </p:animEffect>
                                  </p:childTnLst>
                                </p:cTn>
                              </p:par>
                              <p:par>
                                <p:cTn id="161" presetID="6" presetClass="exit" presetSubtype="32" fill="hold" grpId="1" nodeType="withEffect">
                                  <p:stCondLst>
                                    <p:cond delay="1650"/>
                                  </p:stCondLst>
                                  <p:childTnLst>
                                    <p:animEffect transition="out" filter="circle(out)">
                                      <p:cBhvr>
                                        <p:cTn id="162" dur="400"/>
                                        <p:tgtEl>
                                          <p:spTgt spid="39"/>
                                        </p:tgtEl>
                                      </p:cBhvr>
                                    </p:animEffect>
                                    <p:set>
                                      <p:cBhvr>
                                        <p:cTn id="163" dur="1" fill="hold">
                                          <p:stCondLst>
                                            <p:cond delay="399"/>
                                          </p:stCondLst>
                                        </p:cTn>
                                        <p:tgtEl>
                                          <p:spTgt spid="39"/>
                                        </p:tgtEl>
                                        <p:attrNameLst>
                                          <p:attrName>style.visibility</p:attrName>
                                        </p:attrNameLst>
                                      </p:cBhvr>
                                      <p:to>
                                        <p:strVal val="hidden"/>
                                      </p:to>
                                    </p:set>
                                  </p:childTnLst>
                                </p:cTn>
                              </p:par>
                              <p:par>
                                <p:cTn id="164" presetID="53" presetClass="entr" presetSubtype="16" fill="hold" grpId="0" nodeType="withEffect">
                                  <p:stCondLst>
                                    <p:cond delay="1500"/>
                                  </p:stCondLst>
                                  <p:childTnLst>
                                    <p:set>
                                      <p:cBhvr>
                                        <p:cTn id="165" dur="1" fill="hold">
                                          <p:stCondLst>
                                            <p:cond delay="0"/>
                                          </p:stCondLst>
                                        </p:cTn>
                                        <p:tgtEl>
                                          <p:spTgt spid="40"/>
                                        </p:tgtEl>
                                        <p:attrNameLst>
                                          <p:attrName>style.visibility</p:attrName>
                                        </p:attrNameLst>
                                      </p:cBhvr>
                                      <p:to>
                                        <p:strVal val="visible"/>
                                      </p:to>
                                    </p:set>
                                    <p:anim calcmode="lin" valueType="num">
                                      <p:cBhvr>
                                        <p:cTn id="166" dur="300" fill="hold"/>
                                        <p:tgtEl>
                                          <p:spTgt spid="40"/>
                                        </p:tgtEl>
                                        <p:attrNameLst>
                                          <p:attrName>ppt_w</p:attrName>
                                        </p:attrNameLst>
                                      </p:cBhvr>
                                      <p:tavLst>
                                        <p:tav tm="0">
                                          <p:val>
                                            <p:fltVal val="0"/>
                                          </p:val>
                                        </p:tav>
                                        <p:tav tm="100000">
                                          <p:val>
                                            <p:strVal val="#ppt_w"/>
                                          </p:val>
                                        </p:tav>
                                      </p:tavLst>
                                    </p:anim>
                                    <p:anim calcmode="lin" valueType="num">
                                      <p:cBhvr>
                                        <p:cTn id="167" dur="300" fill="hold"/>
                                        <p:tgtEl>
                                          <p:spTgt spid="40"/>
                                        </p:tgtEl>
                                        <p:attrNameLst>
                                          <p:attrName>ppt_h</p:attrName>
                                        </p:attrNameLst>
                                      </p:cBhvr>
                                      <p:tavLst>
                                        <p:tav tm="0">
                                          <p:val>
                                            <p:fltVal val="0"/>
                                          </p:val>
                                        </p:tav>
                                        <p:tav tm="100000">
                                          <p:val>
                                            <p:strVal val="#ppt_h"/>
                                          </p:val>
                                        </p:tav>
                                      </p:tavLst>
                                    </p:anim>
                                    <p:animEffect transition="in" filter="fade">
                                      <p:cBhvr>
                                        <p:cTn id="168" dur="300"/>
                                        <p:tgtEl>
                                          <p:spTgt spid="40"/>
                                        </p:tgtEl>
                                      </p:cBhvr>
                                    </p:animEffect>
                                  </p:childTnLst>
                                </p:cTn>
                              </p:par>
                              <p:par>
                                <p:cTn id="169" presetID="6" presetClass="exit" presetSubtype="32" fill="hold" grpId="1" nodeType="withEffect">
                                  <p:stCondLst>
                                    <p:cond delay="1700"/>
                                  </p:stCondLst>
                                  <p:childTnLst>
                                    <p:animEffect transition="out" filter="circle(out)">
                                      <p:cBhvr>
                                        <p:cTn id="170" dur="400"/>
                                        <p:tgtEl>
                                          <p:spTgt spid="40"/>
                                        </p:tgtEl>
                                      </p:cBhvr>
                                    </p:animEffect>
                                    <p:set>
                                      <p:cBhvr>
                                        <p:cTn id="171" dur="1" fill="hold">
                                          <p:stCondLst>
                                            <p:cond delay="399"/>
                                          </p:stCondLst>
                                        </p:cTn>
                                        <p:tgtEl>
                                          <p:spTgt spid="40"/>
                                        </p:tgtEl>
                                        <p:attrNameLst>
                                          <p:attrName>style.visibility</p:attrName>
                                        </p:attrNameLst>
                                      </p:cBhvr>
                                      <p:to>
                                        <p:strVal val="hidden"/>
                                      </p:to>
                                    </p:set>
                                  </p:childTnLst>
                                </p:cTn>
                              </p:par>
                              <p:par>
                                <p:cTn id="172" presetID="53" presetClass="entr" presetSubtype="16" fill="hold" grpId="0" nodeType="withEffect">
                                  <p:stCondLst>
                                    <p:cond delay="1550"/>
                                  </p:stCondLst>
                                  <p:childTnLst>
                                    <p:set>
                                      <p:cBhvr>
                                        <p:cTn id="173" dur="1" fill="hold">
                                          <p:stCondLst>
                                            <p:cond delay="0"/>
                                          </p:stCondLst>
                                        </p:cTn>
                                        <p:tgtEl>
                                          <p:spTgt spid="41"/>
                                        </p:tgtEl>
                                        <p:attrNameLst>
                                          <p:attrName>style.visibility</p:attrName>
                                        </p:attrNameLst>
                                      </p:cBhvr>
                                      <p:to>
                                        <p:strVal val="visible"/>
                                      </p:to>
                                    </p:set>
                                    <p:anim calcmode="lin" valueType="num">
                                      <p:cBhvr>
                                        <p:cTn id="174" dur="300" fill="hold"/>
                                        <p:tgtEl>
                                          <p:spTgt spid="41"/>
                                        </p:tgtEl>
                                        <p:attrNameLst>
                                          <p:attrName>ppt_w</p:attrName>
                                        </p:attrNameLst>
                                      </p:cBhvr>
                                      <p:tavLst>
                                        <p:tav tm="0">
                                          <p:val>
                                            <p:fltVal val="0"/>
                                          </p:val>
                                        </p:tav>
                                        <p:tav tm="100000">
                                          <p:val>
                                            <p:strVal val="#ppt_w"/>
                                          </p:val>
                                        </p:tav>
                                      </p:tavLst>
                                    </p:anim>
                                    <p:anim calcmode="lin" valueType="num">
                                      <p:cBhvr>
                                        <p:cTn id="175" dur="300" fill="hold"/>
                                        <p:tgtEl>
                                          <p:spTgt spid="41"/>
                                        </p:tgtEl>
                                        <p:attrNameLst>
                                          <p:attrName>ppt_h</p:attrName>
                                        </p:attrNameLst>
                                      </p:cBhvr>
                                      <p:tavLst>
                                        <p:tav tm="0">
                                          <p:val>
                                            <p:fltVal val="0"/>
                                          </p:val>
                                        </p:tav>
                                        <p:tav tm="100000">
                                          <p:val>
                                            <p:strVal val="#ppt_h"/>
                                          </p:val>
                                        </p:tav>
                                      </p:tavLst>
                                    </p:anim>
                                    <p:animEffect transition="in" filter="fade">
                                      <p:cBhvr>
                                        <p:cTn id="176" dur="300"/>
                                        <p:tgtEl>
                                          <p:spTgt spid="41"/>
                                        </p:tgtEl>
                                      </p:cBhvr>
                                    </p:animEffect>
                                  </p:childTnLst>
                                </p:cTn>
                              </p:par>
                              <p:par>
                                <p:cTn id="177" presetID="6" presetClass="exit" presetSubtype="32" fill="hold" grpId="1" nodeType="withEffect">
                                  <p:stCondLst>
                                    <p:cond delay="1750"/>
                                  </p:stCondLst>
                                  <p:childTnLst>
                                    <p:animEffect transition="out" filter="circle(out)">
                                      <p:cBhvr>
                                        <p:cTn id="178" dur="400"/>
                                        <p:tgtEl>
                                          <p:spTgt spid="41"/>
                                        </p:tgtEl>
                                      </p:cBhvr>
                                    </p:animEffect>
                                    <p:set>
                                      <p:cBhvr>
                                        <p:cTn id="179" dur="1" fill="hold">
                                          <p:stCondLst>
                                            <p:cond delay="399"/>
                                          </p:stCondLst>
                                        </p:cTn>
                                        <p:tgtEl>
                                          <p:spTgt spid="41"/>
                                        </p:tgtEl>
                                        <p:attrNameLst>
                                          <p:attrName>style.visibility</p:attrName>
                                        </p:attrNameLst>
                                      </p:cBhvr>
                                      <p:to>
                                        <p:strVal val="hidden"/>
                                      </p:to>
                                    </p:set>
                                  </p:childTnLst>
                                </p:cTn>
                              </p:par>
                              <p:par>
                                <p:cTn id="180" presetID="10" presetClass="entr" presetSubtype="0" repeatCount="indefinite" fill="hold" grpId="0" nodeType="withEffect">
                                  <p:stCondLst>
                                    <p:cond delay="0"/>
                                  </p:stCondLst>
                                  <p:childTnLst>
                                    <p:set>
                                      <p:cBhvr>
                                        <p:cTn id="181" dur="1" fill="hold">
                                          <p:stCondLst>
                                            <p:cond delay="0"/>
                                          </p:stCondLst>
                                        </p:cTn>
                                        <p:tgtEl>
                                          <p:spTgt spid="43"/>
                                        </p:tgtEl>
                                        <p:attrNameLst>
                                          <p:attrName>style.visibility</p:attrName>
                                        </p:attrNameLst>
                                      </p:cBhvr>
                                      <p:to>
                                        <p:strVal val="visible"/>
                                      </p:to>
                                    </p:set>
                                    <p:animEffect transition="out" filter="fade">
                                      <p:cBhvr additive="base">
                                        <p:cTn id="182" dur="316" fill="hold">
                                          <p:stCondLst>
                                            <p:cond delay="2213"/>
                                          </p:stCondLst>
                                        </p:cTn>
                                        <p:tgtEl>
                                          <p:spTgt spid="43"/>
                                        </p:tgtEl>
                                      </p:cBhvr>
                                    </p:animEffect>
                                    <p:animEffect transition="in" filter="fade">
                                      <p:cBhvr additive="base">
                                        <p:cTn id="183" dur="316" fill="hold">
                                          <p:stCondLst>
                                            <p:cond delay="0"/>
                                          </p:stCondLst>
                                        </p:cTn>
                                        <p:tgtEl>
                                          <p:spTgt spid="43"/>
                                        </p:tgtEl>
                                      </p:cBhvr>
                                    </p:animEffect>
                                    <p:set>
                                      <p:cBhvr additive="base">
                                        <p:cTn id="184" dur="1" fill="hold">
                                          <p:stCondLst>
                                            <p:cond delay="2528"/>
                                          </p:stCondLst>
                                        </p:cTn>
                                        <p:tgtEl>
                                          <p:spTgt spid="43"/>
                                        </p:tgtEl>
                                        <p:attrNameLst>
                                          <p:attrName>style.visibility</p:attrName>
                                        </p:attrNameLst>
                                      </p:cBhvr>
                                      <p:to>
                                        <p:strVal val="hidden"/>
                                      </p:to>
                                    </p:set>
                                    <p:set>
                                      <p:cBhvr additive="base">
                                        <p:cTn id="185" dur="2908" fill="hold">
                                          <p:stCondLst>
                                            <p:cond delay="0"/>
                                          </p:stCondLst>
                                        </p:cTn>
                                        <p:tgtEl>
                                          <p:spTgt spid="43"/>
                                        </p:tgtEl>
                                      </p:cBhvr>
                                      <p:to>
                                        <p:strVal val=""/>
                                      </p:to>
                                    </p:set>
                                  </p:childTnLst>
                                </p:cTn>
                              </p:par>
                              <p:par>
                                <p:cTn id="186" presetID="0" presetClass="path" presetSubtype="0" repeatCount="indefinite" fill="hold" grpId="1" nodeType="withEffect">
                                  <p:stCondLst>
                                    <p:cond delay="0"/>
                                  </p:stCondLst>
                                  <p:childTnLst>
                                    <p:animMotion origin="layout" path="M -4.58333E-6 3.7037E-7 C 0.07123 -0.04398 0.06237 -0.16273 0.09011 -0.27847 " pathEditMode="relative" rAng="0" ptsTypes="AA">
                                      <p:cBhvr>
                                        <p:cTn id="187" dur="2714" fill="hold"/>
                                        <p:tgtEl>
                                          <p:spTgt spid="43"/>
                                        </p:tgtEl>
                                        <p:attrNameLst>
                                          <p:attrName>ppt_x</p:attrName>
                                          <p:attrName>ppt_y</p:attrName>
                                        </p:attrNameLst>
                                      </p:cBhvr>
                                      <p:rCtr x="4505" y="-13935"/>
                                    </p:animMotion>
                                  </p:childTnLst>
                                </p:cTn>
                              </p:par>
                              <p:par>
                                <p:cTn id="188" presetID="10" presetClass="entr" presetSubtype="0" repeatCount="indefinite" fill="hold" grpId="0" nodeType="withEffect">
                                  <p:stCondLst>
                                    <p:cond delay="0"/>
                                  </p:stCondLst>
                                  <p:childTnLst>
                                    <p:set>
                                      <p:cBhvr>
                                        <p:cTn id="189" dur="1" fill="hold">
                                          <p:stCondLst>
                                            <p:cond delay="0"/>
                                          </p:stCondLst>
                                        </p:cTn>
                                        <p:tgtEl>
                                          <p:spTgt spid="45"/>
                                        </p:tgtEl>
                                        <p:attrNameLst>
                                          <p:attrName>style.visibility</p:attrName>
                                        </p:attrNameLst>
                                      </p:cBhvr>
                                      <p:to>
                                        <p:strVal val="visible"/>
                                      </p:to>
                                    </p:set>
                                    <p:animEffect transition="out" filter="fade">
                                      <p:cBhvr additive="base">
                                        <p:cTn id="190" dur="250" fill="hold">
                                          <p:stCondLst>
                                            <p:cond delay="1750"/>
                                          </p:stCondLst>
                                        </p:cTn>
                                        <p:tgtEl>
                                          <p:spTgt spid="45"/>
                                        </p:tgtEl>
                                      </p:cBhvr>
                                    </p:animEffect>
                                    <p:animEffect transition="in" filter="fade">
                                      <p:cBhvr additive="base">
                                        <p:cTn id="191" dur="250" fill="hold">
                                          <p:stCondLst>
                                            <p:cond delay="0"/>
                                          </p:stCondLst>
                                        </p:cTn>
                                        <p:tgtEl>
                                          <p:spTgt spid="45"/>
                                        </p:tgtEl>
                                      </p:cBhvr>
                                    </p:animEffect>
                                    <p:set>
                                      <p:cBhvr additive="base">
                                        <p:cTn id="192" dur="1" fill="hold">
                                          <p:stCondLst>
                                            <p:cond delay="1999"/>
                                          </p:stCondLst>
                                        </p:cTn>
                                        <p:tgtEl>
                                          <p:spTgt spid="45"/>
                                        </p:tgtEl>
                                        <p:attrNameLst>
                                          <p:attrName>style.visibility</p:attrName>
                                        </p:attrNameLst>
                                      </p:cBhvr>
                                      <p:to>
                                        <p:strVal val="hidden"/>
                                      </p:to>
                                    </p:set>
                                    <p:set>
                                      <p:cBhvr additive="base">
                                        <p:cTn id="193" dur="2300" fill="hold">
                                          <p:stCondLst>
                                            <p:cond delay="0"/>
                                          </p:stCondLst>
                                        </p:cTn>
                                        <p:tgtEl>
                                          <p:spTgt spid="45"/>
                                        </p:tgtEl>
                                      </p:cBhvr>
                                      <p:to>
                                        <p:strVal val=""/>
                                      </p:to>
                                    </p:set>
                                  </p:childTnLst>
                                </p:cTn>
                              </p:par>
                              <p:par>
                                <p:cTn id="194" presetID="0" presetClass="path" presetSubtype="0" repeatCount="indefinite" fill="hold" grpId="1" nodeType="withEffect">
                                  <p:stCondLst>
                                    <p:cond delay="0"/>
                                  </p:stCondLst>
                                  <p:childTnLst>
                                    <p:animMotion origin="layout" path="M -2.08333E-6 -4.81481E-6 C -0.01133 -0.10555 -0.06198 -0.18449 -0.00768 -0.31458 " pathEditMode="relative" rAng="0" ptsTypes="AA">
                                      <p:cBhvr>
                                        <p:cTn id="195" dur="3409" fill="hold"/>
                                        <p:tgtEl>
                                          <p:spTgt spid="45"/>
                                        </p:tgtEl>
                                        <p:attrNameLst>
                                          <p:attrName>ppt_x</p:attrName>
                                          <p:attrName>ppt_y</p:attrName>
                                        </p:attrNameLst>
                                      </p:cBhvr>
                                      <p:rCtr x="-1628" y="-15741"/>
                                    </p:animMotion>
                                  </p:childTnLst>
                                </p:cTn>
                              </p:par>
                              <p:par>
                                <p:cTn id="196" presetID="10" presetClass="entr" presetSubtype="0" repeatCount="indefinite" fill="hold" grpId="0" nodeType="withEffect">
                                  <p:stCondLst>
                                    <p:cond delay="0"/>
                                  </p:stCondLst>
                                  <p:childTnLst>
                                    <p:set>
                                      <p:cBhvr>
                                        <p:cTn id="197" dur="1" fill="hold">
                                          <p:stCondLst>
                                            <p:cond delay="0"/>
                                          </p:stCondLst>
                                        </p:cTn>
                                        <p:tgtEl>
                                          <p:spTgt spid="46"/>
                                        </p:tgtEl>
                                        <p:attrNameLst>
                                          <p:attrName>style.visibility</p:attrName>
                                        </p:attrNameLst>
                                      </p:cBhvr>
                                      <p:to>
                                        <p:strVal val="visible"/>
                                      </p:to>
                                    </p:set>
                                    <p:animEffect transition="out" filter="fade">
                                      <p:cBhvr additive="base">
                                        <p:cTn id="198" dur="419" fill="hold">
                                          <p:stCondLst>
                                            <p:cond delay="2935"/>
                                          </p:stCondLst>
                                        </p:cTn>
                                        <p:tgtEl>
                                          <p:spTgt spid="46"/>
                                        </p:tgtEl>
                                      </p:cBhvr>
                                    </p:animEffect>
                                    <p:animEffect transition="in" filter="fade">
                                      <p:cBhvr additive="base">
                                        <p:cTn id="199" dur="419" fill="hold">
                                          <p:stCondLst>
                                            <p:cond delay="0"/>
                                          </p:stCondLst>
                                        </p:cTn>
                                        <p:tgtEl>
                                          <p:spTgt spid="46"/>
                                        </p:tgtEl>
                                      </p:cBhvr>
                                    </p:animEffect>
                                    <p:set>
                                      <p:cBhvr additive="base">
                                        <p:cTn id="200" dur="1" fill="hold">
                                          <p:stCondLst>
                                            <p:cond delay="3353"/>
                                          </p:stCondLst>
                                        </p:cTn>
                                        <p:tgtEl>
                                          <p:spTgt spid="46"/>
                                        </p:tgtEl>
                                        <p:attrNameLst>
                                          <p:attrName>style.visibility</p:attrName>
                                        </p:attrNameLst>
                                      </p:cBhvr>
                                      <p:to>
                                        <p:strVal val="hidden"/>
                                      </p:to>
                                    </p:set>
                                    <p:set>
                                      <p:cBhvr additive="base">
                                        <p:cTn id="201" dur="3858" fill="hold">
                                          <p:stCondLst>
                                            <p:cond delay="0"/>
                                          </p:stCondLst>
                                        </p:cTn>
                                        <p:tgtEl>
                                          <p:spTgt spid="46"/>
                                        </p:tgtEl>
                                      </p:cBhvr>
                                      <p:to>
                                        <p:strVal val=""/>
                                      </p:to>
                                    </p:set>
                                  </p:childTnLst>
                                </p:cTn>
                              </p:par>
                              <p:par>
                                <p:cTn id="202" presetID="0" presetClass="path" presetSubtype="0" repeatCount="indefinite" fill="hold" grpId="1" nodeType="withEffect">
                                  <p:stCondLst>
                                    <p:cond delay="0"/>
                                  </p:stCondLst>
                                  <p:childTnLst>
                                    <p:animMotion origin="layout" path="M -0.00013 4.44444E-6 C 0.06471 -0.13542 0.07721 -0.05139 0.13164 -0.18125 " pathEditMode="relative" rAng="0" ptsTypes="AA">
                                      <p:cBhvr>
                                        <p:cTn id="203" dur="3060" fill="hold"/>
                                        <p:tgtEl>
                                          <p:spTgt spid="46"/>
                                        </p:tgtEl>
                                        <p:attrNameLst>
                                          <p:attrName>ppt_x</p:attrName>
                                          <p:attrName>ppt_y</p:attrName>
                                        </p:attrNameLst>
                                      </p:cBhvr>
                                      <p:rCtr x="6589" y="-9074"/>
                                    </p:animMotion>
                                  </p:childTnLst>
                                </p:cTn>
                              </p:par>
                              <p:par>
                                <p:cTn id="204" presetID="10" presetClass="entr" presetSubtype="0" repeatCount="indefinite" fill="hold" grpId="0" nodeType="withEffect">
                                  <p:stCondLst>
                                    <p:cond delay="0"/>
                                  </p:stCondLst>
                                  <p:childTnLst>
                                    <p:set>
                                      <p:cBhvr>
                                        <p:cTn id="205" dur="1" fill="hold">
                                          <p:stCondLst>
                                            <p:cond delay="0"/>
                                          </p:stCondLst>
                                        </p:cTn>
                                        <p:tgtEl>
                                          <p:spTgt spid="47"/>
                                        </p:tgtEl>
                                        <p:attrNameLst>
                                          <p:attrName>style.visibility</p:attrName>
                                        </p:attrNameLst>
                                      </p:cBhvr>
                                      <p:to>
                                        <p:strVal val="visible"/>
                                      </p:to>
                                    </p:set>
                                    <p:animEffect transition="out" filter="fade">
                                      <p:cBhvr additive="base">
                                        <p:cTn id="206" dur="237" fill="hold">
                                          <p:stCondLst>
                                            <p:cond delay="1658"/>
                                          </p:stCondLst>
                                        </p:cTn>
                                        <p:tgtEl>
                                          <p:spTgt spid="47"/>
                                        </p:tgtEl>
                                      </p:cBhvr>
                                    </p:animEffect>
                                    <p:animEffect transition="in" filter="fade">
                                      <p:cBhvr additive="base">
                                        <p:cTn id="207" dur="237" fill="hold">
                                          <p:stCondLst>
                                            <p:cond delay="0"/>
                                          </p:stCondLst>
                                        </p:cTn>
                                        <p:tgtEl>
                                          <p:spTgt spid="47"/>
                                        </p:tgtEl>
                                      </p:cBhvr>
                                    </p:animEffect>
                                    <p:set>
                                      <p:cBhvr additive="base">
                                        <p:cTn id="208" dur="1" fill="hold">
                                          <p:stCondLst>
                                            <p:cond delay="1894"/>
                                          </p:stCondLst>
                                        </p:cTn>
                                        <p:tgtEl>
                                          <p:spTgt spid="47"/>
                                        </p:tgtEl>
                                        <p:attrNameLst>
                                          <p:attrName>style.visibility</p:attrName>
                                        </p:attrNameLst>
                                      </p:cBhvr>
                                      <p:to>
                                        <p:strVal val="hidden"/>
                                      </p:to>
                                    </p:set>
                                    <p:set>
                                      <p:cBhvr additive="base">
                                        <p:cTn id="209" dur="2179" fill="hold">
                                          <p:stCondLst>
                                            <p:cond delay="0"/>
                                          </p:stCondLst>
                                        </p:cTn>
                                        <p:tgtEl>
                                          <p:spTgt spid="47"/>
                                        </p:tgtEl>
                                      </p:cBhvr>
                                      <p:to>
                                        <p:strVal val=""/>
                                      </p:to>
                                    </p:set>
                                  </p:childTnLst>
                                </p:cTn>
                              </p:par>
                              <p:par>
                                <p:cTn id="210" presetID="0" presetClass="path" presetSubtype="0" repeatCount="indefinite" fill="hold" grpId="1" nodeType="withEffect">
                                  <p:stCondLst>
                                    <p:cond delay="0"/>
                                  </p:stCondLst>
                                  <p:childTnLst>
                                    <p:animMotion origin="layout" path="M -8.33333E-7 -4.81481E-6 C -0.0401 -0.14375 -0.07305 -0.07476 -0.10898 -0.21712 " pathEditMode="relative" rAng="0" ptsTypes="AA">
                                      <p:cBhvr>
                                        <p:cTn id="211" dur="3515" fill="hold"/>
                                        <p:tgtEl>
                                          <p:spTgt spid="47"/>
                                        </p:tgtEl>
                                        <p:attrNameLst>
                                          <p:attrName>ppt_x</p:attrName>
                                          <p:attrName>ppt_y</p:attrName>
                                        </p:attrNameLst>
                                      </p:cBhvr>
                                      <p:rCtr x="-5456" y="-10856"/>
                                    </p:animMotion>
                                  </p:childTnLst>
                                </p:cTn>
                              </p:par>
                              <p:par>
                                <p:cTn id="212" presetID="10" presetClass="entr" presetSubtype="0" repeatCount="indefinite" fill="hold" grpId="0" nodeType="withEffect">
                                  <p:stCondLst>
                                    <p:cond delay="0"/>
                                  </p:stCondLst>
                                  <p:childTnLst>
                                    <p:set>
                                      <p:cBhvr>
                                        <p:cTn id="213" dur="1" fill="hold">
                                          <p:stCondLst>
                                            <p:cond delay="0"/>
                                          </p:stCondLst>
                                        </p:cTn>
                                        <p:tgtEl>
                                          <p:spTgt spid="48"/>
                                        </p:tgtEl>
                                        <p:attrNameLst>
                                          <p:attrName>style.visibility</p:attrName>
                                        </p:attrNameLst>
                                      </p:cBhvr>
                                      <p:to>
                                        <p:strVal val="visible"/>
                                      </p:to>
                                    </p:set>
                                    <p:animEffect transition="out" filter="fade">
                                      <p:cBhvr additive="base">
                                        <p:cTn id="214" dur="305" fill="hold">
                                          <p:stCondLst>
                                            <p:cond delay="2133"/>
                                          </p:stCondLst>
                                        </p:cTn>
                                        <p:tgtEl>
                                          <p:spTgt spid="48"/>
                                        </p:tgtEl>
                                      </p:cBhvr>
                                    </p:animEffect>
                                    <p:animEffect transition="in" filter="fade">
                                      <p:cBhvr additive="base">
                                        <p:cTn id="215" dur="305" fill="hold">
                                          <p:stCondLst>
                                            <p:cond delay="0"/>
                                          </p:stCondLst>
                                        </p:cTn>
                                        <p:tgtEl>
                                          <p:spTgt spid="48"/>
                                        </p:tgtEl>
                                      </p:cBhvr>
                                    </p:animEffect>
                                    <p:set>
                                      <p:cBhvr additive="base">
                                        <p:cTn id="216" dur="1" fill="hold">
                                          <p:stCondLst>
                                            <p:cond delay="2437"/>
                                          </p:stCondLst>
                                        </p:cTn>
                                        <p:tgtEl>
                                          <p:spTgt spid="48"/>
                                        </p:tgtEl>
                                        <p:attrNameLst>
                                          <p:attrName>style.visibility</p:attrName>
                                        </p:attrNameLst>
                                      </p:cBhvr>
                                      <p:to>
                                        <p:strVal val="hidden"/>
                                      </p:to>
                                    </p:set>
                                    <p:set>
                                      <p:cBhvr additive="base">
                                        <p:cTn id="217" dur="2804" fill="hold">
                                          <p:stCondLst>
                                            <p:cond delay="0"/>
                                          </p:stCondLst>
                                        </p:cTn>
                                        <p:tgtEl>
                                          <p:spTgt spid="48"/>
                                        </p:tgtEl>
                                      </p:cBhvr>
                                      <p:to>
                                        <p:strVal val=""/>
                                      </p:to>
                                    </p:set>
                                  </p:childTnLst>
                                </p:cTn>
                              </p:par>
                              <p:par>
                                <p:cTn id="218" presetID="0" presetClass="path" presetSubtype="0" repeatCount="indefinite" fill="hold" grpId="1" nodeType="withEffect">
                                  <p:stCondLst>
                                    <p:cond delay="0"/>
                                  </p:stCondLst>
                                  <p:childTnLst>
                                    <p:animMotion origin="layout" path="M -0.00013 0 C 0.08372 -0.1206 0.14375 -0.01111 0.19831 -0.14097 " pathEditMode="relative" rAng="0" ptsTypes="AA">
                                      <p:cBhvr>
                                        <p:cTn id="219" dur="2924" fill="hold"/>
                                        <p:tgtEl>
                                          <p:spTgt spid="48"/>
                                        </p:tgtEl>
                                        <p:attrNameLst>
                                          <p:attrName>ppt_x</p:attrName>
                                          <p:attrName>ppt_y</p:attrName>
                                        </p:attrNameLst>
                                      </p:cBhvr>
                                      <p:rCtr x="9922" y="-7060"/>
                                    </p:animMotion>
                                  </p:childTnLst>
                                </p:cTn>
                              </p:par>
                              <p:par>
                                <p:cTn id="220" presetID="10" presetClass="entr" presetSubtype="0" repeatCount="indefinite" fill="hold" grpId="0" nodeType="withEffect">
                                  <p:stCondLst>
                                    <p:cond delay="0"/>
                                  </p:stCondLst>
                                  <p:childTnLst>
                                    <p:set>
                                      <p:cBhvr>
                                        <p:cTn id="221" dur="1" fill="hold">
                                          <p:stCondLst>
                                            <p:cond delay="0"/>
                                          </p:stCondLst>
                                        </p:cTn>
                                        <p:tgtEl>
                                          <p:spTgt spid="49"/>
                                        </p:tgtEl>
                                        <p:attrNameLst>
                                          <p:attrName>style.visibility</p:attrName>
                                        </p:attrNameLst>
                                      </p:cBhvr>
                                      <p:to>
                                        <p:strVal val="visible"/>
                                      </p:to>
                                    </p:set>
                                    <p:animEffect transition="out" filter="fade">
                                      <p:cBhvr additive="base">
                                        <p:cTn id="222" dur="324" fill="hold">
                                          <p:stCondLst>
                                            <p:cond delay="2271"/>
                                          </p:stCondLst>
                                        </p:cTn>
                                        <p:tgtEl>
                                          <p:spTgt spid="49"/>
                                        </p:tgtEl>
                                      </p:cBhvr>
                                    </p:animEffect>
                                    <p:animEffect transition="in" filter="fade">
                                      <p:cBhvr additive="base">
                                        <p:cTn id="223" dur="324" fill="hold">
                                          <p:stCondLst>
                                            <p:cond delay="0"/>
                                          </p:stCondLst>
                                        </p:cTn>
                                        <p:tgtEl>
                                          <p:spTgt spid="49"/>
                                        </p:tgtEl>
                                      </p:cBhvr>
                                    </p:animEffect>
                                    <p:set>
                                      <p:cBhvr additive="base">
                                        <p:cTn id="224" dur="1" fill="hold">
                                          <p:stCondLst>
                                            <p:cond delay="2594"/>
                                          </p:stCondLst>
                                        </p:cTn>
                                        <p:tgtEl>
                                          <p:spTgt spid="49"/>
                                        </p:tgtEl>
                                        <p:attrNameLst>
                                          <p:attrName>style.visibility</p:attrName>
                                        </p:attrNameLst>
                                      </p:cBhvr>
                                      <p:to>
                                        <p:strVal val="hidden"/>
                                      </p:to>
                                    </p:set>
                                    <p:set>
                                      <p:cBhvr additive="base">
                                        <p:cTn id="225" dur="2984" fill="hold">
                                          <p:stCondLst>
                                            <p:cond delay="0"/>
                                          </p:stCondLst>
                                        </p:cTn>
                                        <p:tgtEl>
                                          <p:spTgt spid="49"/>
                                        </p:tgtEl>
                                      </p:cBhvr>
                                      <p:to>
                                        <p:strVal val=""/>
                                      </p:to>
                                    </p:set>
                                  </p:childTnLst>
                                </p:cTn>
                              </p:par>
                              <p:par>
                                <p:cTn id="226"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227" dur="2415" fill="hold"/>
                                        <p:tgtEl>
                                          <p:spTgt spid="49"/>
                                        </p:tgtEl>
                                        <p:attrNameLst>
                                          <p:attrName>ppt_x</p:attrName>
                                          <p:attrName>ppt_y</p:attrName>
                                        </p:attrNameLst>
                                      </p:cBhvr>
                                      <p:rCtr x="8138" y="-1852"/>
                                    </p:animMotion>
                                  </p:childTnLst>
                                </p:cTn>
                              </p:par>
                              <p:par>
                                <p:cTn id="228" presetID="10" presetClass="entr" presetSubtype="0" repeatCount="indefinite" fill="hold" grpId="0" nodeType="withEffect">
                                  <p:stCondLst>
                                    <p:cond delay="0"/>
                                  </p:stCondLst>
                                  <p:childTnLst>
                                    <p:set>
                                      <p:cBhvr>
                                        <p:cTn id="229" dur="1" fill="hold">
                                          <p:stCondLst>
                                            <p:cond delay="0"/>
                                          </p:stCondLst>
                                        </p:cTn>
                                        <p:tgtEl>
                                          <p:spTgt spid="50"/>
                                        </p:tgtEl>
                                        <p:attrNameLst>
                                          <p:attrName>style.visibility</p:attrName>
                                        </p:attrNameLst>
                                      </p:cBhvr>
                                      <p:to>
                                        <p:strVal val="visible"/>
                                      </p:to>
                                    </p:set>
                                    <p:animEffect transition="out" filter="fade">
                                      <p:cBhvr additive="base">
                                        <p:cTn id="230" dur="289" fill="hold">
                                          <p:stCondLst>
                                            <p:cond delay="2024"/>
                                          </p:stCondLst>
                                        </p:cTn>
                                        <p:tgtEl>
                                          <p:spTgt spid="50"/>
                                        </p:tgtEl>
                                      </p:cBhvr>
                                    </p:animEffect>
                                    <p:animEffect transition="in" filter="fade">
                                      <p:cBhvr additive="base">
                                        <p:cTn id="231" dur="289" fill="hold">
                                          <p:stCondLst>
                                            <p:cond delay="0"/>
                                          </p:stCondLst>
                                        </p:cTn>
                                        <p:tgtEl>
                                          <p:spTgt spid="50"/>
                                        </p:tgtEl>
                                      </p:cBhvr>
                                    </p:animEffect>
                                    <p:set>
                                      <p:cBhvr additive="base">
                                        <p:cTn id="232" dur="1" fill="hold">
                                          <p:stCondLst>
                                            <p:cond delay="2311"/>
                                          </p:stCondLst>
                                        </p:cTn>
                                        <p:tgtEl>
                                          <p:spTgt spid="50"/>
                                        </p:tgtEl>
                                        <p:attrNameLst>
                                          <p:attrName>style.visibility</p:attrName>
                                        </p:attrNameLst>
                                      </p:cBhvr>
                                      <p:to>
                                        <p:strVal val="hidden"/>
                                      </p:to>
                                    </p:set>
                                    <p:set>
                                      <p:cBhvr additive="base">
                                        <p:cTn id="233" dur="2659" fill="hold">
                                          <p:stCondLst>
                                            <p:cond delay="0"/>
                                          </p:stCondLst>
                                        </p:cTn>
                                        <p:tgtEl>
                                          <p:spTgt spid="50"/>
                                        </p:tgtEl>
                                      </p:cBhvr>
                                      <p:to>
                                        <p:strVal val=""/>
                                      </p:to>
                                    </p:set>
                                  </p:childTnLst>
                                </p:cTn>
                              </p:par>
                              <p:par>
                                <p:cTn id="234" presetID="0" presetClass="path" presetSubtype="0" repeatCount="indefinite" fill="hold" grpId="1" nodeType="withEffect">
                                  <p:stCondLst>
                                    <p:cond delay="0"/>
                                  </p:stCondLst>
                                  <p:childTnLst>
                                    <p:animMotion origin="layout" path="M -1.45833E-6 4.81481E-6 C -0.04023 -0.14422 0.01732 -0.19561 -0.00299 -0.34422 " pathEditMode="relative" rAng="0" ptsTypes="AA">
                                      <p:cBhvr>
                                        <p:cTn id="235" dur="2191" fill="hold"/>
                                        <p:tgtEl>
                                          <p:spTgt spid="50"/>
                                        </p:tgtEl>
                                        <p:attrNameLst>
                                          <p:attrName>ppt_x</p:attrName>
                                          <p:attrName>ppt_y</p:attrName>
                                        </p:attrNameLst>
                                      </p:cBhvr>
                                      <p:rCtr x="-664" y="-17222"/>
                                    </p:animMotion>
                                  </p:childTnLst>
                                </p:cTn>
                              </p:par>
                              <p:par>
                                <p:cTn id="236" presetID="10" presetClass="entr" presetSubtype="0" repeatCount="indefinite" fill="hold" grpId="0" nodeType="withEffect">
                                  <p:stCondLst>
                                    <p:cond delay="0"/>
                                  </p:stCondLst>
                                  <p:childTnLst>
                                    <p:set>
                                      <p:cBhvr>
                                        <p:cTn id="237" dur="1" fill="hold">
                                          <p:stCondLst>
                                            <p:cond delay="0"/>
                                          </p:stCondLst>
                                        </p:cTn>
                                        <p:tgtEl>
                                          <p:spTgt spid="51"/>
                                        </p:tgtEl>
                                        <p:attrNameLst>
                                          <p:attrName>style.visibility</p:attrName>
                                        </p:attrNameLst>
                                      </p:cBhvr>
                                      <p:to>
                                        <p:strVal val="visible"/>
                                      </p:to>
                                    </p:set>
                                    <p:animEffect transition="out" filter="fade">
                                      <p:cBhvr additive="base">
                                        <p:cTn id="238" dur="346" fill="hold">
                                          <p:stCondLst>
                                            <p:cond delay="2419"/>
                                          </p:stCondLst>
                                        </p:cTn>
                                        <p:tgtEl>
                                          <p:spTgt spid="51"/>
                                        </p:tgtEl>
                                      </p:cBhvr>
                                    </p:animEffect>
                                    <p:animEffect transition="in" filter="fade">
                                      <p:cBhvr additive="base">
                                        <p:cTn id="239" dur="346" fill="hold">
                                          <p:stCondLst>
                                            <p:cond delay="0"/>
                                          </p:stCondLst>
                                        </p:cTn>
                                        <p:tgtEl>
                                          <p:spTgt spid="51"/>
                                        </p:tgtEl>
                                      </p:cBhvr>
                                    </p:animEffect>
                                    <p:set>
                                      <p:cBhvr additive="base">
                                        <p:cTn id="240" dur="1" fill="hold">
                                          <p:stCondLst>
                                            <p:cond delay="2763"/>
                                          </p:stCondLst>
                                        </p:cTn>
                                        <p:tgtEl>
                                          <p:spTgt spid="51"/>
                                        </p:tgtEl>
                                        <p:attrNameLst>
                                          <p:attrName>style.visibility</p:attrName>
                                        </p:attrNameLst>
                                      </p:cBhvr>
                                      <p:to>
                                        <p:strVal val="hidden"/>
                                      </p:to>
                                    </p:set>
                                    <p:set>
                                      <p:cBhvr additive="base">
                                        <p:cTn id="241" dur="3180" fill="hold">
                                          <p:stCondLst>
                                            <p:cond delay="0"/>
                                          </p:stCondLst>
                                        </p:cTn>
                                        <p:tgtEl>
                                          <p:spTgt spid="51"/>
                                        </p:tgtEl>
                                      </p:cBhvr>
                                      <p:to>
                                        <p:strVal val=""/>
                                      </p:to>
                                    </p:set>
                                  </p:childTnLst>
                                </p:cTn>
                              </p:par>
                              <p:par>
                                <p:cTn id="242" presetID="0" presetClass="path" presetSubtype="0" repeatCount="indefinite" fill="hold" grpId="1" nodeType="withEffect">
                                  <p:stCondLst>
                                    <p:cond delay="0"/>
                                  </p:stCondLst>
                                  <p:childTnLst>
                                    <p:animMotion origin="layout" path="M 2.29167E-6 2.59259E-6 C 0.00377 -0.22477 0.15403 -0.14306 0.13372 -0.29121 " pathEditMode="relative" rAng="0" ptsTypes="AA">
                                      <p:cBhvr>
                                        <p:cTn id="243" dur="2340" fill="hold"/>
                                        <p:tgtEl>
                                          <p:spTgt spid="51"/>
                                        </p:tgtEl>
                                        <p:attrNameLst>
                                          <p:attrName>ppt_x</p:attrName>
                                          <p:attrName>ppt_y</p:attrName>
                                        </p:attrNameLst>
                                      </p:cBhvr>
                                      <p:rCtr x="6771" y="-14560"/>
                                    </p:animMotion>
                                  </p:childTnLst>
                                </p:cTn>
                              </p:par>
                              <p:par>
                                <p:cTn id="244" presetID="10" presetClass="entr" presetSubtype="0" repeatCount="indefinite" fill="hold" grpId="0" nodeType="withEffect">
                                  <p:stCondLst>
                                    <p:cond delay="0"/>
                                  </p:stCondLst>
                                  <p:childTnLst>
                                    <p:set>
                                      <p:cBhvr>
                                        <p:cTn id="245" dur="1" fill="hold">
                                          <p:stCondLst>
                                            <p:cond delay="0"/>
                                          </p:stCondLst>
                                        </p:cTn>
                                        <p:tgtEl>
                                          <p:spTgt spid="52"/>
                                        </p:tgtEl>
                                        <p:attrNameLst>
                                          <p:attrName>style.visibility</p:attrName>
                                        </p:attrNameLst>
                                      </p:cBhvr>
                                      <p:to>
                                        <p:strVal val="visible"/>
                                      </p:to>
                                    </p:set>
                                    <p:animEffect transition="out" filter="fade">
                                      <p:cBhvr additive="base">
                                        <p:cTn id="246" dur="419" fill="hold">
                                          <p:stCondLst>
                                            <p:cond delay="2933"/>
                                          </p:stCondLst>
                                        </p:cTn>
                                        <p:tgtEl>
                                          <p:spTgt spid="52"/>
                                        </p:tgtEl>
                                      </p:cBhvr>
                                    </p:animEffect>
                                    <p:animEffect transition="in" filter="fade">
                                      <p:cBhvr additive="base">
                                        <p:cTn id="247" dur="419" fill="hold">
                                          <p:stCondLst>
                                            <p:cond delay="0"/>
                                          </p:stCondLst>
                                        </p:cTn>
                                        <p:tgtEl>
                                          <p:spTgt spid="52"/>
                                        </p:tgtEl>
                                      </p:cBhvr>
                                    </p:animEffect>
                                    <p:set>
                                      <p:cBhvr additive="base">
                                        <p:cTn id="248" dur="1" fill="hold">
                                          <p:stCondLst>
                                            <p:cond delay="3351"/>
                                          </p:stCondLst>
                                        </p:cTn>
                                        <p:tgtEl>
                                          <p:spTgt spid="52"/>
                                        </p:tgtEl>
                                        <p:attrNameLst>
                                          <p:attrName>style.visibility</p:attrName>
                                        </p:attrNameLst>
                                      </p:cBhvr>
                                      <p:to>
                                        <p:strVal val="hidden"/>
                                      </p:to>
                                    </p:set>
                                    <p:set>
                                      <p:cBhvr additive="base">
                                        <p:cTn id="249" dur="3855" fill="hold">
                                          <p:stCondLst>
                                            <p:cond delay="0"/>
                                          </p:stCondLst>
                                        </p:cTn>
                                        <p:tgtEl>
                                          <p:spTgt spid="52"/>
                                        </p:tgtEl>
                                      </p:cBhvr>
                                      <p:to>
                                        <p:strVal val=""/>
                                      </p:to>
                                    </p:set>
                                  </p:childTnLst>
                                </p:cTn>
                              </p:par>
                              <p:par>
                                <p:cTn id="250" presetID="0" presetClass="path" presetSubtype="0" repeatCount="indefinite" fill="hold" grpId="1" nodeType="withEffect">
                                  <p:stCondLst>
                                    <p:cond delay="0"/>
                                  </p:stCondLst>
                                  <p:childTnLst>
                                    <p:animMotion origin="layout" path="M 1.875E-6 -4.81481E-6 C 0.03229 -0.19768 0.04193 -0.19837 0.13359 -0.2912 " pathEditMode="relative" rAng="0" ptsTypes="AA">
                                      <p:cBhvr>
                                        <p:cTn id="251" dur="2196" fill="hold"/>
                                        <p:tgtEl>
                                          <p:spTgt spid="52"/>
                                        </p:tgtEl>
                                        <p:attrNameLst>
                                          <p:attrName>ppt_x</p:attrName>
                                          <p:attrName>ppt_y</p:attrName>
                                        </p:attrNameLst>
                                      </p:cBhvr>
                                      <p:rCtr x="6680" y="-14560"/>
                                    </p:animMotion>
                                  </p:childTnLst>
                                </p:cTn>
                              </p:par>
                              <p:par>
                                <p:cTn id="252" presetID="10" presetClass="entr" presetSubtype="0" repeatCount="indefinite" fill="hold" grpId="0" nodeType="withEffect">
                                  <p:stCondLst>
                                    <p:cond delay="0"/>
                                  </p:stCondLst>
                                  <p:childTnLst>
                                    <p:set>
                                      <p:cBhvr>
                                        <p:cTn id="253" dur="1" fill="hold">
                                          <p:stCondLst>
                                            <p:cond delay="0"/>
                                          </p:stCondLst>
                                        </p:cTn>
                                        <p:tgtEl>
                                          <p:spTgt spid="53"/>
                                        </p:tgtEl>
                                        <p:attrNameLst>
                                          <p:attrName>style.visibility</p:attrName>
                                        </p:attrNameLst>
                                      </p:cBhvr>
                                      <p:to>
                                        <p:strVal val="visible"/>
                                      </p:to>
                                    </p:set>
                                    <p:animEffect transition="out" filter="fade">
                                      <p:cBhvr additive="base">
                                        <p:cTn id="254" dur="314" fill="hold">
                                          <p:stCondLst>
                                            <p:cond delay="2197"/>
                                          </p:stCondLst>
                                        </p:cTn>
                                        <p:tgtEl>
                                          <p:spTgt spid="53"/>
                                        </p:tgtEl>
                                      </p:cBhvr>
                                    </p:animEffect>
                                    <p:animEffect transition="in" filter="fade">
                                      <p:cBhvr additive="base">
                                        <p:cTn id="255" dur="314" fill="hold">
                                          <p:stCondLst>
                                            <p:cond delay="0"/>
                                          </p:stCondLst>
                                        </p:cTn>
                                        <p:tgtEl>
                                          <p:spTgt spid="53"/>
                                        </p:tgtEl>
                                      </p:cBhvr>
                                    </p:animEffect>
                                    <p:set>
                                      <p:cBhvr additive="base">
                                        <p:cTn id="256" dur="1" fill="hold">
                                          <p:stCondLst>
                                            <p:cond delay="2510"/>
                                          </p:stCondLst>
                                        </p:cTn>
                                        <p:tgtEl>
                                          <p:spTgt spid="53"/>
                                        </p:tgtEl>
                                        <p:attrNameLst>
                                          <p:attrName>style.visibility</p:attrName>
                                        </p:attrNameLst>
                                      </p:cBhvr>
                                      <p:to>
                                        <p:strVal val="hidden"/>
                                      </p:to>
                                    </p:set>
                                    <p:set>
                                      <p:cBhvr additive="base">
                                        <p:cTn id="257" dur="2888" fill="hold">
                                          <p:stCondLst>
                                            <p:cond delay="0"/>
                                          </p:stCondLst>
                                        </p:cTn>
                                        <p:tgtEl>
                                          <p:spTgt spid="53"/>
                                        </p:tgtEl>
                                      </p:cBhvr>
                                      <p:to>
                                        <p:strVal val=""/>
                                      </p:to>
                                    </p:set>
                                  </p:childTnLst>
                                </p:cTn>
                              </p:par>
                              <p:par>
                                <p:cTn id="258" presetID="0" presetClass="path" presetSubtype="0" repeatCount="indefinite" fill="hold" grpId="1" nodeType="withEffect">
                                  <p:stCondLst>
                                    <p:cond delay="0"/>
                                  </p:stCondLst>
                                  <p:childTnLst>
                                    <p:animMotion origin="layout" path="M 2.29167E-6 0 C 0.10703 -0.07315 0.10599 -0.1625 0.13359 -0.2912 " pathEditMode="relative" rAng="0" ptsTypes="AA">
                                      <p:cBhvr>
                                        <p:cTn id="259" dur="2546" fill="hold"/>
                                        <p:tgtEl>
                                          <p:spTgt spid="53"/>
                                        </p:tgtEl>
                                        <p:attrNameLst>
                                          <p:attrName>ppt_x</p:attrName>
                                          <p:attrName>ppt_y</p:attrName>
                                        </p:attrNameLst>
                                      </p:cBhvr>
                                      <p:rCtr x="6680" y="-14560"/>
                                    </p:animMotion>
                                  </p:childTnLst>
                                </p:cTn>
                              </p:par>
                              <p:par>
                                <p:cTn id="260" presetID="10" presetClass="entr" presetSubtype="0" repeatCount="indefinite" fill="hold" grpId="0" nodeType="withEffect">
                                  <p:stCondLst>
                                    <p:cond delay="0"/>
                                  </p:stCondLst>
                                  <p:childTnLst>
                                    <p:set>
                                      <p:cBhvr>
                                        <p:cTn id="261" dur="1" fill="hold">
                                          <p:stCondLst>
                                            <p:cond delay="0"/>
                                          </p:stCondLst>
                                        </p:cTn>
                                        <p:tgtEl>
                                          <p:spTgt spid="54"/>
                                        </p:tgtEl>
                                        <p:attrNameLst>
                                          <p:attrName>style.visibility</p:attrName>
                                        </p:attrNameLst>
                                      </p:cBhvr>
                                      <p:to>
                                        <p:strVal val="visible"/>
                                      </p:to>
                                    </p:set>
                                    <p:animEffect transition="out" filter="fade">
                                      <p:cBhvr additive="base">
                                        <p:cTn id="262" dur="407" fill="hold">
                                          <p:stCondLst>
                                            <p:cond delay="2850"/>
                                          </p:stCondLst>
                                        </p:cTn>
                                        <p:tgtEl>
                                          <p:spTgt spid="54"/>
                                        </p:tgtEl>
                                      </p:cBhvr>
                                    </p:animEffect>
                                    <p:animEffect transition="in" filter="fade">
                                      <p:cBhvr additive="base">
                                        <p:cTn id="263" dur="407" fill="hold">
                                          <p:stCondLst>
                                            <p:cond delay="0"/>
                                          </p:stCondLst>
                                        </p:cTn>
                                        <p:tgtEl>
                                          <p:spTgt spid="54"/>
                                        </p:tgtEl>
                                      </p:cBhvr>
                                    </p:animEffect>
                                    <p:set>
                                      <p:cBhvr additive="base">
                                        <p:cTn id="264" dur="1" fill="hold">
                                          <p:stCondLst>
                                            <p:cond delay="3255"/>
                                          </p:stCondLst>
                                        </p:cTn>
                                        <p:tgtEl>
                                          <p:spTgt spid="54"/>
                                        </p:tgtEl>
                                        <p:attrNameLst>
                                          <p:attrName>style.visibility</p:attrName>
                                        </p:attrNameLst>
                                      </p:cBhvr>
                                      <p:to>
                                        <p:strVal val="hidden"/>
                                      </p:to>
                                    </p:set>
                                    <p:set>
                                      <p:cBhvr additive="base">
                                        <p:cTn id="265" dur="3745" fill="hold">
                                          <p:stCondLst>
                                            <p:cond delay="0"/>
                                          </p:stCondLst>
                                        </p:cTn>
                                        <p:tgtEl>
                                          <p:spTgt spid="54"/>
                                        </p:tgtEl>
                                      </p:cBhvr>
                                      <p:to>
                                        <p:strVal val=""/>
                                      </p:to>
                                    </p:set>
                                  </p:childTnLst>
                                </p:cTn>
                              </p:par>
                              <p:par>
                                <p:cTn id="266" presetID="0" presetClass="path" presetSubtype="0" repeatCount="indefinite" fill="hold" grpId="1" nodeType="withEffect">
                                  <p:stCondLst>
                                    <p:cond delay="0"/>
                                  </p:stCondLst>
                                  <p:childTnLst>
                                    <p:animMotion origin="layout" path="M 1.875E-6 3.7037E-7 C 0.00104 -0.11574 -0.11797 -0.13287 -0.09037 -0.26157 " pathEditMode="relative" rAng="0" ptsTypes="AA">
                                      <p:cBhvr>
                                        <p:cTn id="267" dur="3501" fill="hold"/>
                                        <p:tgtEl>
                                          <p:spTgt spid="54"/>
                                        </p:tgtEl>
                                        <p:attrNameLst>
                                          <p:attrName>ppt_x</p:attrName>
                                          <p:attrName>ppt_y</p:attrName>
                                        </p:attrNameLst>
                                      </p:cBhvr>
                                      <p:rCtr x="-4727" y="-13079"/>
                                    </p:animMotion>
                                  </p:childTnLst>
                                </p:cTn>
                              </p:par>
                              <p:par>
                                <p:cTn id="268" presetID="10" presetClass="entr" presetSubtype="0" repeatCount="indefinite" fill="hold" grpId="0" nodeType="withEffect">
                                  <p:stCondLst>
                                    <p:cond delay="0"/>
                                  </p:stCondLst>
                                  <p:childTnLst>
                                    <p:set>
                                      <p:cBhvr>
                                        <p:cTn id="269" dur="1" fill="hold">
                                          <p:stCondLst>
                                            <p:cond delay="0"/>
                                          </p:stCondLst>
                                        </p:cTn>
                                        <p:tgtEl>
                                          <p:spTgt spid="44"/>
                                        </p:tgtEl>
                                        <p:attrNameLst>
                                          <p:attrName>style.visibility</p:attrName>
                                        </p:attrNameLst>
                                      </p:cBhvr>
                                      <p:to>
                                        <p:strVal val="visible"/>
                                      </p:to>
                                    </p:set>
                                    <p:animEffect transition="out" filter="fade">
                                      <p:cBhvr additive="base">
                                        <p:cTn id="270" dur="277" fill="hold">
                                          <p:stCondLst>
                                            <p:cond delay="1937"/>
                                          </p:stCondLst>
                                        </p:cTn>
                                        <p:tgtEl>
                                          <p:spTgt spid="44"/>
                                        </p:tgtEl>
                                      </p:cBhvr>
                                    </p:animEffect>
                                    <p:animEffect transition="in" filter="fade">
                                      <p:cBhvr additive="base">
                                        <p:cTn id="271" dur="277" fill="hold">
                                          <p:stCondLst>
                                            <p:cond delay="0"/>
                                          </p:stCondLst>
                                        </p:cTn>
                                        <p:tgtEl>
                                          <p:spTgt spid="44"/>
                                        </p:tgtEl>
                                      </p:cBhvr>
                                    </p:animEffect>
                                    <p:set>
                                      <p:cBhvr additive="base">
                                        <p:cTn id="272" dur="1" fill="hold">
                                          <p:stCondLst>
                                            <p:cond delay="2213"/>
                                          </p:stCondLst>
                                        </p:cTn>
                                        <p:tgtEl>
                                          <p:spTgt spid="44"/>
                                        </p:tgtEl>
                                        <p:attrNameLst>
                                          <p:attrName>style.visibility</p:attrName>
                                        </p:attrNameLst>
                                      </p:cBhvr>
                                      <p:to>
                                        <p:strVal val="hidden"/>
                                      </p:to>
                                    </p:set>
                                    <p:set>
                                      <p:cBhvr additive="base">
                                        <p:cTn id="273" dur="2546" fill="hold">
                                          <p:stCondLst>
                                            <p:cond delay="0"/>
                                          </p:stCondLst>
                                        </p:cTn>
                                        <p:tgtEl>
                                          <p:spTgt spid="44"/>
                                        </p:tgtEl>
                                      </p:cBhvr>
                                      <p:to>
                                        <p:strVal val=""/>
                                      </p:to>
                                    </p:set>
                                  </p:childTnLst>
                                </p:cTn>
                              </p:par>
                              <p:par>
                                <p:cTn id="274" presetID="0" presetClass="path" presetSubtype="0" repeatCount="indefinite" fill="hold" grpId="1" nodeType="withEffect">
                                  <p:stCondLst>
                                    <p:cond delay="0"/>
                                  </p:stCondLst>
                                  <p:childTnLst>
                                    <p:animMotion origin="layout" path="M 2.08333E-7 2.22222E-6 C 0.07604 -0.05301 0.06667 -0.19607 0.09635 -0.33519 " pathEditMode="relative" rAng="0" ptsTypes="AA">
                                      <p:cBhvr>
                                        <p:cTn id="275" dur="3347" fill="hold"/>
                                        <p:tgtEl>
                                          <p:spTgt spid="44"/>
                                        </p:tgtEl>
                                        <p:attrNameLst>
                                          <p:attrName>ppt_x</p:attrName>
                                          <p:attrName>ppt_y</p:attrName>
                                        </p:attrNameLst>
                                      </p:cBhvr>
                                      <p:rCtr x="4818" y="-16759"/>
                                    </p:animMotion>
                                  </p:childTnLst>
                                </p:cTn>
                              </p:par>
                              <p:par>
                                <p:cTn id="276" presetID="10" presetClass="entr" presetSubtype="0" repeatCount="indefinite" fill="hold" grpId="0" nodeType="withEffect">
                                  <p:stCondLst>
                                    <p:cond delay="0"/>
                                  </p:stCondLst>
                                  <p:childTnLst>
                                    <p:set>
                                      <p:cBhvr>
                                        <p:cTn id="277" dur="1" fill="hold">
                                          <p:stCondLst>
                                            <p:cond delay="0"/>
                                          </p:stCondLst>
                                        </p:cTn>
                                        <p:tgtEl>
                                          <p:spTgt spid="55"/>
                                        </p:tgtEl>
                                        <p:attrNameLst>
                                          <p:attrName>style.visibility</p:attrName>
                                        </p:attrNameLst>
                                      </p:cBhvr>
                                      <p:to>
                                        <p:strVal val="visible"/>
                                      </p:to>
                                    </p:set>
                                    <p:animEffect transition="out" filter="fade">
                                      <p:cBhvr additive="base">
                                        <p:cTn id="278" dur="273" fill="hold">
                                          <p:stCondLst>
                                            <p:cond delay="1912"/>
                                          </p:stCondLst>
                                        </p:cTn>
                                        <p:tgtEl>
                                          <p:spTgt spid="55"/>
                                        </p:tgtEl>
                                      </p:cBhvr>
                                    </p:animEffect>
                                    <p:animEffect transition="in" filter="fade">
                                      <p:cBhvr additive="base">
                                        <p:cTn id="279" dur="273" fill="hold">
                                          <p:stCondLst>
                                            <p:cond delay="0"/>
                                          </p:stCondLst>
                                        </p:cTn>
                                        <p:tgtEl>
                                          <p:spTgt spid="55"/>
                                        </p:tgtEl>
                                      </p:cBhvr>
                                    </p:animEffect>
                                    <p:set>
                                      <p:cBhvr additive="base">
                                        <p:cTn id="280" dur="1" fill="hold">
                                          <p:stCondLst>
                                            <p:cond delay="2184"/>
                                          </p:stCondLst>
                                        </p:cTn>
                                        <p:tgtEl>
                                          <p:spTgt spid="55"/>
                                        </p:tgtEl>
                                        <p:attrNameLst>
                                          <p:attrName>style.visibility</p:attrName>
                                        </p:attrNameLst>
                                      </p:cBhvr>
                                      <p:to>
                                        <p:strVal val="hidden"/>
                                      </p:to>
                                    </p:set>
                                    <p:set>
                                      <p:cBhvr additive="base">
                                        <p:cTn id="281" dur="2513" fill="hold">
                                          <p:stCondLst>
                                            <p:cond delay="0"/>
                                          </p:stCondLst>
                                        </p:cTn>
                                        <p:tgtEl>
                                          <p:spTgt spid="55"/>
                                        </p:tgtEl>
                                      </p:cBhvr>
                                      <p:to>
                                        <p:strVal val=""/>
                                      </p:to>
                                    </p:set>
                                  </p:childTnLst>
                                </p:cTn>
                              </p:par>
                              <p:par>
                                <p:cTn id="282" presetID="0" presetClass="path" presetSubtype="0" repeatCount="indefinite" fill="hold" grpId="1" nodeType="withEffect">
                                  <p:stCondLst>
                                    <p:cond delay="0"/>
                                  </p:stCondLst>
                                  <p:childTnLst>
                                    <p:animMotion origin="layout" path="M -3.125E-6 4.44444E-6 C 0.06433 -0.17315 0.0767 -0.06575 0.13086 -0.23172 " pathEditMode="relative" rAng="0" ptsTypes="AA">
                                      <p:cBhvr>
                                        <p:cTn id="283" dur="2180" fill="hold"/>
                                        <p:tgtEl>
                                          <p:spTgt spid="55"/>
                                        </p:tgtEl>
                                        <p:attrNameLst>
                                          <p:attrName>ppt_x</p:attrName>
                                          <p:attrName>ppt_y</p:attrName>
                                        </p:attrNameLst>
                                      </p:cBhvr>
                                      <p:rCtr x="6536" y="-11597"/>
                                    </p:animMotion>
                                  </p:childTnLst>
                                </p:cTn>
                              </p:par>
                              <p:par>
                                <p:cTn id="284" presetID="10" presetClass="entr" presetSubtype="0" repeatCount="indefinite" fill="hold" grpId="0" nodeType="withEffect">
                                  <p:stCondLst>
                                    <p:cond delay="0"/>
                                  </p:stCondLst>
                                  <p:childTnLst>
                                    <p:set>
                                      <p:cBhvr>
                                        <p:cTn id="285" dur="1" fill="hold">
                                          <p:stCondLst>
                                            <p:cond delay="0"/>
                                          </p:stCondLst>
                                        </p:cTn>
                                        <p:tgtEl>
                                          <p:spTgt spid="56"/>
                                        </p:tgtEl>
                                        <p:attrNameLst>
                                          <p:attrName>style.visibility</p:attrName>
                                        </p:attrNameLst>
                                      </p:cBhvr>
                                      <p:to>
                                        <p:strVal val="visible"/>
                                      </p:to>
                                    </p:set>
                                    <p:animEffect transition="out" filter="fade">
                                      <p:cBhvr additive="base">
                                        <p:cTn id="286" dur="224" fill="hold">
                                          <p:stCondLst>
                                            <p:cond delay="1569"/>
                                          </p:stCondLst>
                                        </p:cTn>
                                        <p:tgtEl>
                                          <p:spTgt spid="56"/>
                                        </p:tgtEl>
                                      </p:cBhvr>
                                    </p:animEffect>
                                    <p:animEffect transition="in" filter="fade">
                                      <p:cBhvr additive="base">
                                        <p:cTn id="287" dur="224" fill="hold">
                                          <p:stCondLst>
                                            <p:cond delay="0"/>
                                          </p:stCondLst>
                                        </p:cTn>
                                        <p:tgtEl>
                                          <p:spTgt spid="56"/>
                                        </p:tgtEl>
                                      </p:cBhvr>
                                    </p:animEffect>
                                    <p:set>
                                      <p:cBhvr additive="base">
                                        <p:cTn id="288" dur="1" fill="hold">
                                          <p:stCondLst>
                                            <p:cond delay="1792"/>
                                          </p:stCondLst>
                                        </p:cTn>
                                        <p:tgtEl>
                                          <p:spTgt spid="56"/>
                                        </p:tgtEl>
                                        <p:attrNameLst>
                                          <p:attrName>style.visibility</p:attrName>
                                        </p:attrNameLst>
                                      </p:cBhvr>
                                      <p:to>
                                        <p:strVal val="hidden"/>
                                      </p:to>
                                    </p:set>
                                    <p:set>
                                      <p:cBhvr additive="base">
                                        <p:cTn id="289" dur="2062" fill="hold">
                                          <p:stCondLst>
                                            <p:cond delay="0"/>
                                          </p:stCondLst>
                                        </p:cTn>
                                        <p:tgtEl>
                                          <p:spTgt spid="56"/>
                                        </p:tgtEl>
                                      </p:cBhvr>
                                      <p:to>
                                        <p:strVal val=""/>
                                      </p:to>
                                    </p:set>
                                  </p:childTnLst>
                                </p:cTn>
                              </p:par>
                              <p:par>
                                <p:cTn id="290" presetID="0" presetClass="path" presetSubtype="0" repeatCount="indefinite" fill="hold" grpId="1" nodeType="withEffect">
                                  <p:stCondLst>
                                    <p:cond delay="0"/>
                                  </p:stCondLst>
                                  <p:childTnLst>
                                    <p:animMotion origin="layout" path="M -1.66667E-6 1.11111E-6 C -0.01471 -0.12338 -0.08021 -0.21551 -0.01002 -0.36713 " pathEditMode="relative" rAng="0" ptsTypes="AA">
                                      <p:cBhvr>
                                        <p:cTn id="291" dur="2645" fill="hold"/>
                                        <p:tgtEl>
                                          <p:spTgt spid="56"/>
                                        </p:tgtEl>
                                        <p:attrNameLst>
                                          <p:attrName>ppt_x</p:attrName>
                                          <p:attrName>ppt_y</p:attrName>
                                        </p:attrNameLst>
                                      </p:cBhvr>
                                      <p:rCtr x="-2096" y="-18356"/>
                                    </p:animMotion>
                                  </p:childTnLst>
                                </p:cTn>
                              </p:par>
                              <p:par>
                                <p:cTn id="292" presetID="10" presetClass="entr" presetSubtype="0" repeatCount="indefinite" fill="hold" grpId="0" nodeType="withEffect">
                                  <p:stCondLst>
                                    <p:cond delay="0"/>
                                  </p:stCondLst>
                                  <p:childTnLst>
                                    <p:set>
                                      <p:cBhvr>
                                        <p:cTn id="293" dur="1" fill="hold">
                                          <p:stCondLst>
                                            <p:cond delay="0"/>
                                          </p:stCondLst>
                                        </p:cTn>
                                        <p:tgtEl>
                                          <p:spTgt spid="57"/>
                                        </p:tgtEl>
                                        <p:attrNameLst>
                                          <p:attrName>style.visibility</p:attrName>
                                        </p:attrNameLst>
                                      </p:cBhvr>
                                      <p:to>
                                        <p:strVal val="visible"/>
                                      </p:to>
                                    </p:set>
                                    <p:animEffect transition="out" filter="fade">
                                      <p:cBhvr additive="base">
                                        <p:cTn id="294" dur="389" fill="hold">
                                          <p:stCondLst>
                                            <p:cond delay="2724"/>
                                          </p:stCondLst>
                                        </p:cTn>
                                        <p:tgtEl>
                                          <p:spTgt spid="57"/>
                                        </p:tgtEl>
                                      </p:cBhvr>
                                    </p:animEffect>
                                    <p:animEffect transition="in" filter="fade">
                                      <p:cBhvr additive="base">
                                        <p:cTn id="295" dur="389" fill="hold">
                                          <p:stCondLst>
                                            <p:cond delay="0"/>
                                          </p:stCondLst>
                                        </p:cTn>
                                        <p:tgtEl>
                                          <p:spTgt spid="57"/>
                                        </p:tgtEl>
                                      </p:cBhvr>
                                    </p:animEffect>
                                    <p:set>
                                      <p:cBhvr additive="base">
                                        <p:cTn id="296" dur="1" fill="hold">
                                          <p:stCondLst>
                                            <p:cond delay="3112"/>
                                          </p:stCondLst>
                                        </p:cTn>
                                        <p:tgtEl>
                                          <p:spTgt spid="57"/>
                                        </p:tgtEl>
                                        <p:attrNameLst>
                                          <p:attrName>style.visibility</p:attrName>
                                        </p:attrNameLst>
                                      </p:cBhvr>
                                      <p:to>
                                        <p:strVal val="hidden"/>
                                      </p:to>
                                    </p:set>
                                    <p:set>
                                      <p:cBhvr additive="base">
                                        <p:cTn id="297" dur="3580" fill="hold">
                                          <p:stCondLst>
                                            <p:cond delay="0"/>
                                          </p:stCondLst>
                                        </p:cTn>
                                        <p:tgtEl>
                                          <p:spTgt spid="57"/>
                                        </p:tgtEl>
                                      </p:cBhvr>
                                      <p:to>
                                        <p:strVal val=""/>
                                      </p:to>
                                    </p:set>
                                  </p:childTnLst>
                                </p:cTn>
                              </p:par>
                              <p:par>
                                <p:cTn id="298" presetID="0" presetClass="path" presetSubtype="0" repeatCount="indefinite" fill="hold" grpId="1" nodeType="withEffect">
                                  <p:stCondLst>
                                    <p:cond delay="0"/>
                                  </p:stCondLst>
                                  <p:childTnLst>
                                    <p:animMotion origin="layout" path="M -4.16667E-6 0 C 0.00287 -0.24884 0.12019 -0.15833 0.10443 -0.32222 " pathEditMode="relative" rAng="0" ptsTypes="AA">
                                      <p:cBhvr>
                                        <p:cTn id="299" dur="2595" fill="hold"/>
                                        <p:tgtEl>
                                          <p:spTgt spid="57"/>
                                        </p:tgtEl>
                                        <p:attrNameLst>
                                          <p:attrName>ppt_x</p:attrName>
                                          <p:attrName>ppt_y</p:attrName>
                                        </p:attrNameLst>
                                      </p:cBhvr>
                                      <p:rCtr x="5286" y="-16111"/>
                                    </p:animMotion>
                                  </p:childTnLst>
                                </p:cTn>
                              </p:par>
                              <p:par>
                                <p:cTn id="300" presetID="10" presetClass="entr" presetSubtype="0" repeatCount="indefinite" fill="hold" grpId="0" nodeType="withEffect">
                                  <p:stCondLst>
                                    <p:cond delay="0"/>
                                  </p:stCondLst>
                                  <p:childTnLst>
                                    <p:set>
                                      <p:cBhvr>
                                        <p:cTn id="301" dur="1" fill="hold">
                                          <p:stCondLst>
                                            <p:cond delay="0"/>
                                          </p:stCondLst>
                                        </p:cTn>
                                        <p:tgtEl>
                                          <p:spTgt spid="58"/>
                                        </p:tgtEl>
                                        <p:attrNameLst>
                                          <p:attrName>style.visibility</p:attrName>
                                        </p:attrNameLst>
                                      </p:cBhvr>
                                      <p:to>
                                        <p:strVal val="visible"/>
                                      </p:to>
                                    </p:set>
                                    <p:animEffect transition="out" filter="fade">
                                      <p:cBhvr additive="base">
                                        <p:cTn id="302" dur="269" fill="hold">
                                          <p:stCondLst>
                                            <p:cond delay="1880"/>
                                          </p:stCondLst>
                                        </p:cTn>
                                        <p:tgtEl>
                                          <p:spTgt spid="58"/>
                                        </p:tgtEl>
                                      </p:cBhvr>
                                    </p:animEffect>
                                    <p:animEffect transition="in" filter="fade">
                                      <p:cBhvr additive="base">
                                        <p:cTn id="303" dur="269" fill="hold">
                                          <p:stCondLst>
                                            <p:cond delay="0"/>
                                          </p:stCondLst>
                                        </p:cTn>
                                        <p:tgtEl>
                                          <p:spTgt spid="58"/>
                                        </p:tgtEl>
                                      </p:cBhvr>
                                    </p:animEffect>
                                    <p:set>
                                      <p:cBhvr additive="base">
                                        <p:cTn id="304" dur="1" fill="hold">
                                          <p:stCondLst>
                                            <p:cond delay="2147"/>
                                          </p:stCondLst>
                                        </p:cTn>
                                        <p:tgtEl>
                                          <p:spTgt spid="58"/>
                                        </p:tgtEl>
                                        <p:attrNameLst>
                                          <p:attrName>style.visibility</p:attrName>
                                        </p:attrNameLst>
                                      </p:cBhvr>
                                      <p:to>
                                        <p:strVal val="hidden"/>
                                      </p:to>
                                    </p:set>
                                    <p:set>
                                      <p:cBhvr additive="base">
                                        <p:cTn id="305" dur="2471" fill="hold">
                                          <p:stCondLst>
                                            <p:cond delay="0"/>
                                          </p:stCondLst>
                                        </p:cTn>
                                        <p:tgtEl>
                                          <p:spTgt spid="58"/>
                                        </p:tgtEl>
                                      </p:cBhvr>
                                      <p:to>
                                        <p:strVal val=""/>
                                      </p:to>
                                    </p:set>
                                  </p:childTnLst>
                                </p:cTn>
                              </p:par>
                              <p:par>
                                <p:cTn id="306" presetID="0" presetClass="path" presetSubtype="0" repeatCount="indefinite" fill="hold" grpId="1" nodeType="withEffect">
                                  <p:stCondLst>
                                    <p:cond delay="0"/>
                                  </p:stCondLst>
                                  <p:childTnLst>
                                    <p:animMotion origin="layout" path="M -3.75E-6 4.44444E-6 C -0.04479 -0.16575 -0.08151 -0.08635 -0.12148 -0.25024 " pathEditMode="relative" rAng="0" ptsTypes="AA">
                                      <p:cBhvr>
                                        <p:cTn id="307" dur="2961" fill="hold"/>
                                        <p:tgtEl>
                                          <p:spTgt spid="58"/>
                                        </p:tgtEl>
                                        <p:attrNameLst>
                                          <p:attrName>ppt_x</p:attrName>
                                          <p:attrName>ppt_y</p:attrName>
                                        </p:attrNameLst>
                                      </p:cBhvr>
                                      <p:rCtr x="-6081" y="-12523"/>
                                    </p:animMotion>
                                  </p:childTnLst>
                                </p:cTn>
                              </p:par>
                              <p:par>
                                <p:cTn id="308" presetID="10" presetClass="entr" presetSubtype="0" repeatCount="indefinite" fill="hold" grpId="0" nodeType="withEffect">
                                  <p:stCondLst>
                                    <p:cond delay="0"/>
                                  </p:stCondLst>
                                  <p:childTnLst>
                                    <p:set>
                                      <p:cBhvr>
                                        <p:cTn id="309" dur="1" fill="hold">
                                          <p:stCondLst>
                                            <p:cond delay="0"/>
                                          </p:stCondLst>
                                        </p:cTn>
                                        <p:tgtEl>
                                          <p:spTgt spid="59"/>
                                        </p:tgtEl>
                                        <p:attrNameLst>
                                          <p:attrName>style.visibility</p:attrName>
                                        </p:attrNameLst>
                                      </p:cBhvr>
                                      <p:to>
                                        <p:strVal val="visible"/>
                                      </p:to>
                                    </p:set>
                                    <p:animEffect transition="out" filter="fade">
                                      <p:cBhvr additive="base">
                                        <p:cTn id="310" dur="273" fill="hold">
                                          <p:stCondLst>
                                            <p:cond delay="1909"/>
                                          </p:stCondLst>
                                        </p:cTn>
                                        <p:tgtEl>
                                          <p:spTgt spid="59"/>
                                        </p:tgtEl>
                                      </p:cBhvr>
                                    </p:animEffect>
                                    <p:animEffect transition="in" filter="fade">
                                      <p:cBhvr additive="base">
                                        <p:cTn id="311" dur="273" fill="hold">
                                          <p:stCondLst>
                                            <p:cond delay="0"/>
                                          </p:stCondLst>
                                        </p:cTn>
                                        <p:tgtEl>
                                          <p:spTgt spid="59"/>
                                        </p:tgtEl>
                                      </p:cBhvr>
                                    </p:animEffect>
                                    <p:set>
                                      <p:cBhvr additive="base">
                                        <p:cTn id="312" dur="1" fill="hold">
                                          <p:stCondLst>
                                            <p:cond delay="2181"/>
                                          </p:stCondLst>
                                        </p:cTn>
                                        <p:tgtEl>
                                          <p:spTgt spid="59"/>
                                        </p:tgtEl>
                                        <p:attrNameLst>
                                          <p:attrName>style.visibility</p:attrName>
                                        </p:attrNameLst>
                                      </p:cBhvr>
                                      <p:to>
                                        <p:strVal val="hidden"/>
                                      </p:to>
                                    </p:set>
                                    <p:set>
                                      <p:cBhvr additive="base">
                                        <p:cTn id="313" dur="2509" fill="hold">
                                          <p:stCondLst>
                                            <p:cond delay="0"/>
                                          </p:stCondLst>
                                        </p:cTn>
                                        <p:tgtEl>
                                          <p:spTgt spid="59"/>
                                        </p:tgtEl>
                                      </p:cBhvr>
                                      <p:to>
                                        <p:strVal val=""/>
                                      </p:to>
                                    </p:set>
                                  </p:childTnLst>
                                </p:cTn>
                              </p:par>
                              <p:par>
                                <p:cTn id="314" presetID="0" presetClass="path" presetSubtype="0" repeatCount="indefinite" fill="hold" grpId="1" nodeType="withEffect">
                                  <p:stCondLst>
                                    <p:cond delay="0"/>
                                  </p:stCondLst>
                                  <p:childTnLst>
                                    <p:animMotion origin="layout" path="M -1.04167E-6 -4.81481E-6 C -0.1401 -0.18587 0.06042 -0.25185 -0.01042 -0.44282 " pathEditMode="relative" rAng="0" ptsTypes="AA">
                                      <p:cBhvr>
                                        <p:cTn id="315" dur="2681" fill="hold"/>
                                        <p:tgtEl>
                                          <p:spTgt spid="59"/>
                                        </p:tgtEl>
                                        <p:attrNameLst>
                                          <p:attrName>ppt_x</p:attrName>
                                          <p:attrName>ppt_y</p:attrName>
                                        </p:attrNameLst>
                                      </p:cBhvr>
                                      <p:rCtr x="-2292" y="-22153"/>
                                    </p:animMotion>
                                  </p:childTnLst>
                                </p:cTn>
                              </p:par>
                              <p:par>
                                <p:cTn id="316" presetID="10" presetClass="entr" presetSubtype="0" repeatCount="indefinite" fill="hold" grpId="0" nodeType="withEffect">
                                  <p:stCondLst>
                                    <p:cond delay="0"/>
                                  </p:stCondLst>
                                  <p:childTnLst>
                                    <p:set>
                                      <p:cBhvr>
                                        <p:cTn id="317" dur="1" fill="hold">
                                          <p:stCondLst>
                                            <p:cond delay="0"/>
                                          </p:stCondLst>
                                        </p:cTn>
                                        <p:tgtEl>
                                          <p:spTgt spid="60"/>
                                        </p:tgtEl>
                                        <p:attrNameLst>
                                          <p:attrName>style.visibility</p:attrName>
                                        </p:attrNameLst>
                                      </p:cBhvr>
                                      <p:to>
                                        <p:strVal val="visible"/>
                                      </p:to>
                                    </p:set>
                                    <p:animEffect transition="out" filter="fade">
                                      <p:cBhvr additive="base">
                                        <p:cTn id="318" dur="227" fill="hold">
                                          <p:stCondLst>
                                            <p:cond delay="1590"/>
                                          </p:stCondLst>
                                        </p:cTn>
                                        <p:tgtEl>
                                          <p:spTgt spid="60"/>
                                        </p:tgtEl>
                                      </p:cBhvr>
                                    </p:animEffect>
                                    <p:animEffect transition="in" filter="fade">
                                      <p:cBhvr additive="base">
                                        <p:cTn id="319" dur="227" fill="hold">
                                          <p:stCondLst>
                                            <p:cond delay="0"/>
                                          </p:stCondLst>
                                        </p:cTn>
                                        <p:tgtEl>
                                          <p:spTgt spid="60"/>
                                        </p:tgtEl>
                                      </p:cBhvr>
                                    </p:animEffect>
                                    <p:set>
                                      <p:cBhvr additive="base">
                                        <p:cTn id="320" dur="1" fill="hold">
                                          <p:stCondLst>
                                            <p:cond delay="1816"/>
                                          </p:stCondLst>
                                        </p:cTn>
                                        <p:tgtEl>
                                          <p:spTgt spid="60"/>
                                        </p:tgtEl>
                                        <p:attrNameLst>
                                          <p:attrName>style.visibility</p:attrName>
                                        </p:attrNameLst>
                                      </p:cBhvr>
                                      <p:to>
                                        <p:strVal val="hidden"/>
                                      </p:to>
                                    </p:set>
                                    <p:set>
                                      <p:cBhvr additive="base">
                                        <p:cTn id="321" dur="2090" fill="hold">
                                          <p:stCondLst>
                                            <p:cond delay="0"/>
                                          </p:stCondLst>
                                        </p:cTn>
                                        <p:tgtEl>
                                          <p:spTgt spid="60"/>
                                        </p:tgtEl>
                                      </p:cBhvr>
                                      <p:to>
                                        <p:strVal val=""/>
                                      </p:to>
                                    </p:set>
                                  </p:childTnLst>
                                </p:cTn>
                              </p:par>
                              <p:par>
                                <p:cTn id="322" presetID="0" presetClass="path" presetSubtype="0" repeatCount="indefinite" fill="hold" grpId="1" nodeType="withEffect">
                                  <p:stCondLst>
                                    <p:cond delay="0"/>
                                  </p:stCondLst>
                                  <p:childTnLst>
                                    <p:animMotion origin="layout" path="M -0.00013 2.22222E-6 C 0.10482 -0.20695 0.17995 -0.01922 0.24831 -0.2419 " pathEditMode="relative" rAng="0" ptsTypes="AA">
                                      <p:cBhvr>
                                        <p:cTn id="323" dur="2965" fill="hold"/>
                                        <p:tgtEl>
                                          <p:spTgt spid="60"/>
                                        </p:tgtEl>
                                        <p:attrNameLst>
                                          <p:attrName>ppt_x</p:attrName>
                                          <p:attrName>ppt_y</p:attrName>
                                        </p:attrNameLst>
                                      </p:cBhvr>
                                      <p:rCtr x="12422" y="-12106"/>
                                    </p:animMotion>
                                  </p:childTnLst>
                                </p:cTn>
                              </p:par>
                              <p:par>
                                <p:cTn id="324" presetID="10" presetClass="entr" presetSubtype="0" repeatCount="indefinite" fill="hold" grpId="0" nodeType="withEffect">
                                  <p:stCondLst>
                                    <p:cond delay="0"/>
                                  </p:stCondLst>
                                  <p:childTnLst>
                                    <p:set>
                                      <p:cBhvr>
                                        <p:cTn id="325" dur="1" fill="hold">
                                          <p:stCondLst>
                                            <p:cond delay="0"/>
                                          </p:stCondLst>
                                        </p:cTn>
                                        <p:tgtEl>
                                          <p:spTgt spid="61"/>
                                        </p:tgtEl>
                                        <p:attrNameLst>
                                          <p:attrName>style.visibility</p:attrName>
                                        </p:attrNameLst>
                                      </p:cBhvr>
                                      <p:to>
                                        <p:strVal val="visible"/>
                                      </p:to>
                                    </p:set>
                                    <p:animEffect transition="out" filter="fade">
                                      <p:cBhvr additive="base">
                                        <p:cTn id="326" dur="262" fill="hold">
                                          <p:stCondLst>
                                            <p:cond delay="1835"/>
                                          </p:stCondLst>
                                        </p:cTn>
                                        <p:tgtEl>
                                          <p:spTgt spid="61"/>
                                        </p:tgtEl>
                                      </p:cBhvr>
                                    </p:animEffect>
                                    <p:animEffect transition="in" filter="fade">
                                      <p:cBhvr additive="base">
                                        <p:cTn id="327" dur="262" fill="hold">
                                          <p:stCondLst>
                                            <p:cond delay="0"/>
                                          </p:stCondLst>
                                        </p:cTn>
                                        <p:tgtEl>
                                          <p:spTgt spid="61"/>
                                        </p:tgtEl>
                                      </p:cBhvr>
                                    </p:animEffect>
                                    <p:set>
                                      <p:cBhvr additive="base">
                                        <p:cTn id="328" dur="1" fill="hold">
                                          <p:stCondLst>
                                            <p:cond delay="2096"/>
                                          </p:stCondLst>
                                        </p:cTn>
                                        <p:tgtEl>
                                          <p:spTgt spid="61"/>
                                        </p:tgtEl>
                                        <p:attrNameLst>
                                          <p:attrName>style.visibility</p:attrName>
                                        </p:attrNameLst>
                                      </p:cBhvr>
                                      <p:to>
                                        <p:strVal val="hidden"/>
                                      </p:to>
                                    </p:set>
                                    <p:set>
                                      <p:cBhvr additive="base">
                                        <p:cTn id="329" dur="2412" fill="hold">
                                          <p:stCondLst>
                                            <p:cond delay="0"/>
                                          </p:stCondLst>
                                        </p:cTn>
                                        <p:tgtEl>
                                          <p:spTgt spid="61"/>
                                        </p:tgtEl>
                                      </p:cBhvr>
                                      <p:to>
                                        <p:strVal val=""/>
                                      </p:to>
                                    </p:set>
                                  </p:childTnLst>
                                </p:cTn>
                              </p:par>
                              <p:par>
                                <p:cTn id="330"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331" dur="3729" fill="hold"/>
                                        <p:tgtEl>
                                          <p:spTgt spid="61"/>
                                        </p:tgtEl>
                                        <p:attrNameLst>
                                          <p:attrName>ppt_x</p:attrName>
                                          <p:attrName>ppt_y</p:attrName>
                                        </p:attrNameLst>
                                      </p:cBhvr>
                                      <p:rCtr x="8138" y="-1852"/>
                                    </p:animMotion>
                                  </p:childTnLst>
                                </p:cTn>
                              </p:par>
                              <p:par>
                                <p:cTn id="332" presetID="10" presetClass="entr" presetSubtype="0" repeatCount="indefinite" fill="hold" grpId="0" nodeType="withEffect">
                                  <p:stCondLst>
                                    <p:cond delay="0"/>
                                  </p:stCondLst>
                                  <p:childTnLst>
                                    <p:set>
                                      <p:cBhvr>
                                        <p:cTn id="333" dur="1" fill="hold">
                                          <p:stCondLst>
                                            <p:cond delay="0"/>
                                          </p:stCondLst>
                                        </p:cTn>
                                        <p:tgtEl>
                                          <p:spTgt spid="62"/>
                                        </p:tgtEl>
                                        <p:attrNameLst>
                                          <p:attrName>style.visibility</p:attrName>
                                        </p:attrNameLst>
                                      </p:cBhvr>
                                      <p:to>
                                        <p:strVal val="visible"/>
                                      </p:to>
                                    </p:set>
                                    <p:animEffect transition="out" filter="fade">
                                      <p:cBhvr additive="base">
                                        <p:cTn id="334" dur="345" fill="hold">
                                          <p:stCondLst>
                                            <p:cond delay="2417"/>
                                          </p:stCondLst>
                                        </p:cTn>
                                        <p:tgtEl>
                                          <p:spTgt spid="62"/>
                                        </p:tgtEl>
                                      </p:cBhvr>
                                    </p:animEffect>
                                    <p:animEffect transition="in" filter="fade">
                                      <p:cBhvr additive="base">
                                        <p:cTn id="335" dur="345" fill="hold">
                                          <p:stCondLst>
                                            <p:cond delay="0"/>
                                          </p:stCondLst>
                                        </p:cTn>
                                        <p:tgtEl>
                                          <p:spTgt spid="62"/>
                                        </p:tgtEl>
                                      </p:cBhvr>
                                    </p:animEffect>
                                    <p:set>
                                      <p:cBhvr additive="base">
                                        <p:cTn id="336" dur="1" fill="hold">
                                          <p:stCondLst>
                                            <p:cond delay="2761"/>
                                          </p:stCondLst>
                                        </p:cTn>
                                        <p:tgtEl>
                                          <p:spTgt spid="62"/>
                                        </p:tgtEl>
                                        <p:attrNameLst>
                                          <p:attrName>style.visibility</p:attrName>
                                        </p:attrNameLst>
                                      </p:cBhvr>
                                      <p:to>
                                        <p:strVal val="hidden"/>
                                      </p:to>
                                    </p:set>
                                    <p:set>
                                      <p:cBhvr additive="base">
                                        <p:cTn id="337" dur="3177" fill="hold">
                                          <p:stCondLst>
                                            <p:cond delay="0"/>
                                          </p:stCondLst>
                                        </p:cTn>
                                        <p:tgtEl>
                                          <p:spTgt spid="62"/>
                                        </p:tgtEl>
                                      </p:cBhvr>
                                      <p:to>
                                        <p:strVal val=""/>
                                      </p:to>
                                    </p:set>
                                  </p:childTnLst>
                                </p:cTn>
                              </p:par>
                              <p:par>
                                <p:cTn id="338" presetID="0" presetClass="path" presetSubtype="0" repeatCount="indefinite" fill="hold" grpId="1" nodeType="withEffect">
                                  <p:stCondLst>
                                    <p:cond delay="0"/>
                                  </p:stCondLst>
                                  <p:childTnLst>
                                    <p:animMotion origin="layout" path="M 1.875E-6 2.22222E-6 C 0.0332 -0.23611 0.0431 -0.23704 0.13763 -0.34769 " pathEditMode="relative" rAng="0" ptsTypes="AA">
                                      <p:cBhvr>
                                        <p:cTn id="339" dur="3510" fill="hold"/>
                                        <p:tgtEl>
                                          <p:spTgt spid="62"/>
                                        </p:tgtEl>
                                        <p:attrNameLst>
                                          <p:attrName>ppt_x</p:attrName>
                                          <p:attrName>ppt_y</p:attrName>
                                        </p:attrNameLst>
                                      </p:cBhvr>
                                      <p:rCtr x="6875" y="-17384"/>
                                    </p:animMotion>
                                  </p:childTnLst>
                                </p:cTn>
                              </p:par>
                              <p:par>
                                <p:cTn id="340" presetID="10" presetClass="entr" presetSubtype="0" repeatCount="indefinite" fill="hold" grpId="0" nodeType="withEffect">
                                  <p:stCondLst>
                                    <p:cond delay="0"/>
                                  </p:stCondLst>
                                  <p:childTnLst>
                                    <p:set>
                                      <p:cBhvr>
                                        <p:cTn id="341" dur="1" fill="hold">
                                          <p:stCondLst>
                                            <p:cond delay="0"/>
                                          </p:stCondLst>
                                        </p:cTn>
                                        <p:tgtEl>
                                          <p:spTgt spid="63"/>
                                        </p:tgtEl>
                                        <p:attrNameLst>
                                          <p:attrName>style.visibility</p:attrName>
                                        </p:attrNameLst>
                                      </p:cBhvr>
                                      <p:to>
                                        <p:strVal val="visible"/>
                                      </p:to>
                                    </p:set>
                                    <p:animEffect transition="out" filter="fade">
                                      <p:cBhvr additive="base">
                                        <p:cTn id="342" dur="419" fill="hold">
                                          <p:stCondLst>
                                            <p:cond delay="2934"/>
                                          </p:stCondLst>
                                        </p:cTn>
                                        <p:tgtEl>
                                          <p:spTgt spid="63"/>
                                        </p:tgtEl>
                                      </p:cBhvr>
                                    </p:animEffect>
                                    <p:animEffect transition="in" filter="fade">
                                      <p:cBhvr additive="base">
                                        <p:cTn id="343" dur="419" fill="hold">
                                          <p:stCondLst>
                                            <p:cond delay="0"/>
                                          </p:stCondLst>
                                        </p:cTn>
                                        <p:tgtEl>
                                          <p:spTgt spid="63"/>
                                        </p:tgtEl>
                                      </p:cBhvr>
                                    </p:animEffect>
                                    <p:set>
                                      <p:cBhvr additive="base">
                                        <p:cTn id="344" dur="1" fill="hold">
                                          <p:stCondLst>
                                            <p:cond delay="3351"/>
                                          </p:stCondLst>
                                        </p:cTn>
                                        <p:tgtEl>
                                          <p:spTgt spid="63"/>
                                        </p:tgtEl>
                                        <p:attrNameLst>
                                          <p:attrName>style.visibility</p:attrName>
                                        </p:attrNameLst>
                                      </p:cBhvr>
                                      <p:to>
                                        <p:strVal val="hidden"/>
                                      </p:to>
                                    </p:set>
                                    <p:set>
                                      <p:cBhvr additive="base">
                                        <p:cTn id="345" dur="3856" fill="hold">
                                          <p:stCondLst>
                                            <p:cond delay="0"/>
                                          </p:stCondLst>
                                        </p:cTn>
                                        <p:tgtEl>
                                          <p:spTgt spid="63"/>
                                        </p:tgtEl>
                                      </p:cBhvr>
                                      <p:to>
                                        <p:strVal val=""/>
                                      </p:to>
                                    </p:set>
                                  </p:childTnLst>
                                </p:cTn>
                              </p:par>
                              <p:par>
                                <p:cTn id="346" presetID="0" presetClass="path" presetSubtype="0" repeatCount="indefinite" fill="hold" grpId="1" nodeType="withEffect">
                                  <p:stCondLst>
                                    <p:cond delay="0"/>
                                  </p:stCondLst>
                                  <p:childTnLst>
                                    <p:animMotion origin="layout" path="M -1.875E-6 4.81481E-6 C 0.00143 -0.15487 -0.16406 -0.17778 -0.12565 -0.34954 " pathEditMode="relative" rAng="0" ptsTypes="AA">
                                      <p:cBhvr>
                                        <p:cTn id="347" dur="2662" fill="hold"/>
                                        <p:tgtEl>
                                          <p:spTgt spid="63"/>
                                        </p:tgtEl>
                                        <p:attrNameLst>
                                          <p:attrName>ppt_x</p:attrName>
                                          <p:attrName>ppt_y</p:attrName>
                                        </p:attrNameLst>
                                      </p:cBhvr>
                                      <p:rCtr x="-6576" y="-17477"/>
                                    </p:animMotion>
                                  </p:childTnLst>
                                </p:cTn>
                              </p:par>
                              <p:par>
                                <p:cTn id="348" presetID="10" presetClass="entr" presetSubtype="0" repeatCount="indefinite" fill="hold" grpId="0" nodeType="withEffect">
                                  <p:stCondLst>
                                    <p:cond delay="0"/>
                                  </p:stCondLst>
                                  <p:childTnLst>
                                    <p:set>
                                      <p:cBhvr>
                                        <p:cTn id="349" dur="1" fill="hold">
                                          <p:stCondLst>
                                            <p:cond delay="0"/>
                                          </p:stCondLst>
                                        </p:cTn>
                                        <p:tgtEl>
                                          <p:spTgt spid="64"/>
                                        </p:tgtEl>
                                        <p:attrNameLst>
                                          <p:attrName>style.visibility</p:attrName>
                                        </p:attrNameLst>
                                      </p:cBhvr>
                                      <p:to>
                                        <p:strVal val="visible"/>
                                      </p:to>
                                    </p:set>
                                    <p:animEffect transition="out" filter="fade">
                                      <p:cBhvr additive="base">
                                        <p:cTn id="350" dur="335" fill="hold">
                                          <p:stCondLst>
                                            <p:cond delay="2348"/>
                                          </p:stCondLst>
                                        </p:cTn>
                                        <p:tgtEl>
                                          <p:spTgt spid="64"/>
                                        </p:tgtEl>
                                      </p:cBhvr>
                                    </p:animEffect>
                                    <p:animEffect transition="in" filter="fade">
                                      <p:cBhvr additive="base">
                                        <p:cTn id="351" dur="335" fill="hold">
                                          <p:stCondLst>
                                            <p:cond delay="0"/>
                                          </p:stCondLst>
                                        </p:cTn>
                                        <p:tgtEl>
                                          <p:spTgt spid="64"/>
                                        </p:tgtEl>
                                      </p:cBhvr>
                                    </p:animEffect>
                                    <p:set>
                                      <p:cBhvr additive="base">
                                        <p:cTn id="352" dur="1" fill="hold">
                                          <p:stCondLst>
                                            <p:cond delay="2682"/>
                                          </p:stCondLst>
                                        </p:cTn>
                                        <p:tgtEl>
                                          <p:spTgt spid="64"/>
                                        </p:tgtEl>
                                        <p:attrNameLst>
                                          <p:attrName>style.visibility</p:attrName>
                                        </p:attrNameLst>
                                      </p:cBhvr>
                                      <p:to>
                                        <p:strVal val="hidden"/>
                                      </p:to>
                                    </p:set>
                                    <p:set>
                                      <p:cBhvr additive="base">
                                        <p:cTn id="353" dur="3086" fill="hold">
                                          <p:stCondLst>
                                            <p:cond delay="0"/>
                                          </p:stCondLst>
                                        </p:cTn>
                                        <p:tgtEl>
                                          <p:spTgt spid="64"/>
                                        </p:tgtEl>
                                      </p:cBhvr>
                                      <p:to>
                                        <p:strVal val=""/>
                                      </p:to>
                                    </p:set>
                                  </p:childTnLst>
                                </p:cTn>
                              </p:par>
                              <p:par>
                                <p:cTn id="354" presetID="0" presetClass="path" presetSubtype="0" repeatCount="indefinite" fill="hold" grpId="1" nodeType="withEffect">
                                  <p:stCondLst>
                                    <p:cond delay="0"/>
                                  </p:stCondLst>
                                  <p:childTnLst>
                                    <p:animMotion origin="layout" path="M -2.29167E-6 -3.7037E-6 C 0.11016 -0.09699 0.10912 -0.21527 0.13763 -0.38564 " pathEditMode="relative" rAng="0" ptsTypes="AA">
                                      <p:cBhvr>
                                        <p:cTn id="355" dur="2161" fill="hold"/>
                                        <p:tgtEl>
                                          <p:spTgt spid="64"/>
                                        </p:tgtEl>
                                        <p:attrNameLst>
                                          <p:attrName>ppt_x</p:attrName>
                                          <p:attrName>ppt_y</p:attrName>
                                        </p:attrNameLst>
                                      </p:cBhvr>
                                      <p:rCtr x="6875" y="-19282"/>
                                    </p:animMotion>
                                  </p:childTnLst>
                                </p:cTn>
                              </p:par>
                              <p:par>
                                <p:cTn id="356" presetID="10" presetClass="entr" presetSubtype="0" repeatCount="indefinite" fill="hold" grpId="0" nodeType="withEffect">
                                  <p:stCondLst>
                                    <p:cond delay="0"/>
                                  </p:stCondLst>
                                  <p:childTnLst>
                                    <p:set>
                                      <p:cBhvr>
                                        <p:cTn id="357" dur="1" fill="hold">
                                          <p:stCondLst>
                                            <p:cond delay="0"/>
                                          </p:stCondLst>
                                        </p:cTn>
                                        <p:tgtEl>
                                          <p:spTgt spid="42"/>
                                        </p:tgtEl>
                                        <p:attrNameLst>
                                          <p:attrName>style.visibility</p:attrName>
                                        </p:attrNameLst>
                                      </p:cBhvr>
                                      <p:to>
                                        <p:strVal val="visible"/>
                                      </p:to>
                                    </p:set>
                                    <p:animEffect transition="out" filter="fade">
                                      <p:cBhvr additive="base">
                                        <p:cTn id="358" dur="355" fill="hold">
                                          <p:stCondLst>
                                            <p:cond delay="2487"/>
                                          </p:stCondLst>
                                        </p:cTn>
                                        <p:tgtEl>
                                          <p:spTgt spid="42"/>
                                        </p:tgtEl>
                                      </p:cBhvr>
                                    </p:animEffect>
                                    <p:animEffect transition="in" filter="fade">
                                      <p:cBhvr additive="base">
                                        <p:cTn id="359" dur="355" fill="hold">
                                          <p:stCondLst>
                                            <p:cond delay="0"/>
                                          </p:stCondLst>
                                        </p:cTn>
                                        <p:tgtEl>
                                          <p:spTgt spid="42"/>
                                        </p:tgtEl>
                                      </p:cBhvr>
                                    </p:animEffect>
                                    <p:set>
                                      <p:cBhvr additive="base">
                                        <p:cTn id="360" dur="1" fill="hold">
                                          <p:stCondLst>
                                            <p:cond delay="2841"/>
                                          </p:stCondLst>
                                        </p:cTn>
                                        <p:tgtEl>
                                          <p:spTgt spid="42"/>
                                        </p:tgtEl>
                                        <p:attrNameLst>
                                          <p:attrName>style.visibility</p:attrName>
                                        </p:attrNameLst>
                                      </p:cBhvr>
                                      <p:to>
                                        <p:strVal val="hidden"/>
                                      </p:to>
                                    </p:set>
                                    <p:set>
                                      <p:cBhvr additive="base">
                                        <p:cTn id="361" dur="3269" fill="hold">
                                          <p:stCondLst>
                                            <p:cond delay="0"/>
                                          </p:stCondLst>
                                        </p:cTn>
                                        <p:tgtEl>
                                          <p:spTgt spid="42"/>
                                        </p:tgtEl>
                                      </p:cBhvr>
                                      <p:to>
                                        <p:strVal val=""/>
                                      </p:to>
                                    </p:set>
                                  </p:childTnLst>
                                </p:cTn>
                              </p:par>
                              <p:par>
                                <p:cTn id="362" presetID="0" presetClass="path" presetSubtype="0" repeatCount="indefinite" fill="hold" grpId="1" nodeType="withEffect">
                                  <p:stCondLst>
                                    <p:cond delay="0"/>
                                  </p:stCondLst>
                                  <p:childTnLst>
                                    <p:animMotion origin="layout" path="M 1.66667E-6 -7.40741E-7 C 0.07122 -0.04398 0.06237 -0.16273 0.0901 -0.27847 " pathEditMode="relative" rAng="0" ptsTypes="AA">
                                      <p:cBhvr>
                                        <p:cTn id="363" dur="2820" fill="hold"/>
                                        <p:tgtEl>
                                          <p:spTgt spid="42"/>
                                        </p:tgtEl>
                                        <p:attrNameLst>
                                          <p:attrName>ppt_x</p:attrName>
                                          <p:attrName>ppt_y</p:attrName>
                                        </p:attrNameLst>
                                      </p:cBhvr>
                                      <p:rCtr x="4505" y="-13935"/>
                                    </p:animMotion>
                                  </p:childTnLst>
                                </p:cTn>
                              </p:par>
                              <p:par>
                                <p:cTn id="364" presetID="10" presetClass="entr" presetSubtype="0" repeatCount="indefinite" fill="hold" grpId="0" nodeType="withEffect">
                                  <p:stCondLst>
                                    <p:cond delay="0"/>
                                  </p:stCondLst>
                                  <p:childTnLst>
                                    <p:set>
                                      <p:cBhvr>
                                        <p:cTn id="365" dur="1" fill="hold">
                                          <p:stCondLst>
                                            <p:cond delay="0"/>
                                          </p:stCondLst>
                                        </p:cTn>
                                        <p:tgtEl>
                                          <p:spTgt spid="65"/>
                                        </p:tgtEl>
                                        <p:attrNameLst>
                                          <p:attrName>style.visibility</p:attrName>
                                        </p:attrNameLst>
                                      </p:cBhvr>
                                      <p:to>
                                        <p:strVal val="visible"/>
                                      </p:to>
                                    </p:set>
                                    <p:animEffect transition="out" filter="fade">
                                      <p:cBhvr additive="base">
                                        <p:cTn id="366" dur="426" fill="hold">
                                          <p:stCondLst>
                                            <p:cond delay="2983"/>
                                          </p:stCondLst>
                                        </p:cTn>
                                        <p:tgtEl>
                                          <p:spTgt spid="65"/>
                                        </p:tgtEl>
                                      </p:cBhvr>
                                    </p:animEffect>
                                    <p:animEffect transition="in" filter="fade">
                                      <p:cBhvr additive="base">
                                        <p:cTn id="367" dur="426" fill="hold">
                                          <p:stCondLst>
                                            <p:cond delay="0"/>
                                          </p:stCondLst>
                                        </p:cTn>
                                        <p:tgtEl>
                                          <p:spTgt spid="65"/>
                                        </p:tgtEl>
                                      </p:cBhvr>
                                    </p:animEffect>
                                    <p:set>
                                      <p:cBhvr additive="base">
                                        <p:cTn id="368" dur="1" fill="hold">
                                          <p:stCondLst>
                                            <p:cond delay="3408"/>
                                          </p:stCondLst>
                                        </p:cTn>
                                        <p:tgtEl>
                                          <p:spTgt spid="65"/>
                                        </p:tgtEl>
                                        <p:attrNameLst>
                                          <p:attrName>style.visibility</p:attrName>
                                        </p:attrNameLst>
                                      </p:cBhvr>
                                      <p:to>
                                        <p:strVal val="hidden"/>
                                      </p:to>
                                    </p:set>
                                    <p:set>
                                      <p:cBhvr additive="base">
                                        <p:cTn id="369" dur="3921" fill="hold">
                                          <p:stCondLst>
                                            <p:cond delay="0"/>
                                          </p:stCondLst>
                                        </p:cTn>
                                        <p:tgtEl>
                                          <p:spTgt spid="65"/>
                                        </p:tgtEl>
                                      </p:cBhvr>
                                      <p:to>
                                        <p:strVal val=""/>
                                      </p:to>
                                    </p:set>
                                  </p:childTnLst>
                                </p:cTn>
                              </p:par>
                              <p:par>
                                <p:cTn id="370" presetID="0" presetClass="path" presetSubtype="0" repeatCount="indefinite" fill="hold" grpId="1" nodeType="withEffect">
                                  <p:stCondLst>
                                    <p:cond delay="0"/>
                                  </p:stCondLst>
                                  <p:childTnLst>
                                    <p:animMotion origin="layout" path="M -0.00013 2.59259E-6 C 0.06472 -0.13542 0.07709 -0.05139 0.13151 -0.18125 " pathEditMode="relative" rAng="0" ptsTypes="AA">
                                      <p:cBhvr>
                                        <p:cTn id="371" dur="2229" fill="hold"/>
                                        <p:tgtEl>
                                          <p:spTgt spid="65"/>
                                        </p:tgtEl>
                                        <p:attrNameLst>
                                          <p:attrName>ppt_x</p:attrName>
                                          <p:attrName>ppt_y</p:attrName>
                                        </p:attrNameLst>
                                      </p:cBhvr>
                                      <p:rCtr x="6589" y="-9074"/>
                                    </p:animMotion>
                                  </p:childTnLst>
                                </p:cTn>
                              </p:par>
                              <p:par>
                                <p:cTn id="372" presetID="10" presetClass="entr" presetSubtype="0" repeatCount="indefinite" fill="hold" grpId="0" nodeType="withEffect">
                                  <p:stCondLst>
                                    <p:cond delay="0"/>
                                  </p:stCondLst>
                                  <p:childTnLst>
                                    <p:set>
                                      <p:cBhvr>
                                        <p:cTn id="373" dur="1" fill="hold">
                                          <p:stCondLst>
                                            <p:cond delay="0"/>
                                          </p:stCondLst>
                                        </p:cTn>
                                        <p:tgtEl>
                                          <p:spTgt spid="66"/>
                                        </p:tgtEl>
                                        <p:attrNameLst>
                                          <p:attrName>style.visibility</p:attrName>
                                        </p:attrNameLst>
                                      </p:cBhvr>
                                      <p:to>
                                        <p:strVal val="visible"/>
                                      </p:to>
                                    </p:set>
                                    <p:animEffect transition="out" filter="fade">
                                      <p:cBhvr additive="base">
                                        <p:cTn id="374" dur="418" fill="hold">
                                          <p:stCondLst>
                                            <p:cond delay="2927"/>
                                          </p:stCondLst>
                                        </p:cTn>
                                        <p:tgtEl>
                                          <p:spTgt spid="66"/>
                                        </p:tgtEl>
                                      </p:cBhvr>
                                    </p:animEffect>
                                    <p:animEffect transition="in" filter="fade">
                                      <p:cBhvr additive="base">
                                        <p:cTn id="375" dur="418" fill="hold">
                                          <p:stCondLst>
                                            <p:cond delay="0"/>
                                          </p:stCondLst>
                                        </p:cTn>
                                        <p:tgtEl>
                                          <p:spTgt spid="66"/>
                                        </p:tgtEl>
                                      </p:cBhvr>
                                    </p:animEffect>
                                    <p:set>
                                      <p:cBhvr additive="base">
                                        <p:cTn id="376" dur="1" fill="hold">
                                          <p:stCondLst>
                                            <p:cond delay="3343"/>
                                          </p:stCondLst>
                                        </p:cTn>
                                        <p:tgtEl>
                                          <p:spTgt spid="66"/>
                                        </p:tgtEl>
                                        <p:attrNameLst>
                                          <p:attrName>style.visibility</p:attrName>
                                        </p:attrNameLst>
                                      </p:cBhvr>
                                      <p:to>
                                        <p:strVal val="hidden"/>
                                      </p:to>
                                    </p:set>
                                    <p:set>
                                      <p:cBhvr additive="base">
                                        <p:cTn id="377" dur="3847" fill="hold">
                                          <p:stCondLst>
                                            <p:cond delay="0"/>
                                          </p:stCondLst>
                                        </p:cTn>
                                        <p:tgtEl>
                                          <p:spTgt spid="66"/>
                                        </p:tgtEl>
                                      </p:cBhvr>
                                      <p:to>
                                        <p:strVal val=""/>
                                      </p:to>
                                    </p:set>
                                  </p:childTnLst>
                                </p:cTn>
                              </p:par>
                              <p:par>
                                <p:cTn id="378" presetID="0" presetClass="path" presetSubtype="0" repeatCount="indefinite" fill="hold" grpId="1" nodeType="withEffect">
                                  <p:stCondLst>
                                    <p:cond delay="0"/>
                                  </p:stCondLst>
                                  <p:childTnLst>
                                    <p:animMotion origin="layout" path="M 2.91667E-6 2.22222E-6 C -0.01133 -0.10556 -0.06198 -0.18449 -0.00769 -0.31459 " pathEditMode="relative" rAng="0" ptsTypes="AA">
                                      <p:cBhvr>
                                        <p:cTn id="379" dur="3240" fill="hold"/>
                                        <p:tgtEl>
                                          <p:spTgt spid="66"/>
                                        </p:tgtEl>
                                        <p:attrNameLst>
                                          <p:attrName>ppt_x</p:attrName>
                                          <p:attrName>ppt_y</p:attrName>
                                        </p:attrNameLst>
                                      </p:cBhvr>
                                      <p:rCtr x="-1628" y="-15741"/>
                                    </p:animMotion>
                                  </p:childTnLst>
                                </p:cTn>
                              </p:par>
                              <p:par>
                                <p:cTn id="380" presetID="10" presetClass="entr" presetSubtype="0" repeatCount="indefinite" fill="hold" grpId="0" nodeType="withEffect">
                                  <p:stCondLst>
                                    <p:cond delay="0"/>
                                  </p:stCondLst>
                                  <p:childTnLst>
                                    <p:set>
                                      <p:cBhvr>
                                        <p:cTn id="381" dur="1" fill="hold">
                                          <p:stCondLst>
                                            <p:cond delay="0"/>
                                          </p:stCondLst>
                                        </p:cTn>
                                        <p:tgtEl>
                                          <p:spTgt spid="67"/>
                                        </p:tgtEl>
                                        <p:attrNameLst>
                                          <p:attrName>style.visibility</p:attrName>
                                        </p:attrNameLst>
                                      </p:cBhvr>
                                      <p:to>
                                        <p:strVal val="visible"/>
                                      </p:to>
                                    </p:set>
                                    <p:animEffect transition="out" filter="fade">
                                      <p:cBhvr additive="base">
                                        <p:cTn id="382" dur="293" fill="hold">
                                          <p:stCondLst>
                                            <p:cond delay="2051"/>
                                          </p:stCondLst>
                                        </p:cTn>
                                        <p:tgtEl>
                                          <p:spTgt spid="67"/>
                                        </p:tgtEl>
                                      </p:cBhvr>
                                    </p:animEffect>
                                    <p:animEffect transition="in" filter="fade">
                                      <p:cBhvr additive="base">
                                        <p:cTn id="383" dur="293" fill="hold">
                                          <p:stCondLst>
                                            <p:cond delay="0"/>
                                          </p:stCondLst>
                                        </p:cTn>
                                        <p:tgtEl>
                                          <p:spTgt spid="67"/>
                                        </p:tgtEl>
                                      </p:cBhvr>
                                    </p:animEffect>
                                    <p:set>
                                      <p:cBhvr additive="base">
                                        <p:cTn id="384" dur="1" fill="hold">
                                          <p:stCondLst>
                                            <p:cond delay="2343"/>
                                          </p:stCondLst>
                                        </p:cTn>
                                        <p:tgtEl>
                                          <p:spTgt spid="67"/>
                                        </p:tgtEl>
                                        <p:attrNameLst>
                                          <p:attrName>style.visibility</p:attrName>
                                        </p:attrNameLst>
                                      </p:cBhvr>
                                      <p:to>
                                        <p:strVal val="hidden"/>
                                      </p:to>
                                    </p:set>
                                    <p:set>
                                      <p:cBhvr additive="base">
                                        <p:cTn id="385" dur="2695" fill="hold">
                                          <p:stCondLst>
                                            <p:cond delay="0"/>
                                          </p:stCondLst>
                                        </p:cTn>
                                        <p:tgtEl>
                                          <p:spTgt spid="67"/>
                                        </p:tgtEl>
                                      </p:cBhvr>
                                      <p:to>
                                        <p:strVal val=""/>
                                      </p:to>
                                    </p:set>
                                  </p:childTnLst>
                                </p:cTn>
                              </p:par>
                              <p:par>
                                <p:cTn id="386" presetID="0" presetClass="path" presetSubtype="0" repeatCount="indefinite" fill="hold" grpId="1" nodeType="withEffect">
                                  <p:stCondLst>
                                    <p:cond delay="0"/>
                                  </p:stCondLst>
                                  <p:childTnLst>
                                    <p:animMotion origin="layout" path="M -2.91667E-6 -2.96296E-6 C 0.00378 -0.22477 0.15404 -0.14305 0.13373 -0.2912 " pathEditMode="relative" rAng="0" ptsTypes="AA">
                                      <p:cBhvr>
                                        <p:cTn id="387" dur="2298" fill="hold"/>
                                        <p:tgtEl>
                                          <p:spTgt spid="67"/>
                                        </p:tgtEl>
                                        <p:attrNameLst>
                                          <p:attrName>ppt_x</p:attrName>
                                          <p:attrName>ppt_y</p:attrName>
                                        </p:attrNameLst>
                                      </p:cBhvr>
                                      <p:rCtr x="6771" y="-14560"/>
                                    </p:animMotion>
                                  </p:childTnLst>
                                </p:cTn>
                              </p:par>
                              <p:par>
                                <p:cTn id="388" presetID="10" presetClass="entr" presetSubtype="0" repeatCount="indefinite" fill="hold" grpId="0" nodeType="withEffect">
                                  <p:stCondLst>
                                    <p:cond delay="0"/>
                                  </p:stCondLst>
                                  <p:childTnLst>
                                    <p:set>
                                      <p:cBhvr>
                                        <p:cTn id="389" dur="1" fill="hold">
                                          <p:stCondLst>
                                            <p:cond delay="0"/>
                                          </p:stCondLst>
                                        </p:cTn>
                                        <p:tgtEl>
                                          <p:spTgt spid="68"/>
                                        </p:tgtEl>
                                        <p:attrNameLst>
                                          <p:attrName>style.visibility</p:attrName>
                                        </p:attrNameLst>
                                      </p:cBhvr>
                                      <p:to>
                                        <p:strVal val="visible"/>
                                      </p:to>
                                    </p:set>
                                    <p:animEffect transition="out" filter="fade">
                                      <p:cBhvr additive="base">
                                        <p:cTn id="390" dur="322" fill="hold">
                                          <p:stCondLst>
                                            <p:cond delay="2252"/>
                                          </p:stCondLst>
                                        </p:cTn>
                                        <p:tgtEl>
                                          <p:spTgt spid="68"/>
                                        </p:tgtEl>
                                      </p:cBhvr>
                                    </p:animEffect>
                                    <p:animEffect transition="in" filter="fade">
                                      <p:cBhvr additive="base">
                                        <p:cTn id="391" dur="322" fill="hold">
                                          <p:stCondLst>
                                            <p:cond delay="0"/>
                                          </p:stCondLst>
                                        </p:cTn>
                                        <p:tgtEl>
                                          <p:spTgt spid="68"/>
                                        </p:tgtEl>
                                      </p:cBhvr>
                                    </p:animEffect>
                                    <p:set>
                                      <p:cBhvr additive="base">
                                        <p:cTn id="392" dur="1" fill="hold">
                                          <p:stCondLst>
                                            <p:cond delay="2573"/>
                                          </p:stCondLst>
                                        </p:cTn>
                                        <p:tgtEl>
                                          <p:spTgt spid="68"/>
                                        </p:tgtEl>
                                        <p:attrNameLst>
                                          <p:attrName>style.visibility</p:attrName>
                                        </p:attrNameLst>
                                      </p:cBhvr>
                                      <p:to>
                                        <p:strVal val="hidden"/>
                                      </p:to>
                                    </p:set>
                                    <p:set>
                                      <p:cBhvr additive="base">
                                        <p:cTn id="393" dur="2960" fill="hold">
                                          <p:stCondLst>
                                            <p:cond delay="0"/>
                                          </p:stCondLst>
                                        </p:cTn>
                                        <p:tgtEl>
                                          <p:spTgt spid="68"/>
                                        </p:tgtEl>
                                      </p:cBhvr>
                                      <p:to>
                                        <p:strVal val=""/>
                                      </p:to>
                                    </p:set>
                                  </p:childTnLst>
                                </p:cTn>
                              </p:par>
                              <p:par>
                                <p:cTn id="394" presetID="0" presetClass="path" presetSubtype="0" repeatCount="indefinite" fill="hold" grpId="1" nodeType="withEffect">
                                  <p:stCondLst>
                                    <p:cond delay="0"/>
                                  </p:stCondLst>
                                  <p:childTnLst>
                                    <p:animMotion origin="layout" path="M 8.33333E-7 3.7037E-6 C -0.0401 -0.14375 -0.07305 -0.07477 -0.10899 -0.21713 " pathEditMode="relative" rAng="0" ptsTypes="AA">
                                      <p:cBhvr>
                                        <p:cTn id="395" dur="2439" fill="hold"/>
                                        <p:tgtEl>
                                          <p:spTgt spid="68"/>
                                        </p:tgtEl>
                                        <p:attrNameLst>
                                          <p:attrName>ppt_x</p:attrName>
                                          <p:attrName>ppt_y</p:attrName>
                                        </p:attrNameLst>
                                      </p:cBhvr>
                                      <p:rCtr x="-5456" y="-10856"/>
                                    </p:animMotion>
                                  </p:childTnLst>
                                </p:cTn>
                              </p:par>
                              <p:par>
                                <p:cTn id="396" presetID="10" presetClass="entr" presetSubtype="0" repeatCount="indefinite" fill="hold" grpId="0" nodeType="withEffect">
                                  <p:stCondLst>
                                    <p:cond delay="0"/>
                                  </p:stCondLst>
                                  <p:childTnLst>
                                    <p:set>
                                      <p:cBhvr>
                                        <p:cTn id="397" dur="1" fill="hold">
                                          <p:stCondLst>
                                            <p:cond delay="0"/>
                                          </p:stCondLst>
                                        </p:cTn>
                                        <p:tgtEl>
                                          <p:spTgt spid="69"/>
                                        </p:tgtEl>
                                        <p:attrNameLst>
                                          <p:attrName>style.visibility</p:attrName>
                                        </p:attrNameLst>
                                      </p:cBhvr>
                                      <p:to>
                                        <p:strVal val="visible"/>
                                      </p:to>
                                    </p:set>
                                    <p:animEffect transition="out" filter="fade">
                                      <p:cBhvr additive="base">
                                        <p:cTn id="398" dur="433" fill="hold">
                                          <p:stCondLst>
                                            <p:cond delay="3034"/>
                                          </p:stCondLst>
                                        </p:cTn>
                                        <p:tgtEl>
                                          <p:spTgt spid="69"/>
                                        </p:tgtEl>
                                      </p:cBhvr>
                                    </p:animEffect>
                                    <p:animEffect transition="in" filter="fade">
                                      <p:cBhvr additive="base">
                                        <p:cTn id="399" dur="433" fill="hold">
                                          <p:stCondLst>
                                            <p:cond delay="0"/>
                                          </p:stCondLst>
                                        </p:cTn>
                                        <p:tgtEl>
                                          <p:spTgt spid="69"/>
                                        </p:tgtEl>
                                      </p:cBhvr>
                                    </p:animEffect>
                                    <p:set>
                                      <p:cBhvr additive="base">
                                        <p:cTn id="400" dur="1" fill="hold">
                                          <p:stCondLst>
                                            <p:cond delay="3466"/>
                                          </p:stCondLst>
                                        </p:cTn>
                                        <p:tgtEl>
                                          <p:spTgt spid="69"/>
                                        </p:tgtEl>
                                        <p:attrNameLst>
                                          <p:attrName>style.visibility</p:attrName>
                                        </p:attrNameLst>
                                      </p:cBhvr>
                                      <p:to>
                                        <p:strVal val="hidden"/>
                                      </p:to>
                                    </p:set>
                                    <p:set>
                                      <p:cBhvr additive="base">
                                        <p:cTn id="401" dur="3987" fill="hold">
                                          <p:stCondLst>
                                            <p:cond delay="0"/>
                                          </p:stCondLst>
                                        </p:cTn>
                                        <p:tgtEl>
                                          <p:spTgt spid="69"/>
                                        </p:tgtEl>
                                      </p:cBhvr>
                                      <p:to>
                                        <p:strVal val=""/>
                                      </p:to>
                                    </p:set>
                                  </p:childTnLst>
                                </p:cTn>
                              </p:par>
                              <p:par>
                                <p:cTn id="402" presetID="0" presetClass="path" presetSubtype="0" repeatCount="indefinite" fill="hold" grpId="1" nodeType="withEffect">
                                  <p:stCondLst>
                                    <p:cond delay="0"/>
                                  </p:stCondLst>
                                  <p:childTnLst>
                                    <p:animMotion origin="layout" path="M 0.00013 3.7037E-6 C -0.04036 -0.14422 0.01758 -0.19561 -0.00286 -0.34422 " pathEditMode="relative" rAng="0" ptsTypes="AA">
                                      <p:cBhvr>
                                        <p:cTn id="403" dur="2261" fill="hold"/>
                                        <p:tgtEl>
                                          <p:spTgt spid="69"/>
                                        </p:tgtEl>
                                        <p:attrNameLst>
                                          <p:attrName>ppt_x</p:attrName>
                                          <p:attrName>ppt_y</p:attrName>
                                        </p:attrNameLst>
                                      </p:cBhvr>
                                      <p:rCtr x="-664" y="-17222"/>
                                    </p:animMotion>
                                  </p:childTnLst>
                                </p:cTn>
                              </p:par>
                              <p:par>
                                <p:cTn id="404" presetID="10" presetClass="entr" presetSubtype="0" repeatCount="indefinite" fill="hold" grpId="0" nodeType="withEffect">
                                  <p:stCondLst>
                                    <p:cond delay="0"/>
                                  </p:stCondLst>
                                  <p:childTnLst>
                                    <p:set>
                                      <p:cBhvr>
                                        <p:cTn id="405" dur="1" fill="hold">
                                          <p:stCondLst>
                                            <p:cond delay="0"/>
                                          </p:stCondLst>
                                        </p:cTn>
                                        <p:tgtEl>
                                          <p:spTgt spid="70"/>
                                        </p:tgtEl>
                                        <p:attrNameLst>
                                          <p:attrName>style.visibility</p:attrName>
                                        </p:attrNameLst>
                                      </p:cBhvr>
                                      <p:to>
                                        <p:strVal val="visible"/>
                                      </p:to>
                                    </p:set>
                                    <p:animEffect transition="out" filter="fade">
                                      <p:cBhvr additive="base">
                                        <p:cTn id="406" dur="224" fill="hold">
                                          <p:stCondLst>
                                            <p:cond delay="1566"/>
                                          </p:stCondLst>
                                        </p:cTn>
                                        <p:tgtEl>
                                          <p:spTgt spid="70"/>
                                        </p:tgtEl>
                                      </p:cBhvr>
                                    </p:animEffect>
                                    <p:animEffect transition="in" filter="fade">
                                      <p:cBhvr additive="base">
                                        <p:cTn id="407" dur="224" fill="hold">
                                          <p:stCondLst>
                                            <p:cond delay="0"/>
                                          </p:stCondLst>
                                        </p:cTn>
                                        <p:tgtEl>
                                          <p:spTgt spid="70"/>
                                        </p:tgtEl>
                                      </p:cBhvr>
                                    </p:animEffect>
                                    <p:set>
                                      <p:cBhvr additive="base">
                                        <p:cTn id="408" dur="1" fill="hold">
                                          <p:stCondLst>
                                            <p:cond delay="1788"/>
                                          </p:stCondLst>
                                        </p:cTn>
                                        <p:tgtEl>
                                          <p:spTgt spid="70"/>
                                        </p:tgtEl>
                                        <p:attrNameLst>
                                          <p:attrName>style.visibility</p:attrName>
                                        </p:attrNameLst>
                                      </p:cBhvr>
                                      <p:to>
                                        <p:strVal val="hidden"/>
                                      </p:to>
                                    </p:set>
                                    <p:set>
                                      <p:cBhvr additive="base">
                                        <p:cTn id="409" dur="2058" fill="hold">
                                          <p:stCondLst>
                                            <p:cond delay="0"/>
                                          </p:stCondLst>
                                        </p:cTn>
                                        <p:tgtEl>
                                          <p:spTgt spid="70"/>
                                        </p:tgtEl>
                                      </p:cBhvr>
                                      <p:to>
                                        <p:strVal val=""/>
                                      </p:to>
                                    </p:set>
                                  </p:childTnLst>
                                </p:cTn>
                              </p:par>
                              <p:par>
                                <p:cTn id="410" presetID="0" presetClass="path" presetSubtype="0" repeatCount="indefinite" fill="hold" grpId="1" nodeType="withEffect">
                                  <p:stCondLst>
                                    <p:cond delay="0"/>
                                  </p:stCondLst>
                                  <p:childTnLst>
                                    <p:animMotion origin="layout" path="M -0.00013 -7.40741E-7 C 0.08372 -0.1206 0.14375 -0.01111 0.19831 -0.14097 " pathEditMode="relative" rAng="0" ptsTypes="AA">
                                      <p:cBhvr>
                                        <p:cTn id="411" dur="2691" fill="hold"/>
                                        <p:tgtEl>
                                          <p:spTgt spid="70"/>
                                        </p:tgtEl>
                                        <p:attrNameLst>
                                          <p:attrName>ppt_x</p:attrName>
                                          <p:attrName>ppt_y</p:attrName>
                                        </p:attrNameLst>
                                      </p:cBhvr>
                                      <p:rCtr x="9922" y="-7060"/>
                                    </p:animMotion>
                                  </p:childTnLst>
                                </p:cTn>
                              </p:par>
                              <p:par>
                                <p:cTn id="412" presetID="10" presetClass="entr" presetSubtype="0" repeatCount="indefinite" fill="hold" grpId="0" nodeType="withEffect">
                                  <p:stCondLst>
                                    <p:cond delay="0"/>
                                  </p:stCondLst>
                                  <p:childTnLst>
                                    <p:set>
                                      <p:cBhvr>
                                        <p:cTn id="413" dur="1" fill="hold">
                                          <p:stCondLst>
                                            <p:cond delay="0"/>
                                          </p:stCondLst>
                                        </p:cTn>
                                        <p:tgtEl>
                                          <p:spTgt spid="71"/>
                                        </p:tgtEl>
                                        <p:attrNameLst>
                                          <p:attrName>style.visibility</p:attrName>
                                        </p:attrNameLst>
                                      </p:cBhvr>
                                      <p:to>
                                        <p:strVal val="visible"/>
                                      </p:to>
                                    </p:set>
                                    <p:animEffect transition="out" filter="fade">
                                      <p:cBhvr additive="base">
                                        <p:cTn id="414" dur="336" fill="hold">
                                          <p:stCondLst>
                                            <p:cond delay="2355"/>
                                          </p:stCondLst>
                                        </p:cTn>
                                        <p:tgtEl>
                                          <p:spTgt spid="71"/>
                                        </p:tgtEl>
                                      </p:cBhvr>
                                    </p:animEffect>
                                    <p:animEffect transition="in" filter="fade">
                                      <p:cBhvr additive="base">
                                        <p:cTn id="415" dur="336" fill="hold">
                                          <p:stCondLst>
                                            <p:cond delay="0"/>
                                          </p:stCondLst>
                                        </p:cTn>
                                        <p:tgtEl>
                                          <p:spTgt spid="71"/>
                                        </p:tgtEl>
                                      </p:cBhvr>
                                    </p:animEffect>
                                    <p:set>
                                      <p:cBhvr additive="base">
                                        <p:cTn id="416" dur="1" fill="hold">
                                          <p:stCondLst>
                                            <p:cond delay="2690"/>
                                          </p:stCondLst>
                                        </p:cTn>
                                        <p:tgtEl>
                                          <p:spTgt spid="71"/>
                                        </p:tgtEl>
                                        <p:attrNameLst>
                                          <p:attrName>style.visibility</p:attrName>
                                        </p:attrNameLst>
                                      </p:cBhvr>
                                      <p:to>
                                        <p:strVal val="hidden"/>
                                      </p:to>
                                    </p:set>
                                    <p:set>
                                      <p:cBhvr additive="base">
                                        <p:cTn id="417" dur="3095" fill="hold">
                                          <p:stCondLst>
                                            <p:cond delay="0"/>
                                          </p:stCondLst>
                                        </p:cTn>
                                        <p:tgtEl>
                                          <p:spTgt spid="71"/>
                                        </p:tgtEl>
                                      </p:cBhvr>
                                      <p:to>
                                        <p:strVal val=""/>
                                      </p:to>
                                    </p:set>
                                  </p:childTnLst>
                                </p:cTn>
                              </p:par>
                              <p:par>
                                <p:cTn id="418"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419" dur="3846" fill="hold"/>
                                        <p:tgtEl>
                                          <p:spTgt spid="71"/>
                                        </p:tgtEl>
                                        <p:attrNameLst>
                                          <p:attrName>ppt_x</p:attrName>
                                          <p:attrName>ppt_y</p:attrName>
                                        </p:attrNameLst>
                                      </p:cBhvr>
                                      <p:rCtr x="8138" y="-1852"/>
                                    </p:animMotion>
                                  </p:childTnLst>
                                </p:cTn>
                              </p:par>
                              <p:par>
                                <p:cTn id="420" presetID="10" presetClass="entr" presetSubtype="0" repeatCount="indefinite" fill="hold" grpId="0" nodeType="withEffect">
                                  <p:stCondLst>
                                    <p:cond delay="0"/>
                                  </p:stCondLst>
                                  <p:childTnLst>
                                    <p:set>
                                      <p:cBhvr>
                                        <p:cTn id="421" dur="1" fill="hold">
                                          <p:stCondLst>
                                            <p:cond delay="0"/>
                                          </p:stCondLst>
                                        </p:cTn>
                                        <p:tgtEl>
                                          <p:spTgt spid="72"/>
                                        </p:tgtEl>
                                        <p:attrNameLst>
                                          <p:attrName>style.visibility</p:attrName>
                                        </p:attrNameLst>
                                      </p:cBhvr>
                                      <p:to>
                                        <p:strVal val="visible"/>
                                      </p:to>
                                    </p:set>
                                    <p:animEffect transition="out" filter="fade">
                                      <p:cBhvr additive="base">
                                        <p:cTn id="422" dur="334" fill="hold">
                                          <p:stCondLst>
                                            <p:cond delay="2341"/>
                                          </p:stCondLst>
                                        </p:cTn>
                                        <p:tgtEl>
                                          <p:spTgt spid="72"/>
                                        </p:tgtEl>
                                      </p:cBhvr>
                                    </p:animEffect>
                                    <p:animEffect transition="in" filter="fade">
                                      <p:cBhvr additive="base">
                                        <p:cTn id="423" dur="334" fill="hold">
                                          <p:stCondLst>
                                            <p:cond delay="0"/>
                                          </p:stCondLst>
                                        </p:cTn>
                                        <p:tgtEl>
                                          <p:spTgt spid="72"/>
                                        </p:tgtEl>
                                      </p:cBhvr>
                                    </p:animEffect>
                                    <p:set>
                                      <p:cBhvr additive="base">
                                        <p:cTn id="424" dur="1" fill="hold">
                                          <p:stCondLst>
                                            <p:cond delay="2674"/>
                                          </p:stCondLst>
                                        </p:cTn>
                                        <p:tgtEl>
                                          <p:spTgt spid="72"/>
                                        </p:tgtEl>
                                        <p:attrNameLst>
                                          <p:attrName>style.visibility</p:attrName>
                                        </p:attrNameLst>
                                      </p:cBhvr>
                                      <p:to>
                                        <p:strVal val="hidden"/>
                                      </p:to>
                                    </p:set>
                                    <p:set>
                                      <p:cBhvr additive="base">
                                        <p:cTn id="425" dur="3076" fill="hold">
                                          <p:stCondLst>
                                            <p:cond delay="0"/>
                                          </p:stCondLst>
                                        </p:cTn>
                                        <p:tgtEl>
                                          <p:spTgt spid="72"/>
                                        </p:tgtEl>
                                      </p:cBhvr>
                                      <p:to>
                                        <p:strVal val=""/>
                                      </p:to>
                                    </p:set>
                                  </p:childTnLst>
                                </p:cTn>
                              </p:par>
                              <p:par>
                                <p:cTn id="426" presetID="0" presetClass="path" presetSubtype="0" repeatCount="indefinite" fill="hold" grpId="1" nodeType="withEffect">
                                  <p:stCondLst>
                                    <p:cond delay="0"/>
                                  </p:stCondLst>
                                  <p:childTnLst>
                                    <p:animMotion origin="layout" path="M -1.04167E-6 0 C 0.03229 -0.19769 0.04193 -0.19838 0.13359 -0.2912 " pathEditMode="relative" rAng="0" ptsTypes="AA">
                                      <p:cBhvr>
                                        <p:cTn id="427" dur="2813" fill="hold"/>
                                        <p:tgtEl>
                                          <p:spTgt spid="72"/>
                                        </p:tgtEl>
                                        <p:attrNameLst>
                                          <p:attrName>ppt_x</p:attrName>
                                          <p:attrName>ppt_y</p:attrName>
                                        </p:attrNameLst>
                                      </p:cBhvr>
                                      <p:rCtr x="6680" y="-14560"/>
                                    </p:animMotion>
                                  </p:childTnLst>
                                </p:cTn>
                              </p:par>
                              <p:par>
                                <p:cTn id="428" presetID="10" presetClass="entr" presetSubtype="0" repeatCount="indefinite" fill="hold" grpId="0" nodeType="withEffect">
                                  <p:stCondLst>
                                    <p:cond delay="0"/>
                                  </p:stCondLst>
                                  <p:childTnLst>
                                    <p:set>
                                      <p:cBhvr>
                                        <p:cTn id="429" dur="1" fill="hold">
                                          <p:stCondLst>
                                            <p:cond delay="0"/>
                                          </p:stCondLst>
                                        </p:cTn>
                                        <p:tgtEl>
                                          <p:spTgt spid="73"/>
                                        </p:tgtEl>
                                        <p:attrNameLst>
                                          <p:attrName>style.visibility</p:attrName>
                                        </p:attrNameLst>
                                      </p:cBhvr>
                                      <p:to>
                                        <p:strVal val="visible"/>
                                      </p:to>
                                    </p:set>
                                    <p:animEffect transition="out" filter="fade">
                                      <p:cBhvr additive="base">
                                        <p:cTn id="430" dur="402" fill="hold">
                                          <p:stCondLst>
                                            <p:cond delay="2811"/>
                                          </p:stCondLst>
                                        </p:cTn>
                                        <p:tgtEl>
                                          <p:spTgt spid="73"/>
                                        </p:tgtEl>
                                      </p:cBhvr>
                                    </p:animEffect>
                                    <p:animEffect transition="in" filter="fade">
                                      <p:cBhvr additive="base">
                                        <p:cTn id="431" dur="402" fill="hold">
                                          <p:stCondLst>
                                            <p:cond delay="0"/>
                                          </p:stCondLst>
                                        </p:cTn>
                                        <p:tgtEl>
                                          <p:spTgt spid="73"/>
                                        </p:tgtEl>
                                      </p:cBhvr>
                                    </p:animEffect>
                                    <p:set>
                                      <p:cBhvr additive="base">
                                        <p:cTn id="432" dur="1" fill="hold">
                                          <p:stCondLst>
                                            <p:cond delay="3211"/>
                                          </p:stCondLst>
                                        </p:cTn>
                                        <p:tgtEl>
                                          <p:spTgt spid="73"/>
                                        </p:tgtEl>
                                        <p:attrNameLst>
                                          <p:attrName>style.visibility</p:attrName>
                                        </p:attrNameLst>
                                      </p:cBhvr>
                                      <p:to>
                                        <p:strVal val="hidden"/>
                                      </p:to>
                                    </p:set>
                                    <p:set>
                                      <p:cBhvr additive="base">
                                        <p:cTn id="433" dur="3694" fill="hold">
                                          <p:stCondLst>
                                            <p:cond delay="0"/>
                                          </p:stCondLst>
                                        </p:cTn>
                                        <p:tgtEl>
                                          <p:spTgt spid="73"/>
                                        </p:tgtEl>
                                      </p:cBhvr>
                                      <p:to>
                                        <p:strVal val=""/>
                                      </p:to>
                                    </p:set>
                                  </p:childTnLst>
                                </p:cTn>
                              </p:par>
                              <p:par>
                                <p:cTn id="434" presetID="0" presetClass="path" presetSubtype="0" repeatCount="indefinite" fill="hold" grpId="1" nodeType="withEffect">
                                  <p:stCondLst>
                                    <p:cond delay="0"/>
                                  </p:stCondLst>
                                  <p:childTnLst>
                                    <p:animMotion origin="layout" path="M 1.45833E-6 2.59259E-6 C 0.00104 -0.11574 -0.11797 -0.13287 -0.09037 -0.26158 " pathEditMode="relative" rAng="0" ptsTypes="AA">
                                      <p:cBhvr>
                                        <p:cTn id="435" dur="3652" fill="hold"/>
                                        <p:tgtEl>
                                          <p:spTgt spid="73"/>
                                        </p:tgtEl>
                                        <p:attrNameLst>
                                          <p:attrName>ppt_x</p:attrName>
                                          <p:attrName>ppt_y</p:attrName>
                                        </p:attrNameLst>
                                      </p:cBhvr>
                                      <p:rCtr x="-4727" y="-13079"/>
                                    </p:animMotion>
                                  </p:childTnLst>
                                </p:cTn>
                              </p:par>
                              <p:par>
                                <p:cTn id="436" presetID="10" presetClass="entr" presetSubtype="0" repeatCount="indefinite" fill="hold" grpId="0" nodeType="withEffect">
                                  <p:stCondLst>
                                    <p:cond delay="0"/>
                                  </p:stCondLst>
                                  <p:childTnLst>
                                    <p:set>
                                      <p:cBhvr>
                                        <p:cTn id="437" dur="1" fill="hold">
                                          <p:stCondLst>
                                            <p:cond delay="0"/>
                                          </p:stCondLst>
                                        </p:cTn>
                                        <p:tgtEl>
                                          <p:spTgt spid="74"/>
                                        </p:tgtEl>
                                        <p:attrNameLst>
                                          <p:attrName>style.visibility</p:attrName>
                                        </p:attrNameLst>
                                      </p:cBhvr>
                                      <p:to>
                                        <p:strVal val="visible"/>
                                      </p:to>
                                    </p:set>
                                    <p:animEffect transition="out" filter="fade">
                                      <p:cBhvr additive="base">
                                        <p:cTn id="438" dur="364" fill="hold">
                                          <p:stCondLst>
                                            <p:cond delay="2545"/>
                                          </p:stCondLst>
                                        </p:cTn>
                                        <p:tgtEl>
                                          <p:spTgt spid="74"/>
                                        </p:tgtEl>
                                      </p:cBhvr>
                                    </p:animEffect>
                                    <p:animEffect transition="in" filter="fade">
                                      <p:cBhvr additive="base">
                                        <p:cTn id="439" dur="364" fill="hold">
                                          <p:stCondLst>
                                            <p:cond delay="0"/>
                                          </p:stCondLst>
                                        </p:cTn>
                                        <p:tgtEl>
                                          <p:spTgt spid="74"/>
                                        </p:tgtEl>
                                      </p:cBhvr>
                                    </p:animEffect>
                                    <p:set>
                                      <p:cBhvr additive="base">
                                        <p:cTn id="440" dur="1" fill="hold">
                                          <p:stCondLst>
                                            <p:cond delay="2907"/>
                                          </p:stCondLst>
                                        </p:cTn>
                                        <p:tgtEl>
                                          <p:spTgt spid="74"/>
                                        </p:tgtEl>
                                        <p:attrNameLst>
                                          <p:attrName>style.visibility</p:attrName>
                                        </p:attrNameLst>
                                      </p:cBhvr>
                                      <p:to>
                                        <p:strVal val="hidden"/>
                                      </p:to>
                                    </p:set>
                                    <p:set>
                                      <p:cBhvr additive="base">
                                        <p:cTn id="441" dur="3345" fill="hold">
                                          <p:stCondLst>
                                            <p:cond delay="0"/>
                                          </p:stCondLst>
                                        </p:cTn>
                                        <p:tgtEl>
                                          <p:spTgt spid="74"/>
                                        </p:tgtEl>
                                      </p:cBhvr>
                                      <p:to>
                                        <p:strVal val=""/>
                                      </p:to>
                                    </p:set>
                                  </p:childTnLst>
                                </p:cTn>
                              </p:par>
                              <p:par>
                                <p:cTn id="442" presetID="0" presetClass="path" presetSubtype="0" repeatCount="indefinite" fill="hold" grpId="1" nodeType="withEffect">
                                  <p:stCondLst>
                                    <p:cond delay="0"/>
                                  </p:stCondLst>
                                  <p:childTnLst>
                                    <p:animMotion origin="layout" path="M -3.75E-6 -2.96296E-6 C 0.1069 -0.07315 0.10586 -0.1625 0.1336 -0.2912 " pathEditMode="relative" rAng="0" ptsTypes="AA">
                                      <p:cBhvr>
                                        <p:cTn id="443" dur="3444" fill="hold"/>
                                        <p:tgtEl>
                                          <p:spTgt spid="74"/>
                                        </p:tgtEl>
                                        <p:attrNameLst>
                                          <p:attrName>ppt_x</p:attrName>
                                          <p:attrName>ppt_y</p:attrName>
                                        </p:attrNameLst>
                                      </p:cBhvr>
                                      <p:rCtr x="6680" y="-14560"/>
                                    </p:animMotion>
                                  </p:childTnLst>
                                </p:cTn>
                              </p:par>
                              <p:par>
                                <p:cTn id="444" presetID="10" presetClass="entr" presetSubtype="0" repeatCount="indefinite" fill="hold" grpId="0" nodeType="withEffect">
                                  <p:stCondLst>
                                    <p:cond delay="0"/>
                                  </p:stCondLst>
                                  <p:childTnLst>
                                    <p:set>
                                      <p:cBhvr>
                                        <p:cTn id="445" dur="1" fill="hold">
                                          <p:stCondLst>
                                            <p:cond delay="0"/>
                                          </p:stCondLst>
                                        </p:cTn>
                                        <p:tgtEl>
                                          <p:spTgt spid="75"/>
                                        </p:tgtEl>
                                        <p:attrNameLst>
                                          <p:attrName>style.visibility</p:attrName>
                                        </p:attrNameLst>
                                      </p:cBhvr>
                                      <p:to>
                                        <p:strVal val="visible"/>
                                      </p:to>
                                    </p:set>
                                    <p:animEffect transition="out" filter="fade">
                                      <p:cBhvr additive="base">
                                        <p:cTn id="446" dur="316" fill="hold">
                                          <p:stCondLst>
                                            <p:cond delay="2213"/>
                                          </p:stCondLst>
                                        </p:cTn>
                                        <p:tgtEl>
                                          <p:spTgt spid="75"/>
                                        </p:tgtEl>
                                      </p:cBhvr>
                                    </p:animEffect>
                                    <p:animEffect transition="in" filter="fade">
                                      <p:cBhvr additive="base">
                                        <p:cTn id="447" dur="316" fill="hold">
                                          <p:stCondLst>
                                            <p:cond delay="0"/>
                                          </p:stCondLst>
                                        </p:cTn>
                                        <p:tgtEl>
                                          <p:spTgt spid="75"/>
                                        </p:tgtEl>
                                      </p:cBhvr>
                                    </p:animEffect>
                                    <p:set>
                                      <p:cBhvr additive="base">
                                        <p:cTn id="448" dur="1" fill="hold">
                                          <p:stCondLst>
                                            <p:cond delay="2528"/>
                                          </p:stCondLst>
                                        </p:cTn>
                                        <p:tgtEl>
                                          <p:spTgt spid="75"/>
                                        </p:tgtEl>
                                        <p:attrNameLst>
                                          <p:attrName>style.visibility</p:attrName>
                                        </p:attrNameLst>
                                      </p:cBhvr>
                                      <p:to>
                                        <p:strVal val="hidden"/>
                                      </p:to>
                                    </p:set>
                                    <p:set>
                                      <p:cBhvr additive="base">
                                        <p:cTn id="449" dur="2908" fill="hold">
                                          <p:stCondLst>
                                            <p:cond delay="0"/>
                                          </p:stCondLst>
                                        </p:cTn>
                                        <p:tgtEl>
                                          <p:spTgt spid="75"/>
                                        </p:tgtEl>
                                      </p:cBhvr>
                                      <p:to>
                                        <p:strVal val=""/>
                                      </p:to>
                                    </p:set>
                                  </p:childTnLst>
                                </p:cTn>
                              </p:par>
                              <p:par>
                                <p:cTn id="450" presetID="0" presetClass="path" presetSubtype="0" repeatCount="indefinite" fill="hold" grpId="1" nodeType="withEffect">
                                  <p:stCondLst>
                                    <p:cond delay="0"/>
                                  </p:stCondLst>
                                  <p:childTnLst>
                                    <p:animMotion origin="layout" path="M -4.58333E-6 3.7037E-7 C 0.07123 -0.04398 0.06237 -0.16273 0.09011 -0.27847 " pathEditMode="relative" rAng="0" ptsTypes="AA">
                                      <p:cBhvr>
                                        <p:cTn id="451" dur="2714" fill="hold"/>
                                        <p:tgtEl>
                                          <p:spTgt spid="75"/>
                                        </p:tgtEl>
                                        <p:attrNameLst>
                                          <p:attrName>ppt_x</p:attrName>
                                          <p:attrName>ppt_y</p:attrName>
                                        </p:attrNameLst>
                                      </p:cBhvr>
                                      <p:rCtr x="4505" y="-13935"/>
                                    </p:animMotion>
                                  </p:childTnLst>
                                </p:cTn>
                              </p:par>
                              <p:par>
                                <p:cTn id="452" presetID="10" presetClass="entr" presetSubtype="0" repeatCount="indefinite" fill="hold" grpId="0" nodeType="withEffect">
                                  <p:stCondLst>
                                    <p:cond delay="0"/>
                                  </p:stCondLst>
                                  <p:childTnLst>
                                    <p:set>
                                      <p:cBhvr>
                                        <p:cTn id="453" dur="1" fill="hold">
                                          <p:stCondLst>
                                            <p:cond delay="0"/>
                                          </p:stCondLst>
                                        </p:cTn>
                                        <p:tgtEl>
                                          <p:spTgt spid="77"/>
                                        </p:tgtEl>
                                        <p:attrNameLst>
                                          <p:attrName>style.visibility</p:attrName>
                                        </p:attrNameLst>
                                      </p:cBhvr>
                                      <p:to>
                                        <p:strVal val="visible"/>
                                      </p:to>
                                    </p:set>
                                    <p:animEffect transition="out" filter="fade">
                                      <p:cBhvr additive="base">
                                        <p:cTn id="454" dur="305" fill="hold">
                                          <p:stCondLst>
                                            <p:cond delay="2133"/>
                                          </p:stCondLst>
                                        </p:cTn>
                                        <p:tgtEl>
                                          <p:spTgt spid="77"/>
                                        </p:tgtEl>
                                      </p:cBhvr>
                                    </p:animEffect>
                                    <p:animEffect transition="in" filter="fade">
                                      <p:cBhvr additive="base">
                                        <p:cTn id="455" dur="305" fill="hold">
                                          <p:stCondLst>
                                            <p:cond delay="0"/>
                                          </p:stCondLst>
                                        </p:cTn>
                                        <p:tgtEl>
                                          <p:spTgt spid="77"/>
                                        </p:tgtEl>
                                      </p:cBhvr>
                                    </p:animEffect>
                                    <p:set>
                                      <p:cBhvr additive="base">
                                        <p:cTn id="456" dur="1" fill="hold">
                                          <p:stCondLst>
                                            <p:cond delay="2437"/>
                                          </p:stCondLst>
                                        </p:cTn>
                                        <p:tgtEl>
                                          <p:spTgt spid="77"/>
                                        </p:tgtEl>
                                        <p:attrNameLst>
                                          <p:attrName>style.visibility</p:attrName>
                                        </p:attrNameLst>
                                      </p:cBhvr>
                                      <p:to>
                                        <p:strVal val="hidden"/>
                                      </p:to>
                                    </p:set>
                                    <p:set>
                                      <p:cBhvr additive="base">
                                        <p:cTn id="457" dur="2804" fill="hold">
                                          <p:stCondLst>
                                            <p:cond delay="0"/>
                                          </p:stCondLst>
                                        </p:cTn>
                                        <p:tgtEl>
                                          <p:spTgt spid="77"/>
                                        </p:tgtEl>
                                      </p:cBhvr>
                                      <p:to>
                                        <p:strVal val=""/>
                                      </p:to>
                                    </p:set>
                                  </p:childTnLst>
                                </p:cTn>
                              </p:par>
                              <p:par>
                                <p:cTn id="458" presetID="0" presetClass="path" presetSubtype="0" repeatCount="indefinite" fill="hold" grpId="1" nodeType="withEffect">
                                  <p:stCondLst>
                                    <p:cond delay="0"/>
                                  </p:stCondLst>
                                  <p:childTnLst>
                                    <p:animMotion origin="layout" path="M -0.00013 0 C 0.08372 -0.1206 0.14375 -0.01111 0.19831 -0.14097 " pathEditMode="relative" rAng="0" ptsTypes="AA">
                                      <p:cBhvr>
                                        <p:cTn id="459" dur="2924" fill="hold"/>
                                        <p:tgtEl>
                                          <p:spTgt spid="77"/>
                                        </p:tgtEl>
                                        <p:attrNameLst>
                                          <p:attrName>ppt_x</p:attrName>
                                          <p:attrName>ppt_y</p:attrName>
                                        </p:attrNameLst>
                                      </p:cBhvr>
                                      <p:rCtr x="9922" y="-7060"/>
                                    </p:animMotion>
                                  </p:childTnLst>
                                </p:cTn>
                              </p:par>
                              <p:par>
                                <p:cTn id="460" presetID="10" presetClass="entr" presetSubtype="0" repeatCount="indefinite" fill="hold" grpId="0" nodeType="withEffect">
                                  <p:stCondLst>
                                    <p:cond delay="0"/>
                                  </p:stCondLst>
                                  <p:childTnLst>
                                    <p:set>
                                      <p:cBhvr>
                                        <p:cTn id="461" dur="1" fill="hold">
                                          <p:stCondLst>
                                            <p:cond delay="0"/>
                                          </p:stCondLst>
                                        </p:cTn>
                                        <p:tgtEl>
                                          <p:spTgt spid="76"/>
                                        </p:tgtEl>
                                        <p:attrNameLst>
                                          <p:attrName>style.visibility</p:attrName>
                                        </p:attrNameLst>
                                      </p:cBhvr>
                                      <p:to>
                                        <p:strVal val="visible"/>
                                      </p:to>
                                    </p:set>
                                    <p:animEffect transition="out" filter="fade">
                                      <p:cBhvr additive="base">
                                        <p:cTn id="462" dur="277" fill="hold">
                                          <p:stCondLst>
                                            <p:cond delay="1937"/>
                                          </p:stCondLst>
                                        </p:cTn>
                                        <p:tgtEl>
                                          <p:spTgt spid="76"/>
                                        </p:tgtEl>
                                      </p:cBhvr>
                                    </p:animEffect>
                                    <p:animEffect transition="in" filter="fade">
                                      <p:cBhvr additive="base">
                                        <p:cTn id="463" dur="277" fill="hold">
                                          <p:stCondLst>
                                            <p:cond delay="0"/>
                                          </p:stCondLst>
                                        </p:cTn>
                                        <p:tgtEl>
                                          <p:spTgt spid="76"/>
                                        </p:tgtEl>
                                      </p:cBhvr>
                                    </p:animEffect>
                                    <p:set>
                                      <p:cBhvr additive="base">
                                        <p:cTn id="464" dur="1" fill="hold">
                                          <p:stCondLst>
                                            <p:cond delay="2213"/>
                                          </p:stCondLst>
                                        </p:cTn>
                                        <p:tgtEl>
                                          <p:spTgt spid="76"/>
                                        </p:tgtEl>
                                        <p:attrNameLst>
                                          <p:attrName>style.visibility</p:attrName>
                                        </p:attrNameLst>
                                      </p:cBhvr>
                                      <p:to>
                                        <p:strVal val="hidden"/>
                                      </p:to>
                                    </p:set>
                                    <p:set>
                                      <p:cBhvr additive="base">
                                        <p:cTn id="465" dur="2546" fill="hold">
                                          <p:stCondLst>
                                            <p:cond delay="0"/>
                                          </p:stCondLst>
                                        </p:cTn>
                                        <p:tgtEl>
                                          <p:spTgt spid="76"/>
                                        </p:tgtEl>
                                      </p:cBhvr>
                                      <p:to>
                                        <p:strVal val=""/>
                                      </p:to>
                                    </p:set>
                                  </p:childTnLst>
                                </p:cTn>
                              </p:par>
                              <p:par>
                                <p:cTn id="466" presetID="0" presetClass="path" presetSubtype="0" repeatCount="indefinite" fill="hold" grpId="1" nodeType="withEffect">
                                  <p:stCondLst>
                                    <p:cond delay="0"/>
                                  </p:stCondLst>
                                  <p:childTnLst>
                                    <p:animMotion origin="layout" path="M 2.08333E-7 3.7037E-7 C 0.07604 -0.05301 0.06667 -0.19607 0.09635 -0.33519 " pathEditMode="relative" rAng="0" ptsTypes="AA">
                                      <p:cBhvr>
                                        <p:cTn id="467" dur="3347" fill="hold"/>
                                        <p:tgtEl>
                                          <p:spTgt spid="76"/>
                                        </p:tgtEl>
                                        <p:attrNameLst>
                                          <p:attrName>ppt_x</p:attrName>
                                          <p:attrName>ppt_y</p:attrName>
                                        </p:attrNameLst>
                                      </p:cBhvr>
                                      <p:rCtr x="4818" y="-16759"/>
                                    </p:animMotion>
                                  </p:childTnLst>
                                </p:cTn>
                              </p:par>
                              <p:par>
                                <p:cTn id="468" presetID="10" presetClass="entr" presetSubtype="0" repeatCount="indefinite" fill="hold" grpId="0" nodeType="withEffect">
                                  <p:stCondLst>
                                    <p:cond delay="0"/>
                                  </p:stCondLst>
                                  <p:childTnLst>
                                    <p:set>
                                      <p:cBhvr>
                                        <p:cTn id="469" dur="1" fill="hold">
                                          <p:stCondLst>
                                            <p:cond delay="0"/>
                                          </p:stCondLst>
                                        </p:cTn>
                                        <p:tgtEl>
                                          <p:spTgt spid="78"/>
                                        </p:tgtEl>
                                        <p:attrNameLst>
                                          <p:attrName>style.visibility</p:attrName>
                                        </p:attrNameLst>
                                      </p:cBhvr>
                                      <p:to>
                                        <p:strVal val="visible"/>
                                      </p:to>
                                    </p:set>
                                    <p:animEffect transition="out" filter="fade">
                                      <p:cBhvr additive="base">
                                        <p:cTn id="470" dur="345" fill="hold">
                                          <p:stCondLst>
                                            <p:cond delay="2417"/>
                                          </p:stCondLst>
                                        </p:cTn>
                                        <p:tgtEl>
                                          <p:spTgt spid="78"/>
                                        </p:tgtEl>
                                      </p:cBhvr>
                                    </p:animEffect>
                                    <p:animEffect transition="in" filter="fade">
                                      <p:cBhvr additive="base">
                                        <p:cTn id="471" dur="345" fill="hold">
                                          <p:stCondLst>
                                            <p:cond delay="0"/>
                                          </p:stCondLst>
                                        </p:cTn>
                                        <p:tgtEl>
                                          <p:spTgt spid="78"/>
                                        </p:tgtEl>
                                      </p:cBhvr>
                                    </p:animEffect>
                                    <p:set>
                                      <p:cBhvr additive="base">
                                        <p:cTn id="472" dur="1" fill="hold">
                                          <p:stCondLst>
                                            <p:cond delay="2761"/>
                                          </p:stCondLst>
                                        </p:cTn>
                                        <p:tgtEl>
                                          <p:spTgt spid="78"/>
                                        </p:tgtEl>
                                        <p:attrNameLst>
                                          <p:attrName>style.visibility</p:attrName>
                                        </p:attrNameLst>
                                      </p:cBhvr>
                                      <p:to>
                                        <p:strVal val="hidden"/>
                                      </p:to>
                                    </p:set>
                                    <p:set>
                                      <p:cBhvr additive="base">
                                        <p:cTn id="473" dur="3177" fill="hold">
                                          <p:stCondLst>
                                            <p:cond delay="0"/>
                                          </p:stCondLst>
                                        </p:cTn>
                                        <p:tgtEl>
                                          <p:spTgt spid="78"/>
                                        </p:tgtEl>
                                      </p:cBhvr>
                                      <p:to>
                                        <p:strVal val=""/>
                                      </p:to>
                                    </p:set>
                                  </p:childTnLst>
                                </p:cTn>
                              </p:par>
                              <p:par>
                                <p:cTn id="474" presetID="0" presetClass="path" presetSubtype="0" repeatCount="indefinite" fill="hold" grpId="1" nodeType="withEffect">
                                  <p:stCondLst>
                                    <p:cond delay="0"/>
                                  </p:stCondLst>
                                  <p:childTnLst>
                                    <p:animMotion origin="layout" path="M 2.29167E-6 -4.81481E-6 C 0.0332 -0.23611 0.0431 -0.23703 0.13763 -0.34768 " pathEditMode="relative" rAng="0" ptsTypes="AA">
                                      <p:cBhvr>
                                        <p:cTn id="475" dur="3510" fill="hold"/>
                                        <p:tgtEl>
                                          <p:spTgt spid="78"/>
                                        </p:tgtEl>
                                        <p:attrNameLst>
                                          <p:attrName>ppt_x</p:attrName>
                                          <p:attrName>ppt_y</p:attrName>
                                        </p:attrNameLst>
                                      </p:cBhvr>
                                      <p:rCtr x="6875" y="-17384"/>
                                    </p:animMotion>
                                  </p:childTnLst>
                                </p:cTn>
                              </p:par>
                              <p:par>
                                <p:cTn id="476" presetID="10" presetClass="entr" presetSubtype="0" repeatCount="indefinite" fill="hold" grpId="0" nodeType="withEffect">
                                  <p:stCondLst>
                                    <p:cond delay="0"/>
                                  </p:stCondLst>
                                  <p:childTnLst>
                                    <p:set>
                                      <p:cBhvr>
                                        <p:cTn id="477" dur="1" fill="hold">
                                          <p:stCondLst>
                                            <p:cond delay="0"/>
                                          </p:stCondLst>
                                        </p:cTn>
                                        <p:tgtEl>
                                          <p:spTgt spid="79"/>
                                        </p:tgtEl>
                                        <p:attrNameLst>
                                          <p:attrName>style.visibility</p:attrName>
                                        </p:attrNameLst>
                                      </p:cBhvr>
                                      <p:to>
                                        <p:strVal val="visible"/>
                                      </p:to>
                                    </p:set>
                                    <p:animEffect transition="out" filter="fade">
                                      <p:cBhvr additive="base">
                                        <p:cTn id="478" dur="419" fill="hold">
                                          <p:stCondLst>
                                            <p:cond delay="2934"/>
                                          </p:stCondLst>
                                        </p:cTn>
                                        <p:tgtEl>
                                          <p:spTgt spid="79"/>
                                        </p:tgtEl>
                                      </p:cBhvr>
                                    </p:animEffect>
                                    <p:animEffect transition="in" filter="fade">
                                      <p:cBhvr additive="base">
                                        <p:cTn id="479" dur="419" fill="hold">
                                          <p:stCondLst>
                                            <p:cond delay="0"/>
                                          </p:stCondLst>
                                        </p:cTn>
                                        <p:tgtEl>
                                          <p:spTgt spid="79"/>
                                        </p:tgtEl>
                                      </p:cBhvr>
                                    </p:animEffect>
                                    <p:set>
                                      <p:cBhvr additive="base">
                                        <p:cTn id="480" dur="1" fill="hold">
                                          <p:stCondLst>
                                            <p:cond delay="3351"/>
                                          </p:stCondLst>
                                        </p:cTn>
                                        <p:tgtEl>
                                          <p:spTgt spid="79"/>
                                        </p:tgtEl>
                                        <p:attrNameLst>
                                          <p:attrName>style.visibility</p:attrName>
                                        </p:attrNameLst>
                                      </p:cBhvr>
                                      <p:to>
                                        <p:strVal val="hidden"/>
                                      </p:to>
                                    </p:set>
                                    <p:set>
                                      <p:cBhvr additive="base">
                                        <p:cTn id="481" dur="3856" fill="hold">
                                          <p:stCondLst>
                                            <p:cond delay="0"/>
                                          </p:stCondLst>
                                        </p:cTn>
                                        <p:tgtEl>
                                          <p:spTgt spid="79"/>
                                        </p:tgtEl>
                                      </p:cBhvr>
                                      <p:to>
                                        <p:strVal val=""/>
                                      </p:to>
                                    </p:set>
                                  </p:childTnLst>
                                </p:cTn>
                              </p:par>
                              <p:par>
                                <p:cTn id="482" presetID="0" presetClass="path" presetSubtype="0" repeatCount="indefinite" fill="hold" grpId="1" nodeType="withEffect">
                                  <p:stCondLst>
                                    <p:cond delay="0"/>
                                  </p:stCondLst>
                                  <p:childTnLst>
                                    <p:animMotion origin="layout" path="M 1.04167E-6 7.40741E-7 C 0.00143 -0.15486 -0.16406 -0.17778 -0.12565 -0.34954 " pathEditMode="relative" rAng="0" ptsTypes="AA">
                                      <p:cBhvr>
                                        <p:cTn id="483" dur="2662" fill="hold"/>
                                        <p:tgtEl>
                                          <p:spTgt spid="79"/>
                                        </p:tgtEl>
                                        <p:attrNameLst>
                                          <p:attrName>ppt_x</p:attrName>
                                          <p:attrName>ppt_y</p:attrName>
                                        </p:attrNameLst>
                                      </p:cBhvr>
                                      <p:rCtr x="-6576" y="-17477"/>
                                    </p:animMotion>
                                  </p:childTnLst>
                                </p:cTn>
                              </p:par>
                              <p:par>
                                <p:cTn id="484" presetID="10" presetClass="entr" presetSubtype="0" repeatCount="indefinite" fill="hold" grpId="0" nodeType="withEffect">
                                  <p:stCondLst>
                                    <p:cond delay="0"/>
                                  </p:stCondLst>
                                  <p:childTnLst>
                                    <p:set>
                                      <p:cBhvr>
                                        <p:cTn id="485" dur="1" fill="hold">
                                          <p:stCondLst>
                                            <p:cond delay="0"/>
                                          </p:stCondLst>
                                        </p:cTn>
                                        <p:tgtEl>
                                          <p:spTgt spid="80"/>
                                        </p:tgtEl>
                                        <p:attrNameLst>
                                          <p:attrName>style.visibility</p:attrName>
                                        </p:attrNameLst>
                                      </p:cBhvr>
                                      <p:to>
                                        <p:strVal val="visible"/>
                                      </p:to>
                                    </p:set>
                                    <p:animEffect transition="out" filter="fade">
                                      <p:cBhvr additive="base">
                                        <p:cTn id="486" dur="426" fill="hold">
                                          <p:stCondLst>
                                            <p:cond delay="2983"/>
                                          </p:stCondLst>
                                        </p:cTn>
                                        <p:tgtEl>
                                          <p:spTgt spid="80"/>
                                        </p:tgtEl>
                                      </p:cBhvr>
                                    </p:animEffect>
                                    <p:animEffect transition="in" filter="fade">
                                      <p:cBhvr additive="base">
                                        <p:cTn id="487" dur="426" fill="hold">
                                          <p:stCondLst>
                                            <p:cond delay="0"/>
                                          </p:stCondLst>
                                        </p:cTn>
                                        <p:tgtEl>
                                          <p:spTgt spid="80"/>
                                        </p:tgtEl>
                                      </p:cBhvr>
                                    </p:animEffect>
                                    <p:set>
                                      <p:cBhvr additive="base">
                                        <p:cTn id="488" dur="1" fill="hold">
                                          <p:stCondLst>
                                            <p:cond delay="3408"/>
                                          </p:stCondLst>
                                        </p:cTn>
                                        <p:tgtEl>
                                          <p:spTgt spid="80"/>
                                        </p:tgtEl>
                                        <p:attrNameLst>
                                          <p:attrName>style.visibility</p:attrName>
                                        </p:attrNameLst>
                                      </p:cBhvr>
                                      <p:to>
                                        <p:strVal val="hidden"/>
                                      </p:to>
                                    </p:set>
                                    <p:set>
                                      <p:cBhvr additive="base">
                                        <p:cTn id="489" dur="3921" fill="hold">
                                          <p:stCondLst>
                                            <p:cond delay="0"/>
                                          </p:stCondLst>
                                        </p:cTn>
                                        <p:tgtEl>
                                          <p:spTgt spid="80"/>
                                        </p:tgtEl>
                                      </p:cBhvr>
                                      <p:to>
                                        <p:strVal val=""/>
                                      </p:to>
                                    </p:set>
                                  </p:childTnLst>
                                </p:cTn>
                              </p:par>
                              <p:par>
                                <p:cTn id="490" presetID="0" presetClass="path" presetSubtype="0" repeatCount="indefinite" fill="hold" grpId="1" nodeType="withEffect">
                                  <p:stCondLst>
                                    <p:cond delay="0"/>
                                  </p:stCondLst>
                                  <p:childTnLst>
                                    <p:animMotion origin="layout" path="M -0.00013 -4.81481E-6 C 0.06472 -0.13541 0.07709 -0.05138 0.13151 -0.18125 " pathEditMode="relative" rAng="0" ptsTypes="AA">
                                      <p:cBhvr>
                                        <p:cTn id="491" dur="2229" fill="hold"/>
                                        <p:tgtEl>
                                          <p:spTgt spid="80"/>
                                        </p:tgtEl>
                                        <p:attrNameLst>
                                          <p:attrName>ppt_x</p:attrName>
                                          <p:attrName>ppt_y</p:attrName>
                                        </p:attrNameLst>
                                      </p:cBhvr>
                                      <p:rCtr x="6576" y="-9074"/>
                                    </p:animMotion>
                                  </p:childTnLst>
                                </p:cTn>
                              </p:par>
                              <p:par>
                                <p:cTn id="492" presetID="10" presetClass="entr" presetSubtype="0" repeatCount="indefinite" fill="hold" grpId="0" nodeType="withEffect">
                                  <p:stCondLst>
                                    <p:cond delay="0"/>
                                  </p:stCondLst>
                                  <p:childTnLst>
                                    <p:set>
                                      <p:cBhvr>
                                        <p:cTn id="493" dur="1" fill="hold">
                                          <p:stCondLst>
                                            <p:cond delay="0"/>
                                          </p:stCondLst>
                                        </p:cTn>
                                        <p:tgtEl>
                                          <p:spTgt spid="81"/>
                                        </p:tgtEl>
                                        <p:attrNameLst>
                                          <p:attrName>style.visibility</p:attrName>
                                        </p:attrNameLst>
                                      </p:cBhvr>
                                      <p:to>
                                        <p:strVal val="visible"/>
                                      </p:to>
                                    </p:set>
                                    <p:animEffect transition="out" filter="fade">
                                      <p:cBhvr additive="base">
                                        <p:cTn id="494" dur="433" fill="hold">
                                          <p:stCondLst>
                                            <p:cond delay="3034"/>
                                          </p:stCondLst>
                                        </p:cTn>
                                        <p:tgtEl>
                                          <p:spTgt spid="81"/>
                                        </p:tgtEl>
                                      </p:cBhvr>
                                    </p:animEffect>
                                    <p:animEffect transition="in" filter="fade">
                                      <p:cBhvr additive="base">
                                        <p:cTn id="495" dur="433" fill="hold">
                                          <p:stCondLst>
                                            <p:cond delay="0"/>
                                          </p:stCondLst>
                                        </p:cTn>
                                        <p:tgtEl>
                                          <p:spTgt spid="81"/>
                                        </p:tgtEl>
                                      </p:cBhvr>
                                    </p:animEffect>
                                    <p:set>
                                      <p:cBhvr additive="base">
                                        <p:cTn id="496" dur="1" fill="hold">
                                          <p:stCondLst>
                                            <p:cond delay="3466"/>
                                          </p:stCondLst>
                                        </p:cTn>
                                        <p:tgtEl>
                                          <p:spTgt spid="81"/>
                                        </p:tgtEl>
                                        <p:attrNameLst>
                                          <p:attrName>style.visibility</p:attrName>
                                        </p:attrNameLst>
                                      </p:cBhvr>
                                      <p:to>
                                        <p:strVal val="hidden"/>
                                      </p:to>
                                    </p:set>
                                    <p:set>
                                      <p:cBhvr additive="base">
                                        <p:cTn id="497" dur="3987" fill="hold">
                                          <p:stCondLst>
                                            <p:cond delay="0"/>
                                          </p:stCondLst>
                                        </p:cTn>
                                        <p:tgtEl>
                                          <p:spTgt spid="81"/>
                                        </p:tgtEl>
                                      </p:cBhvr>
                                      <p:to>
                                        <p:strVal val=""/>
                                      </p:to>
                                    </p:set>
                                  </p:childTnLst>
                                </p:cTn>
                              </p:par>
                              <p:par>
                                <p:cTn id="498" presetID="0" presetClass="path" presetSubtype="0" repeatCount="indefinite" fill="hold" grpId="1" nodeType="withEffect">
                                  <p:stCondLst>
                                    <p:cond delay="0"/>
                                  </p:stCondLst>
                                  <p:childTnLst>
                                    <p:animMotion origin="layout" path="M 0.00013 3.7037E-6 C -0.04036 -0.14422 0.01758 -0.19561 -0.00286 -0.34422 " pathEditMode="relative" rAng="0" ptsTypes="AA">
                                      <p:cBhvr>
                                        <p:cTn id="499" dur="2261" fill="hold"/>
                                        <p:tgtEl>
                                          <p:spTgt spid="81"/>
                                        </p:tgtEl>
                                        <p:attrNameLst>
                                          <p:attrName>ppt_x</p:attrName>
                                          <p:attrName>ppt_y</p:attrName>
                                        </p:attrNameLst>
                                      </p:cBhvr>
                                      <p:rCtr x="-664" y="-17222"/>
                                    </p:animMotion>
                                  </p:childTnLst>
                                </p:cTn>
                              </p:par>
                              <p:par>
                                <p:cTn id="500" presetID="10" presetClass="entr" presetSubtype="0" repeatCount="indefinite" fill="hold" grpId="0" nodeType="withEffect">
                                  <p:stCondLst>
                                    <p:cond delay="0"/>
                                  </p:stCondLst>
                                  <p:childTnLst>
                                    <p:set>
                                      <p:cBhvr>
                                        <p:cTn id="501" dur="1" fill="hold">
                                          <p:stCondLst>
                                            <p:cond delay="0"/>
                                          </p:stCondLst>
                                        </p:cTn>
                                        <p:tgtEl>
                                          <p:spTgt spid="82"/>
                                        </p:tgtEl>
                                        <p:attrNameLst>
                                          <p:attrName>style.visibility</p:attrName>
                                        </p:attrNameLst>
                                      </p:cBhvr>
                                      <p:to>
                                        <p:strVal val="visible"/>
                                      </p:to>
                                    </p:set>
                                    <p:animEffect transition="out" filter="fade">
                                      <p:cBhvr additive="base">
                                        <p:cTn id="502" dur="336" fill="hold">
                                          <p:stCondLst>
                                            <p:cond delay="2355"/>
                                          </p:stCondLst>
                                        </p:cTn>
                                        <p:tgtEl>
                                          <p:spTgt spid="82"/>
                                        </p:tgtEl>
                                      </p:cBhvr>
                                    </p:animEffect>
                                    <p:animEffect transition="in" filter="fade">
                                      <p:cBhvr additive="base">
                                        <p:cTn id="503" dur="336" fill="hold">
                                          <p:stCondLst>
                                            <p:cond delay="0"/>
                                          </p:stCondLst>
                                        </p:cTn>
                                        <p:tgtEl>
                                          <p:spTgt spid="82"/>
                                        </p:tgtEl>
                                      </p:cBhvr>
                                    </p:animEffect>
                                    <p:set>
                                      <p:cBhvr additive="base">
                                        <p:cTn id="504" dur="1" fill="hold">
                                          <p:stCondLst>
                                            <p:cond delay="2690"/>
                                          </p:stCondLst>
                                        </p:cTn>
                                        <p:tgtEl>
                                          <p:spTgt spid="82"/>
                                        </p:tgtEl>
                                        <p:attrNameLst>
                                          <p:attrName>style.visibility</p:attrName>
                                        </p:attrNameLst>
                                      </p:cBhvr>
                                      <p:to>
                                        <p:strVal val="hidden"/>
                                      </p:to>
                                    </p:set>
                                    <p:set>
                                      <p:cBhvr additive="base">
                                        <p:cTn id="505" dur="3095" fill="hold">
                                          <p:stCondLst>
                                            <p:cond delay="0"/>
                                          </p:stCondLst>
                                        </p:cTn>
                                        <p:tgtEl>
                                          <p:spTgt spid="82"/>
                                        </p:tgtEl>
                                      </p:cBhvr>
                                      <p:to>
                                        <p:strVal val=""/>
                                      </p:to>
                                    </p:set>
                                  </p:childTnLst>
                                </p:cTn>
                              </p:par>
                              <p:par>
                                <p:cTn id="506"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507" dur="3846" fill="hold"/>
                                        <p:tgtEl>
                                          <p:spTgt spid="82"/>
                                        </p:tgtEl>
                                        <p:attrNameLst>
                                          <p:attrName>ppt_x</p:attrName>
                                          <p:attrName>ppt_y</p:attrName>
                                        </p:attrNameLst>
                                      </p:cBhvr>
                                      <p:rCtr x="8138" y="-1852"/>
                                    </p:animMotion>
                                  </p:childTnLst>
                                </p:cTn>
                              </p:par>
                              <p:par>
                                <p:cTn id="508" presetID="10" presetClass="entr" presetSubtype="0" repeatCount="indefinite" fill="hold" grpId="0" nodeType="withEffect">
                                  <p:stCondLst>
                                    <p:cond delay="0"/>
                                  </p:stCondLst>
                                  <p:childTnLst>
                                    <p:set>
                                      <p:cBhvr>
                                        <p:cTn id="509" dur="1" fill="hold">
                                          <p:stCondLst>
                                            <p:cond delay="0"/>
                                          </p:stCondLst>
                                        </p:cTn>
                                        <p:tgtEl>
                                          <p:spTgt spid="83"/>
                                        </p:tgtEl>
                                        <p:attrNameLst>
                                          <p:attrName>style.visibility</p:attrName>
                                        </p:attrNameLst>
                                      </p:cBhvr>
                                      <p:to>
                                        <p:strVal val="visible"/>
                                      </p:to>
                                    </p:set>
                                    <p:animEffect transition="out" filter="fade">
                                      <p:cBhvr additive="base">
                                        <p:cTn id="510" dur="364" fill="hold">
                                          <p:stCondLst>
                                            <p:cond delay="2545"/>
                                          </p:stCondLst>
                                        </p:cTn>
                                        <p:tgtEl>
                                          <p:spTgt spid="83"/>
                                        </p:tgtEl>
                                      </p:cBhvr>
                                    </p:animEffect>
                                    <p:animEffect transition="in" filter="fade">
                                      <p:cBhvr additive="base">
                                        <p:cTn id="511" dur="364" fill="hold">
                                          <p:stCondLst>
                                            <p:cond delay="0"/>
                                          </p:stCondLst>
                                        </p:cTn>
                                        <p:tgtEl>
                                          <p:spTgt spid="83"/>
                                        </p:tgtEl>
                                      </p:cBhvr>
                                    </p:animEffect>
                                    <p:set>
                                      <p:cBhvr additive="base">
                                        <p:cTn id="512" dur="1" fill="hold">
                                          <p:stCondLst>
                                            <p:cond delay="2907"/>
                                          </p:stCondLst>
                                        </p:cTn>
                                        <p:tgtEl>
                                          <p:spTgt spid="83"/>
                                        </p:tgtEl>
                                        <p:attrNameLst>
                                          <p:attrName>style.visibility</p:attrName>
                                        </p:attrNameLst>
                                      </p:cBhvr>
                                      <p:to>
                                        <p:strVal val="hidden"/>
                                      </p:to>
                                    </p:set>
                                    <p:set>
                                      <p:cBhvr additive="base">
                                        <p:cTn id="513" dur="3345" fill="hold">
                                          <p:stCondLst>
                                            <p:cond delay="0"/>
                                          </p:stCondLst>
                                        </p:cTn>
                                        <p:tgtEl>
                                          <p:spTgt spid="83"/>
                                        </p:tgtEl>
                                      </p:cBhvr>
                                      <p:to>
                                        <p:strVal val=""/>
                                      </p:to>
                                    </p:set>
                                  </p:childTnLst>
                                </p:cTn>
                              </p:par>
                              <p:par>
                                <p:cTn id="514" presetID="0" presetClass="path" presetSubtype="0" repeatCount="indefinite" fill="hold" grpId="1" nodeType="withEffect">
                                  <p:stCondLst>
                                    <p:cond delay="0"/>
                                  </p:stCondLst>
                                  <p:childTnLst>
                                    <p:animMotion origin="layout" path="M -3.75E-6 -2.96296E-6 C 0.1069 -0.07315 0.10586 -0.1625 0.1336 -0.2912 " pathEditMode="relative" rAng="0" ptsTypes="AA">
                                      <p:cBhvr>
                                        <p:cTn id="515" dur="3444" fill="hold"/>
                                        <p:tgtEl>
                                          <p:spTgt spid="83"/>
                                        </p:tgtEl>
                                        <p:attrNameLst>
                                          <p:attrName>ppt_x</p:attrName>
                                          <p:attrName>ppt_y</p:attrName>
                                        </p:attrNameLst>
                                      </p:cBhvr>
                                      <p:rCtr x="6680" y="-14560"/>
                                    </p:animMotion>
                                  </p:childTnLst>
                                </p:cTn>
                              </p:par>
                              <p:par>
                                <p:cTn id="516" presetID="10" presetClass="entr" presetSubtype="0" repeatCount="indefinite" fill="hold" grpId="0" nodeType="withEffect">
                                  <p:stCondLst>
                                    <p:cond delay="0"/>
                                  </p:stCondLst>
                                  <p:childTnLst>
                                    <p:set>
                                      <p:cBhvr>
                                        <p:cTn id="517" dur="1" fill="hold">
                                          <p:stCondLst>
                                            <p:cond delay="0"/>
                                          </p:stCondLst>
                                        </p:cTn>
                                        <p:tgtEl>
                                          <p:spTgt spid="84"/>
                                        </p:tgtEl>
                                        <p:attrNameLst>
                                          <p:attrName>style.visibility</p:attrName>
                                        </p:attrNameLst>
                                      </p:cBhvr>
                                      <p:to>
                                        <p:strVal val="visible"/>
                                      </p:to>
                                    </p:set>
                                    <p:animEffect transition="out" filter="fade">
                                      <p:cBhvr additive="base">
                                        <p:cTn id="518" dur="250" fill="hold">
                                          <p:stCondLst>
                                            <p:cond delay="1750"/>
                                          </p:stCondLst>
                                        </p:cTn>
                                        <p:tgtEl>
                                          <p:spTgt spid="84"/>
                                        </p:tgtEl>
                                      </p:cBhvr>
                                    </p:animEffect>
                                    <p:animEffect transition="in" filter="fade">
                                      <p:cBhvr additive="base">
                                        <p:cTn id="519" dur="250" fill="hold">
                                          <p:stCondLst>
                                            <p:cond delay="0"/>
                                          </p:stCondLst>
                                        </p:cTn>
                                        <p:tgtEl>
                                          <p:spTgt spid="84"/>
                                        </p:tgtEl>
                                      </p:cBhvr>
                                    </p:animEffect>
                                    <p:set>
                                      <p:cBhvr additive="base">
                                        <p:cTn id="520" dur="1" fill="hold">
                                          <p:stCondLst>
                                            <p:cond delay="1999"/>
                                          </p:stCondLst>
                                        </p:cTn>
                                        <p:tgtEl>
                                          <p:spTgt spid="84"/>
                                        </p:tgtEl>
                                        <p:attrNameLst>
                                          <p:attrName>style.visibility</p:attrName>
                                        </p:attrNameLst>
                                      </p:cBhvr>
                                      <p:to>
                                        <p:strVal val="hidden"/>
                                      </p:to>
                                    </p:set>
                                    <p:set>
                                      <p:cBhvr additive="base">
                                        <p:cTn id="521" dur="2300" fill="hold">
                                          <p:stCondLst>
                                            <p:cond delay="0"/>
                                          </p:stCondLst>
                                        </p:cTn>
                                        <p:tgtEl>
                                          <p:spTgt spid="84"/>
                                        </p:tgtEl>
                                      </p:cBhvr>
                                      <p:to>
                                        <p:strVal val=""/>
                                      </p:to>
                                    </p:set>
                                  </p:childTnLst>
                                </p:cTn>
                              </p:par>
                              <p:par>
                                <p:cTn id="522" presetID="0" presetClass="path" presetSubtype="0" repeatCount="indefinite" fill="hold" grpId="1" nodeType="withEffect">
                                  <p:stCondLst>
                                    <p:cond delay="0"/>
                                  </p:stCondLst>
                                  <p:childTnLst>
                                    <p:animMotion origin="layout" path="M 1.66667E-6 -2.59259E-6 C 0.07122 -0.04398 0.06237 -0.16273 0.0901 -0.27847 " pathEditMode="relative" rAng="0" ptsTypes="AA">
                                      <p:cBhvr>
                                        <p:cTn id="523" dur="2300" fill="hold"/>
                                        <p:tgtEl>
                                          <p:spTgt spid="84"/>
                                        </p:tgtEl>
                                        <p:attrNameLst>
                                          <p:attrName>ppt_x</p:attrName>
                                          <p:attrName>ppt_y</p:attrName>
                                        </p:attrNameLst>
                                      </p:cBhvr>
                                      <p:rCtr x="4505" y="-13935"/>
                                    </p:animMotion>
                                  </p:childTnLst>
                                </p:cTn>
                              </p:par>
                              <p:par>
                                <p:cTn id="524" presetID="10" presetClass="entr" presetSubtype="0" repeatCount="indefinite" fill="hold" grpId="0" nodeType="withEffect">
                                  <p:stCondLst>
                                    <p:cond delay="0"/>
                                  </p:stCondLst>
                                  <p:childTnLst>
                                    <p:set>
                                      <p:cBhvr>
                                        <p:cTn id="525" dur="1" fill="hold">
                                          <p:stCondLst>
                                            <p:cond delay="0"/>
                                          </p:stCondLst>
                                        </p:cTn>
                                        <p:tgtEl>
                                          <p:spTgt spid="85"/>
                                        </p:tgtEl>
                                        <p:attrNameLst>
                                          <p:attrName>style.visibility</p:attrName>
                                        </p:attrNameLst>
                                      </p:cBhvr>
                                      <p:to>
                                        <p:strVal val="visible"/>
                                      </p:to>
                                    </p:set>
                                    <p:animEffect transition="out" filter="fade">
                                      <p:cBhvr additive="base">
                                        <p:cTn id="526" dur="250" fill="hold">
                                          <p:stCondLst>
                                            <p:cond delay="1750"/>
                                          </p:stCondLst>
                                        </p:cTn>
                                        <p:tgtEl>
                                          <p:spTgt spid="85"/>
                                        </p:tgtEl>
                                      </p:cBhvr>
                                    </p:animEffect>
                                    <p:animEffect transition="in" filter="fade">
                                      <p:cBhvr additive="base">
                                        <p:cTn id="527" dur="250" fill="hold">
                                          <p:stCondLst>
                                            <p:cond delay="0"/>
                                          </p:stCondLst>
                                        </p:cTn>
                                        <p:tgtEl>
                                          <p:spTgt spid="85"/>
                                        </p:tgtEl>
                                      </p:cBhvr>
                                    </p:animEffect>
                                    <p:set>
                                      <p:cBhvr additive="base">
                                        <p:cTn id="528" dur="1" fill="hold">
                                          <p:stCondLst>
                                            <p:cond delay="1999"/>
                                          </p:stCondLst>
                                        </p:cTn>
                                        <p:tgtEl>
                                          <p:spTgt spid="85"/>
                                        </p:tgtEl>
                                        <p:attrNameLst>
                                          <p:attrName>style.visibility</p:attrName>
                                        </p:attrNameLst>
                                      </p:cBhvr>
                                      <p:to>
                                        <p:strVal val="hidden"/>
                                      </p:to>
                                    </p:set>
                                    <p:set>
                                      <p:cBhvr additive="base">
                                        <p:cTn id="529" dur="2300" fill="hold">
                                          <p:stCondLst>
                                            <p:cond delay="0"/>
                                          </p:stCondLst>
                                        </p:cTn>
                                        <p:tgtEl>
                                          <p:spTgt spid="85"/>
                                        </p:tgtEl>
                                      </p:cBhvr>
                                      <p:to>
                                        <p:strVal val=""/>
                                      </p:to>
                                    </p:set>
                                  </p:childTnLst>
                                </p:cTn>
                              </p:par>
                              <p:par>
                                <p:cTn id="530" presetID="0" presetClass="path" presetSubtype="0" repeatCount="indefinite" fill="hold" grpId="1" nodeType="withEffect">
                                  <p:stCondLst>
                                    <p:cond delay="0"/>
                                  </p:stCondLst>
                                  <p:childTnLst>
                                    <p:animMotion origin="layout" path="M 4.16667E-6 4.44444E-6 C -0.01133 -0.10579 -0.06198 -0.1845 -0.00769 -0.31459 " pathEditMode="relative" rAng="0" ptsTypes="AA">
                                      <p:cBhvr>
                                        <p:cTn id="531" dur="2300" fill="hold"/>
                                        <p:tgtEl>
                                          <p:spTgt spid="85"/>
                                        </p:tgtEl>
                                        <p:attrNameLst>
                                          <p:attrName>ppt_x</p:attrName>
                                          <p:attrName>ppt_y</p:attrName>
                                        </p:attrNameLst>
                                      </p:cBhvr>
                                      <p:rCtr x="-1628" y="-15741"/>
                                    </p:animMotion>
                                  </p:childTnLst>
                                </p:cTn>
                              </p:par>
                              <p:par>
                                <p:cTn id="532" presetID="10" presetClass="entr" presetSubtype="0" repeatCount="indefinite" fill="hold" grpId="0" nodeType="withEffect">
                                  <p:stCondLst>
                                    <p:cond delay="0"/>
                                  </p:stCondLst>
                                  <p:childTnLst>
                                    <p:set>
                                      <p:cBhvr>
                                        <p:cTn id="533" dur="1" fill="hold">
                                          <p:stCondLst>
                                            <p:cond delay="0"/>
                                          </p:stCondLst>
                                        </p:cTn>
                                        <p:tgtEl>
                                          <p:spTgt spid="86"/>
                                        </p:tgtEl>
                                        <p:attrNameLst>
                                          <p:attrName>style.visibility</p:attrName>
                                        </p:attrNameLst>
                                      </p:cBhvr>
                                      <p:to>
                                        <p:strVal val="visible"/>
                                      </p:to>
                                    </p:set>
                                    <p:animEffect transition="out" filter="fade">
                                      <p:cBhvr additive="base">
                                        <p:cTn id="534" dur="250" fill="hold">
                                          <p:stCondLst>
                                            <p:cond delay="1750"/>
                                          </p:stCondLst>
                                        </p:cTn>
                                        <p:tgtEl>
                                          <p:spTgt spid="86"/>
                                        </p:tgtEl>
                                      </p:cBhvr>
                                    </p:animEffect>
                                    <p:animEffect transition="in" filter="fade">
                                      <p:cBhvr additive="base">
                                        <p:cTn id="535" dur="250" fill="hold">
                                          <p:stCondLst>
                                            <p:cond delay="0"/>
                                          </p:stCondLst>
                                        </p:cTn>
                                        <p:tgtEl>
                                          <p:spTgt spid="86"/>
                                        </p:tgtEl>
                                      </p:cBhvr>
                                    </p:animEffect>
                                    <p:set>
                                      <p:cBhvr additive="base">
                                        <p:cTn id="536" dur="1" fill="hold">
                                          <p:stCondLst>
                                            <p:cond delay="1999"/>
                                          </p:stCondLst>
                                        </p:cTn>
                                        <p:tgtEl>
                                          <p:spTgt spid="86"/>
                                        </p:tgtEl>
                                        <p:attrNameLst>
                                          <p:attrName>style.visibility</p:attrName>
                                        </p:attrNameLst>
                                      </p:cBhvr>
                                      <p:to>
                                        <p:strVal val="hidden"/>
                                      </p:to>
                                    </p:set>
                                    <p:set>
                                      <p:cBhvr additive="base">
                                        <p:cTn id="537" dur="2300" fill="hold">
                                          <p:stCondLst>
                                            <p:cond delay="0"/>
                                          </p:stCondLst>
                                        </p:cTn>
                                        <p:tgtEl>
                                          <p:spTgt spid="86"/>
                                        </p:tgtEl>
                                      </p:cBhvr>
                                      <p:to>
                                        <p:strVal val=""/>
                                      </p:to>
                                    </p:set>
                                  </p:childTnLst>
                                </p:cTn>
                              </p:par>
                              <p:par>
                                <p:cTn id="538" presetID="0" presetClass="path" presetSubtype="0" repeatCount="indefinite" fill="hold" grpId="1" nodeType="withEffect">
                                  <p:stCondLst>
                                    <p:cond delay="0"/>
                                  </p:stCondLst>
                                  <p:childTnLst>
                                    <p:animMotion origin="layout" path="M -0.00013 -7.40741E-7 C 0.06472 -0.13542 0.07709 -0.05139 0.13151 -0.18125 " pathEditMode="relative" rAng="0" ptsTypes="AA">
                                      <p:cBhvr>
                                        <p:cTn id="539" dur="2300" fill="hold"/>
                                        <p:tgtEl>
                                          <p:spTgt spid="86"/>
                                        </p:tgtEl>
                                        <p:attrNameLst>
                                          <p:attrName>ppt_x</p:attrName>
                                          <p:attrName>ppt_y</p:attrName>
                                        </p:attrNameLst>
                                      </p:cBhvr>
                                      <p:rCtr x="6589" y="-9074"/>
                                    </p:animMotion>
                                  </p:childTnLst>
                                </p:cTn>
                              </p:par>
                              <p:par>
                                <p:cTn id="540" presetID="10" presetClass="entr" presetSubtype="0" repeatCount="indefinite" fill="hold" grpId="0" nodeType="withEffect">
                                  <p:stCondLst>
                                    <p:cond delay="0"/>
                                  </p:stCondLst>
                                  <p:childTnLst>
                                    <p:set>
                                      <p:cBhvr>
                                        <p:cTn id="541" dur="1" fill="hold">
                                          <p:stCondLst>
                                            <p:cond delay="0"/>
                                          </p:stCondLst>
                                        </p:cTn>
                                        <p:tgtEl>
                                          <p:spTgt spid="87"/>
                                        </p:tgtEl>
                                        <p:attrNameLst>
                                          <p:attrName>style.visibility</p:attrName>
                                        </p:attrNameLst>
                                      </p:cBhvr>
                                      <p:to>
                                        <p:strVal val="visible"/>
                                      </p:to>
                                    </p:set>
                                    <p:animEffect transition="out" filter="fade">
                                      <p:cBhvr additive="base">
                                        <p:cTn id="542" dur="250" fill="hold">
                                          <p:stCondLst>
                                            <p:cond delay="1750"/>
                                          </p:stCondLst>
                                        </p:cTn>
                                        <p:tgtEl>
                                          <p:spTgt spid="87"/>
                                        </p:tgtEl>
                                      </p:cBhvr>
                                    </p:animEffect>
                                    <p:animEffect transition="in" filter="fade">
                                      <p:cBhvr additive="base">
                                        <p:cTn id="543" dur="250" fill="hold">
                                          <p:stCondLst>
                                            <p:cond delay="0"/>
                                          </p:stCondLst>
                                        </p:cTn>
                                        <p:tgtEl>
                                          <p:spTgt spid="87"/>
                                        </p:tgtEl>
                                      </p:cBhvr>
                                    </p:animEffect>
                                    <p:set>
                                      <p:cBhvr additive="base">
                                        <p:cTn id="544" dur="1" fill="hold">
                                          <p:stCondLst>
                                            <p:cond delay="1999"/>
                                          </p:stCondLst>
                                        </p:cTn>
                                        <p:tgtEl>
                                          <p:spTgt spid="87"/>
                                        </p:tgtEl>
                                        <p:attrNameLst>
                                          <p:attrName>style.visibility</p:attrName>
                                        </p:attrNameLst>
                                      </p:cBhvr>
                                      <p:to>
                                        <p:strVal val="hidden"/>
                                      </p:to>
                                    </p:set>
                                    <p:set>
                                      <p:cBhvr additive="base">
                                        <p:cTn id="545" dur="2300" fill="hold">
                                          <p:stCondLst>
                                            <p:cond delay="0"/>
                                          </p:stCondLst>
                                        </p:cTn>
                                        <p:tgtEl>
                                          <p:spTgt spid="87"/>
                                        </p:tgtEl>
                                      </p:cBhvr>
                                      <p:to>
                                        <p:strVal val=""/>
                                      </p:to>
                                    </p:set>
                                  </p:childTnLst>
                                </p:cTn>
                              </p:par>
                              <p:par>
                                <p:cTn id="546" presetID="0" presetClass="path" presetSubtype="0" repeatCount="indefinite" fill="hold" grpId="1" nodeType="withEffect">
                                  <p:stCondLst>
                                    <p:cond delay="0"/>
                                  </p:stCondLst>
                                  <p:childTnLst>
                                    <p:animMotion origin="layout" path="M 3.125E-6 4.44444E-6 C -0.04011 -0.14399 -0.07305 -0.07477 -0.10899 -0.21713 " pathEditMode="relative" rAng="0" ptsTypes="AA">
                                      <p:cBhvr>
                                        <p:cTn id="547" dur="2300" fill="hold"/>
                                        <p:tgtEl>
                                          <p:spTgt spid="87"/>
                                        </p:tgtEl>
                                        <p:attrNameLst>
                                          <p:attrName>ppt_x</p:attrName>
                                          <p:attrName>ppt_y</p:attrName>
                                        </p:attrNameLst>
                                      </p:cBhvr>
                                      <p:rCtr x="-5456" y="-10856"/>
                                    </p:animMotion>
                                  </p:childTnLst>
                                </p:cTn>
                              </p:par>
                              <p:par>
                                <p:cTn id="548" presetID="10" presetClass="entr" presetSubtype="0" repeatCount="indefinite" fill="hold" grpId="0" nodeType="withEffect">
                                  <p:stCondLst>
                                    <p:cond delay="0"/>
                                  </p:stCondLst>
                                  <p:childTnLst>
                                    <p:set>
                                      <p:cBhvr>
                                        <p:cTn id="549" dur="1" fill="hold">
                                          <p:stCondLst>
                                            <p:cond delay="0"/>
                                          </p:stCondLst>
                                        </p:cTn>
                                        <p:tgtEl>
                                          <p:spTgt spid="88"/>
                                        </p:tgtEl>
                                        <p:attrNameLst>
                                          <p:attrName>style.visibility</p:attrName>
                                        </p:attrNameLst>
                                      </p:cBhvr>
                                      <p:to>
                                        <p:strVal val="visible"/>
                                      </p:to>
                                    </p:set>
                                    <p:animEffect transition="out" filter="fade">
                                      <p:cBhvr additive="base">
                                        <p:cTn id="550" dur="250" fill="hold">
                                          <p:stCondLst>
                                            <p:cond delay="1750"/>
                                          </p:stCondLst>
                                        </p:cTn>
                                        <p:tgtEl>
                                          <p:spTgt spid="88"/>
                                        </p:tgtEl>
                                      </p:cBhvr>
                                    </p:animEffect>
                                    <p:animEffect transition="in" filter="fade">
                                      <p:cBhvr additive="base">
                                        <p:cTn id="551" dur="250" fill="hold">
                                          <p:stCondLst>
                                            <p:cond delay="0"/>
                                          </p:stCondLst>
                                        </p:cTn>
                                        <p:tgtEl>
                                          <p:spTgt spid="88"/>
                                        </p:tgtEl>
                                      </p:cBhvr>
                                    </p:animEffect>
                                    <p:set>
                                      <p:cBhvr additive="base">
                                        <p:cTn id="552" dur="1" fill="hold">
                                          <p:stCondLst>
                                            <p:cond delay="1999"/>
                                          </p:stCondLst>
                                        </p:cTn>
                                        <p:tgtEl>
                                          <p:spTgt spid="88"/>
                                        </p:tgtEl>
                                        <p:attrNameLst>
                                          <p:attrName>style.visibility</p:attrName>
                                        </p:attrNameLst>
                                      </p:cBhvr>
                                      <p:to>
                                        <p:strVal val="hidden"/>
                                      </p:to>
                                    </p:set>
                                    <p:set>
                                      <p:cBhvr additive="base">
                                        <p:cTn id="553" dur="2300" fill="hold">
                                          <p:stCondLst>
                                            <p:cond delay="0"/>
                                          </p:stCondLst>
                                        </p:cTn>
                                        <p:tgtEl>
                                          <p:spTgt spid="88"/>
                                        </p:tgtEl>
                                      </p:cBhvr>
                                      <p:to>
                                        <p:strVal val=""/>
                                      </p:to>
                                    </p:set>
                                  </p:childTnLst>
                                </p:cTn>
                              </p:par>
                              <p:par>
                                <p:cTn id="554" presetID="0" presetClass="path" presetSubtype="0" repeatCount="indefinite" fill="hold" grpId="1" nodeType="withEffect">
                                  <p:stCondLst>
                                    <p:cond delay="0"/>
                                  </p:stCondLst>
                                  <p:childTnLst>
                                    <p:animMotion origin="layout" path="M -0.00013 0 C 0.08372 -0.1206 0.14375 -0.01111 0.19831 -0.14097 " pathEditMode="relative" rAng="0" ptsTypes="AA">
                                      <p:cBhvr>
                                        <p:cTn id="555" dur="2300" fill="hold"/>
                                        <p:tgtEl>
                                          <p:spTgt spid="88"/>
                                        </p:tgtEl>
                                        <p:attrNameLst>
                                          <p:attrName>ppt_x</p:attrName>
                                          <p:attrName>ppt_y</p:attrName>
                                        </p:attrNameLst>
                                      </p:cBhvr>
                                      <p:rCtr x="9922" y="-7060"/>
                                    </p:animMotion>
                                  </p:childTnLst>
                                </p:cTn>
                              </p:par>
                              <p:par>
                                <p:cTn id="556" presetID="10" presetClass="entr" presetSubtype="0" repeatCount="indefinite" fill="hold" grpId="0" nodeType="withEffect">
                                  <p:stCondLst>
                                    <p:cond delay="0"/>
                                  </p:stCondLst>
                                  <p:childTnLst>
                                    <p:set>
                                      <p:cBhvr>
                                        <p:cTn id="557" dur="1" fill="hold">
                                          <p:stCondLst>
                                            <p:cond delay="0"/>
                                          </p:stCondLst>
                                        </p:cTn>
                                        <p:tgtEl>
                                          <p:spTgt spid="89"/>
                                        </p:tgtEl>
                                        <p:attrNameLst>
                                          <p:attrName>style.visibility</p:attrName>
                                        </p:attrNameLst>
                                      </p:cBhvr>
                                      <p:to>
                                        <p:strVal val="visible"/>
                                      </p:to>
                                    </p:set>
                                    <p:animEffect transition="out" filter="fade">
                                      <p:cBhvr additive="base">
                                        <p:cTn id="558" dur="250" fill="hold">
                                          <p:stCondLst>
                                            <p:cond delay="1750"/>
                                          </p:stCondLst>
                                        </p:cTn>
                                        <p:tgtEl>
                                          <p:spTgt spid="89"/>
                                        </p:tgtEl>
                                      </p:cBhvr>
                                    </p:animEffect>
                                    <p:animEffect transition="in" filter="fade">
                                      <p:cBhvr additive="base">
                                        <p:cTn id="559" dur="250" fill="hold">
                                          <p:stCondLst>
                                            <p:cond delay="0"/>
                                          </p:stCondLst>
                                        </p:cTn>
                                        <p:tgtEl>
                                          <p:spTgt spid="89"/>
                                        </p:tgtEl>
                                      </p:cBhvr>
                                    </p:animEffect>
                                    <p:set>
                                      <p:cBhvr additive="base">
                                        <p:cTn id="560" dur="1" fill="hold">
                                          <p:stCondLst>
                                            <p:cond delay="1999"/>
                                          </p:stCondLst>
                                        </p:cTn>
                                        <p:tgtEl>
                                          <p:spTgt spid="89"/>
                                        </p:tgtEl>
                                        <p:attrNameLst>
                                          <p:attrName>style.visibility</p:attrName>
                                        </p:attrNameLst>
                                      </p:cBhvr>
                                      <p:to>
                                        <p:strVal val="hidden"/>
                                      </p:to>
                                    </p:set>
                                    <p:set>
                                      <p:cBhvr additive="base">
                                        <p:cTn id="561" dur="2300" fill="hold">
                                          <p:stCondLst>
                                            <p:cond delay="0"/>
                                          </p:stCondLst>
                                        </p:cTn>
                                        <p:tgtEl>
                                          <p:spTgt spid="89"/>
                                        </p:tgtEl>
                                      </p:cBhvr>
                                      <p:to>
                                        <p:strVal val=""/>
                                      </p:to>
                                    </p:set>
                                  </p:childTnLst>
                                </p:cTn>
                              </p:par>
                              <p:par>
                                <p:cTn id="562" presetID="0" presetClass="path" presetSubtype="0" repeatCount="indefinite" fill="hold" grpId="1" nodeType="withEffect">
                                  <p:stCondLst>
                                    <p:cond delay="0"/>
                                  </p:stCondLst>
                                  <p:childTnLst>
                                    <p:animMotion origin="layout" path="M -0.00013 -0.00023 C 0.09909 -0.0574 0.07318 0.02847 0.16263 -0.03727 " pathEditMode="relative" rAng="0" ptsTypes="AA">
                                      <p:cBhvr>
                                        <p:cTn id="563" dur="2300" fill="hold"/>
                                        <p:tgtEl>
                                          <p:spTgt spid="89"/>
                                        </p:tgtEl>
                                        <p:attrNameLst>
                                          <p:attrName>ppt_x</p:attrName>
                                          <p:attrName>ppt_y</p:attrName>
                                        </p:attrNameLst>
                                      </p:cBhvr>
                                      <p:rCtr x="8138" y="-1852"/>
                                    </p:animMotion>
                                  </p:childTnLst>
                                </p:cTn>
                              </p:par>
                              <p:par>
                                <p:cTn id="564" presetID="10" presetClass="entr" presetSubtype="0" repeatCount="indefinite" fill="hold" grpId="0" nodeType="withEffect">
                                  <p:stCondLst>
                                    <p:cond delay="0"/>
                                  </p:stCondLst>
                                  <p:childTnLst>
                                    <p:set>
                                      <p:cBhvr>
                                        <p:cTn id="565" dur="1" fill="hold">
                                          <p:stCondLst>
                                            <p:cond delay="0"/>
                                          </p:stCondLst>
                                        </p:cTn>
                                        <p:tgtEl>
                                          <p:spTgt spid="90"/>
                                        </p:tgtEl>
                                        <p:attrNameLst>
                                          <p:attrName>style.visibility</p:attrName>
                                        </p:attrNameLst>
                                      </p:cBhvr>
                                      <p:to>
                                        <p:strVal val="visible"/>
                                      </p:to>
                                    </p:set>
                                    <p:animEffect transition="out" filter="fade">
                                      <p:cBhvr additive="base">
                                        <p:cTn id="566" dur="250" fill="hold">
                                          <p:stCondLst>
                                            <p:cond delay="1750"/>
                                          </p:stCondLst>
                                        </p:cTn>
                                        <p:tgtEl>
                                          <p:spTgt spid="90"/>
                                        </p:tgtEl>
                                      </p:cBhvr>
                                    </p:animEffect>
                                    <p:animEffect transition="in" filter="fade">
                                      <p:cBhvr additive="base">
                                        <p:cTn id="567" dur="250" fill="hold">
                                          <p:stCondLst>
                                            <p:cond delay="0"/>
                                          </p:stCondLst>
                                        </p:cTn>
                                        <p:tgtEl>
                                          <p:spTgt spid="90"/>
                                        </p:tgtEl>
                                      </p:cBhvr>
                                    </p:animEffect>
                                    <p:set>
                                      <p:cBhvr additive="base">
                                        <p:cTn id="568" dur="1" fill="hold">
                                          <p:stCondLst>
                                            <p:cond delay="1999"/>
                                          </p:stCondLst>
                                        </p:cTn>
                                        <p:tgtEl>
                                          <p:spTgt spid="90"/>
                                        </p:tgtEl>
                                        <p:attrNameLst>
                                          <p:attrName>style.visibility</p:attrName>
                                        </p:attrNameLst>
                                      </p:cBhvr>
                                      <p:to>
                                        <p:strVal val="hidden"/>
                                      </p:to>
                                    </p:set>
                                    <p:set>
                                      <p:cBhvr additive="base">
                                        <p:cTn id="569" dur="2300" fill="hold">
                                          <p:stCondLst>
                                            <p:cond delay="0"/>
                                          </p:stCondLst>
                                        </p:cTn>
                                        <p:tgtEl>
                                          <p:spTgt spid="90"/>
                                        </p:tgtEl>
                                      </p:cBhvr>
                                      <p:to>
                                        <p:strVal val=""/>
                                      </p:to>
                                    </p:set>
                                  </p:childTnLst>
                                </p:cTn>
                              </p:par>
                              <p:par>
                                <p:cTn id="570" presetID="0" presetClass="path" presetSubtype="0" repeatCount="indefinite" fill="hold" grpId="1" nodeType="withEffect">
                                  <p:stCondLst>
                                    <p:cond delay="0"/>
                                  </p:stCondLst>
                                  <p:childTnLst>
                                    <p:animMotion origin="layout" path="M 2.70833E-6 4.81481E-6 C -0.04024 -0.14422 0.01732 -0.19561 -0.003 -0.34422 " pathEditMode="relative" rAng="0" ptsTypes="AA">
                                      <p:cBhvr>
                                        <p:cTn id="571" dur="2300" fill="hold"/>
                                        <p:tgtEl>
                                          <p:spTgt spid="90"/>
                                        </p:tgtEl>
                                        <p:attrNameLst>
                                          <p:attrName>ppt_x</p:attrName>
                                          <p:attrName>ppt_y</p:attrName>
                                        </p:attrNameLst>
                                      </p:cBhvr>
                                      <p:rCtr x="-664" y="-17222"/>
                                    </p:animMotion>
                                  </p:childTnLst>
                                </p:cTn>
                              </p:par>
                              <p:par>
                                <p:cTn id="572" presetID="10" presetClass="entr" presetSubtype="0" repeatCount="indefinite" fill="hold" grpId="0" nodeType="withEffect">
                                  <p:stCondLst>
                                    <p:cond delay="0"/>
                                  </p:stCondLst>
                                  <p:childTnLst>
                                    <p:set>
                                      <p:cBhvr>
                                        <p:cTn id="573" dur="1" fill="hold">
                                          <p:stCondLst>
                                            <p:cond delay="0"/>
                                          </p:stCondLst>
                                        </p:cTn>
                                        <p:tgtEl>
                                          <p:spTgt spid="91"/>
                                        </p:tgtEl>
                                        <p:attrNameLst>
                                          <p:attrName>style.visibility</p:attrName>
                                        </p:attrNameLst>
                                      </p:cBhvr>
                                      <p:to>
                                        <p:strVal val="visible"/>
                                      </p:to>
                                    </p:set>
                                    <p:animEffect transition="out" filter="fade">
                                      <p:cBhvr additive="base">
                                        <p:cTn id="574" dur="250" fill="hold">
                                          <p:stCondLst>
                                            <p:cond delay="1750"/>
                                          </p:stCondLst>
                                        </p:cTn>
                                        <p:tgtEl>
                                          <p:spTgt spid="91"/>
                                        </p:tgtEl>
                                      </p:cBhvr>
                                    </p:animEffect>
                                    <p:animEffect transition="in" filter="fade">
                                      <p:cBhvr additive="base">
                                        <p:cTn id="575" dur="250" fill="hold">
                                          <p:stCondLst>
                                            <p:cond delay="0"/>
                                          </p:stCondLst>
                                        </p:cTn>
                                        <p:tgtEl>
                                          <p:spTgt spid="91"/>
                                        </p:tgtEl>
                                      </p:cBhvr>
                                    </p:animEffect>
                                    <p:set>
                                      <p:cBhvr additive="base">
                                        <p:cTn id="576" dur="1" fill="hold">
                                          <p:stCondLst>
                                            <p:cond delay="1999"/>
                                          </p:stCondLst>
                                        </p:cTn>
                                        <p:tgtEl>
                                          <p:spTgt spid="91"/>
                                        </p:tgtEl>
                                        <p:attrNameLst>
                                          <p:attrName>style.visibility</p:attrName>
                                        </p:attrNameLst>
                                      </p:cBhvr>
                                      <p:to>
                                        <p:strVal val="hidden"/>
                                      </p:to>
                                    </p:set>
                                    <p:set>
                                      <p:cBhvr additive="base">
                                        <p:cTn id="577" dur="2300" fill="hold">
                                          <p:stCondLst>
                                            <p:cond delay="0"/>
                                          </p:stCondLst>
                                        </p:cTn>
                                        <p:tgtEl>
                                          <p:spTgt spid="91"/>
                                        </p:tgtEl>
                                      </p:cBhvr>
                                      <p:to>
                                        <p:strVal val=""/>
                                      </p:to>
                                    </p:set>
                                  </p:childTnLst>
                                </p:cTn>
                              </p:par>
                              <p:par>
                                <p:cTn id="578" presetID="0" presetClass="path" presetSubtype="0" repeatCount="indefinite" fill="hold" grpId="1" nodeType="withEffect">
                                  <p:stCondLst>
                                    <p:cond delay="0"/>
                                  </p:stCondLst>
                                  <p:childTnLst>
                                    <p:animMotion origin="layout" path="M -3.125E-6 0 C 0.00378 -0.22477 0.15391 -0.14306 0.13373 -0.2912 " pathEditMode="relative" rAng="0" ptsTypes="AA">
                                      <p:cBhvr>
                                        <p:cTn id="579" dur="2300" fill="hold"/>
                                        <p:tgtEl>
                                          <p:spTgt spid="91"/>
                                        </p:tgtEl>
                                        <p:attrNameLst>
                                          <p:attrName>ppt_x</p:attrName>
                                          <p:attrName>ppt_y</p:attrName>
                                        </p:attrNameLst>
                                      </p:cBhvr>
                                      <p:rCtr x="6771" y="-14560"/>
                                    </p:animMotion>
                                  </p:childTnLst>
                                </p:cTn>
                              </p:par>
                              <p:par>
                                <p:cTn id="580" presetID="10" presetClass="entr" presetSubtype="0" repeatCount="indefinite" fill="hold" grpId="0" nodeType="withEffect">
                                  <p:stCondLst>
                                    <p:cond delay="0"/>
                                  </p:stCondLst>
                                  <p:childTnLst>
                                    <p:set>
                                      <p:cBhvr>
                                        <p:cTn id="581" dur="1" fill="hold">
                                          <p:stCondLst>
                                            <p:cond delay="0"/>
                                          </p:stCondLst>
                                        </p:cTn>
                                        <p:tgtEl>
                                          <p:spTgt spid="92"/>
                                        </p:tgtEl>
                                        <p:attrNameLst>
                                          <p:attrName>style.visibility</p:attrName>
                                        </p:attrNameLst>
                                      </p:cBhvr>
                                      <p:to>
                                        <p:strVal val="visible"/>
                                      </p:to>
                                    </p:set>
                                    <p:animEffect transition="out" filter="fade">
                                      <p:cBhvr additive="base">
                                        <p:cTn id="582" dur="250" fill="hold">
                                          <p:stCondLst>
                                            <p:cond delay="1750"/>
                                          </p:stCondLst>
                                        </p:cTn>
                                        <p:tgtEl>
                                          <p:spTgt spid="92"/>
                                        </p:tgtEl>
                                      </p:cBhvr>
                                    </p:animEffect>
                                    <p:animEffect transition="in" filter="fade">
                                      <p:cBhvr additive="base">
                                        <p:cTn id="583" dur="250" fill="hold">
                                          <p:stCondLst>
                                            <p:cond delay="0"/>
                                          </p:stCondLst>
                                        </p:cTn>
                                        <p:tgtEl>
                                          <p:spTgt spid="92"/>
                                        </p:tgtEl>
                                      </p:cBhvr>
                                    </p:animEffect>
                                    <p:set>
                                      <p:cBhvr additive="base">
                                        <p:cTn id="584" dur="1" fill="hold">
                                          <p:stCondLst>
                                            <p:cond delay="1999"/>
                                          </p:stCondLst>
                                        </p:cTn>
                                        <p:tgtEl>
                                          <p:spTgt spid="92"/>
                                        </p:tgtEl>
                                        <p:attrNameLst>
                                          <p:attrName>style.visibility</p:attrName>
                                        </p:attrNameLst>
                                      </p:cBhvr>
                                      <p:to>
                                        <p:strVal val="hidden"/>
                                      </p:to>
                                    </p:set>
                                    <p:set>
                                      <p:cBhvr additive="base">
                                        <p:cTn id="585" dur="2300" fill="hold">
                                          <p:stCondLst>
                                            <p:cond delay="0"/>
                                          </p:stCondLst>
                                        </p:cTn>
                                        <p:tgtEl>
                                          <p:spTgt spid="92"/>
                                        </p:tgtEl>
                                      </p:cBhvr>
                                      <p:to>
                                        <p:strVal val=""/>
                                      </p:to>
                                    </p:set>
                                  </p:childTnLst>
                                </p:cTn>
                              </p:par>
                              <p:par>
                                <p:cTn id="586" presetID="0" presetClass="path" presetSubtype="0" repeatCount="indefinite" fill="hold" grpId="1" nodeType="withEffect">
                                  <p:stCondLst>
                                    <p:cond delay="0"/>
                                  </p:stCondLst>
                                  <p:childTnLst>
                                    <p:animMotion origin="layout" path="M 6.25E-7 -2.59259E-6 C 0.03229 -0.19768 0.04193 -0.19838 0.13359 -0.2912 " pathEditMode="relative" rAng="0" ptsTypes="AA">
                                      <p:cBhvr>
                                        <p:cTn id="587" dur="2300" fill="hold"/>
                                        <p:tgtEl>
                                          <p:spTgt spid="92"/>
                                        </p:tgtEl>
                                        <p:attrNameLst>
                                          <p:attrName>ppt_x</p:attrName>
                                          <p:attrName>ppt_y</p:attrName>
                                        </p:attrNameLst>
                                      </p:cBhvr>
                                      <p:rCtr x="6680" y="-14560"/>
                                    </p:animMotion>
                                  </p:childTnLst>
                                </p:cTn>
                              </p:par>
                              <p:par>
                                <p:cTn id="588" presetID="10" presetClass="entr" presetSubtype="0" repeatCount="indefinite" fill="hold" grpId="0" nodeType="withEffect">
                                  <p:stCondLst>
                                    <p:cond delay="0"/>
                                  </p:stCondLst>
                                  <p:childTnLst>
                                    <p:set>
                                      <p:cBhvr>
                                        <p:cTn id="589" dur="1" fill="hold">
                                          <p:stCondLst>
                                            <p:cond delay="0"/>
                                          </p:stCondLst>
                                        </p:cTn>
                                        <p:tgtEl>
                                          <p:spTgt spid="93"/>
                                        </p:tgtEl>
                                        <p:attrNameLst>
                                          <p:attrName>style.visibility</p:attrName>
                                        </p:attrNameLst>
                                      </p:cBhvr>
                                      <p:to>
                                        <p:strVal val="visible"/>
                                      </p:to>
                                    </p:set>
                                    <p:animEffect transition="out" filter="fade">
                                      <p:cBhvr additive="base">
                                        <p:cTn id="590" dur="250" fill="hold">
                                          <p:stCondLst>
                                            <p:cond delay="1750"/>
                                          </p:stCondLst>
                                        </p:cTn>
                                        <p:tgtEl>
                                          <p:spTgt spid="93"/>
                                        </p:tgtEl>
                                      </p:cBhvr>
                                    </p:animEffect>
                                    <p:animEffect transition="in" filter="fade">
                                      <p:cBhvr additive="base">
                                        <p:cTn id="591" dur="250" fill="hold">
                                          <p:stCondLst>
                                            <p:cond delay="0"/>
                                          </p:stCondLst>
                                        </p:cTn>
                                        <p:tgtEl>
                                          <p:spTgt spid="93"/>
                                        </p:tgtEl>
                                      </p:cBhvr>
                                    </p:animEffect>
                                    <p:set>
                                      <p:cBhvr additive="base">
                                        <p:cTn id="592" dur="1" fill="hold">
                                          <p:stCondLst>
                                            <p:cond delay="1999"/>
                                          </p:stCondLst>
                                        </p:cTn>
                                        <p:tgtEl>
                                          <p:spTgt spid="93"/>
                                        </p:tgtEl>
                                        <p:attrNameLst>
                                          <p:attrName>style.visibility</p:attrName>
                                        </p:attrNameLst>
                                      </p:cBhvr>
                                      <p:to>
                                        <p:strVal val="hidden"/>
                                      </p:to>
                                    </p:set>
                                    <p:set>
                                      <p:cBhvr additive="base">
                                        <p:cTn id="593" dur="2300" fill="hold">
                                          <p:stCondLst>
                                            <p:cond delay="0"/>
                                          </p:stCondLst>
                                        </p:cTn>
                                        <p:tgtEl>
                                          <p:spTgt spid="93"/>
                                        </p:tgtEl>
                                      </p:cBhvr>
                                      <p:to>
                                        <p:strVal val=""/>
                                      </p:to>
                                    </p:set>
                                  </p:childTnLst>
                                </p:cTn>
                              </p:par>
                              <p:par>
                                <p:cTn id="594" presetID="0" presetClass="path" presetSubtype="0" repeatCount="indefinite" fill="hold" grpId="1" nodeType="withEffect">
                                  <p:stCondLst>
                                    <p:cond delay="0"/>
                                  </p:stCondLst>
                                  <p:childTnLst>
                                    <p:animMotion origin="layout" path="M 3.33333E-6 7.40741E-7 C 0.10703 -0.07315 0.10599 -0.1625 0.13359 -0.2912 " pathEditMode="relative" rAng="0" ptsTypes="AA">
                                      <p:cBhvr>
                                        <p:cTn id="595" dur="2300" fill="hold"/>
                                        <p:tgtEl>
                                          <p:spTgt spid="93"/>
                                        </p:tgtEl>
                                        <p:attrNameLst>
                                          <p:attrName>ppt_x</p:attrName>
                                          <p:attrName>ppt_y</p:attrName>
                                        </p:attrNameLst>
                                      </p:cBhvr>
                                      <p:rCtr x="6680" y="-14560"/>
                                    </p:animMotion>
                                  </p:childTnLst>
                                </p:cTn>
                              </p:par>
                              <p:par>
                                <p:cTn id="596" presetID="10" presetClass="entr" presetSubtype="0" repeatCount="indefinite" fill="hold" grpId="0" nodeType="withEffect">
                                  <p:stCondLst>
                                    <p:cond delay="0"/>
                                  </p:stCondLst>
                                  <p:childTnLst>
                                    <p:set>
                                      <p:cBhvr>
                                        <p:cTn id="597" dur="1" fill="hold">
                                          <p:stCondLst>
                                            <p:cond delay="0"/>
                                          </p:stCondLst>
                                        </p:cTn>
                                        <p:tgtEl>
                                          <p:spTgt spid="94"/>
                                        </p:tgtEl>
                                        <p:attrNameLst>
                                          <p:attrName>style.visibility</p:attrName>
                                        </p:attrNameLst>
                                      </p:cBhvr>
                                      <p:to>
                                        <p:strVal val="visible"/>
                                      </p:to>
                                    </p:set>
                                    <p:animEffect transition="out" filter="fade">
                                      <p:cBhvr additive="base">
                                        <p:cTn id="598" dur="250" fill="hold">
                                          <p:stCondLst>
                                            <p:cond delay="1750"/>
                                          </p:stCondLst>
                                        </p:cTn>
                                        <p:tgtEl>
                                          <p:spTgt spid="94"/>
                                        </p:tgtEl>
                                      </p:cBhvr>
                                    </p:animEffect>
                                    <p:animEffect transition="in" filter="fade">
                                      <p:cBhvr additive="base">
                                        <p:cTn id="599" dur="250" fill="hold">
                                          <p:stCondLst>
                                            <p:cond delay="0"/>
                                          </p:stCondLst>
                                        </p:cTn>
                                        <p:tgtEl>
                                          <p:spTgt spid="94"/>
                                        </p:tgtEl>
                                      </p:cBhvr>
                                    </p:animEffect>
                                    <p:set>
                                      <p:cBhvr additive="base">
                                        <p:cTn id="600" dur="1" fill="hold">
                                          <p:stCondLst>
                                            <p:cond delay="1999"/>
                                          </p:stCondLst>
                                        </p:cTn>
                                        <p:tgtEl>
                                          <p:spTgt spid="94"/>
                                        </p:tgtEl>
                                        <p:attrNameLst>
                                          <p:attrName>style.visibility</p:attrName>
                                        </p:attrNameLst>
                                      </p:cBhvr>
                                      <p:to>
                                        <p:strVal val="hidden"/>
                                      </p:to>
                                    </p:set>
                                    <p:set>
                                      <p:cBhvr additive="base">
                                        <p:cTn id="601" dur="2300" fill="hold">
                                          <p:stCondLst>
                                            <p:cond delay="0"/>
                                          </p:stCondLst>
                                        </p:cTn>
                                        <p:tgtEl>
                                          <p:spTgt spid="94"/>
                                        </p:tgtEl>
                                      </p:cBhvr>
                                      <p:to>
                                        <p:strVal val=""/>
                                      </p:to>
                                    </p:set>
                                  </p:childTnLst>
                                </p:cTn>
                              </p:par>
                              <p:par>
                                <p:cTn id="602" presetID="0" presetClass="path" presetSubtype="0" repeatCount="indefinite" fill="hold" grpId="1" nodeType="withEffect">
                                  <p:stCondLst>
                                    <p:cond delay="0"/>
                                  </p:stCondLst>
                                  <p:childTnLst>
                                    <p:animMotion origin="layout" path="M 4.375E-6 1.11022E-16 C 0.00104 -0.11574 -0.11797 -0.13287 -0.09037 -0.26157 " pathEditMode="relative" rAng="0" ptsTypes="AA">
                                      <p:cBhvr>
                                        <p:cTn id="603" dur="2300" fill="hold"/>
                                        <p:tgtEl>
                                          <p:spTgt spid="94"/>
                                        </p:tgtEl>
                                        <p:attrNameLst>
                                          <p:attrName>ppt_x</p:attrName>
                                          <p:attrName>ppt_y</p:attrName>
                                        </p:attrNameLst>
                                      </p:cBhvr>
                                      <p:rCtr x="-4727" y="-13079"/>
                                    </p:animMotion>
                                  </p:childTnLst>
                                </p:cTn>
                              </p:par>
                              <p:par>
                                <p:cTn id="604" presetID="10" presetClass="entr" presetSubtype="0" repeatCount="indefinite" fill="hold" grpId="0" nodeType="withEffect">
                                  <p:stCondLst>
                                    <p:cond delay="0"/>
                                  </p:stCondLst>
                                  <p:childTnLst>
                                    <p:set>
                                      <p:cBhvr>
                                        <p:cTn id="605" dur="1" fill="hold">
                                          <p:stCondLst>
                                            <p:cond delay="0"/>
                                          </p:stCondLst>
                                        </p:cTn>
                                        <p:tgtEl>
                                          <p:spTgt spid="96"/>
                                        </p:tgtEl>
                                        <p:attrNameLst>
                                          <p:attrName>style.visibility</p:attrName>
                                        </p:attrNameLst>
                                      </p:cBhvr>
                                      <p:to>
                                        <p:strVal val="visible"/>
                                      </p:to>
                                    </p:set>
                                    <p:animEffect transition="out" filter="fade">
                                      <p:cBhvr additive="base">
                                        <p:cTn id="606" dur="316" fill="hold">
                                          <p:stCondLst>
                                            <p:cond delay="2213"/>
                                          </p:stCondLst>
                                        </p:cTn>
                                        <p:tgtEl>
                                          <p:spTgt spid="96"/>
                                        </p:tgtEl>
                                      </p:cBhvr>
                                    </p:animEffect>
                                    <p:animEffect transition="in" filter="fade">
                                      <p:cBhvr additive="base">
                                        <p:cTn id="607" dur="316" fill="hold">
                                          <p:stCondLst>
                                            <p:cond delay="0"/>
                                          </p:stCondLst>
                                        </p:cTn>
                                        <p:tgtEl>
                                          <p:spTgt spid="96"/>
                                        </p:tgtEl>
                                      </p:cBhvr>
                                    </p:animEffect>
                                    <p:set>
                                      <p:cBhvr additive="base">
                                        <p:cTn id="608" dur="1" fill="hold">
                                          <p:stCondLst>
                                            <p:cond delay="2528"/>
                                          </p:stCondLst>
                                        </p:cTn>
                                        <p:tgtEl>
                                          <p:spTgt spid="96"/>
                                        </p:tgtEl>
                                        <p:attrNameLst>
                                          <p:attrName>style.visibility</p:attrName>
                                        </p:attrNameLst>
                                      </p:cBhvr>
                                      <p:to>
                                        <p:strVal val="hidden"/>
                                      </p:to>
                                    </p:set>
                                    <p:set>
                                      <p:cBhvr additive="base">
                                        <p:cTn id="609" dur="2908" fill="hold">
                                          <p:stCondLst>
                                            <p:cond delay="0"/>
                                          </p:stCondLst>
                                        </p:cTn>
                                        <p:tgtEl>
                                          <p:spTgt spid="96"/>
                                        </p:tgtEl>
                                      </p:cBhvr>
                                      <p:to>
                                        <p:strVal val=""/>
                                      </p:to>
                                    </p:set>
                                  </p:childTnLst>
                                </p:cTn>
                              </p:par>
                              <p:par>
                                <p:cTn id="610" presetID="0" presetClass="path" presetSubtype="0" repeatCount="indefinite" fill="hold" grpId="1" nodeType="withEffect">
                                  <p:stCondLst>
                                    <p:cond delay="0"/>
                                  </p:stCondLst>
                                  <p:childTnLst>
                                    <p:animMotion origin="layout" path="M 1.875E-6 4.07407E-6 C 0.07122 -0.04399 0.06237 -0.16274 0.0901 -0.27848 " pathEditMode="relative" rAng="0" ptsTypes="AA">
                                      <p:cBhvr>
                                        <p:cTn id="611" dur="2714" fill="hold"/>
                                        <p:tgtEl>
                                          <p:spTgt spid="96"/>
                                        </p:tgtEl>
                                        <p:attrNameLst>
                                          <p:attrName>ppt_x</p:attrName>
                                          <p:attrName>ppt_y</p:attrName>
                                        </p:attrNameLst>
                                      </p:cBhvr>
                                      <p:rCtr x="4505" y="-13935"/>
                                    </p:animMotion>
                                  </p:childTnLst>
                                </p:cTn>
                              </p:par>
                              <p:par>
                                <p:cTn id="612" presetID="10" presetClass="entr" presetSubtype="0" repeatCount="indefinite" fill="hold" grpId="0" nodeType="withEffect">
                                  <p:stCondLst>
                                    <p:cond delay="0"/>
                                  </p:stCondLst>
                                  <p:childTnLst>
                                    <p:set>
                                      <p:cBhvr>
                                        <p:cTn id="613" dur="1" fill="hold">
                                          <p:stCondLst>
                                            <p:cond delay="0"/>
                                          </p:stCondLst>
                                        </p:cTn>
                                        <p:tgtEl>
                                          <p:spTgt spid="98"/>
                                        </p:tgtEl>
                                        <p:attrNameLst>
                                          <p:attrName>style.visibility</p:attrName>
                                        </p:attrNameLst>
                                      </p:cBhvr>
                                      <p:to>
                                        <p:strVal val="visible"/>
                                      </p:to>
                                    </p:set>
                                    <p:animEffect transition="out" filter="fade">
                                      <p:cBhvr additive="base">
                                        <p:cTn id="614" dur="250" fill="hold">
                                          <p:stCondLst>
                                            <p:cond delay="1750"/>
                                          </p:stCondLst>
                                        </p:cTn>
                                        <p:tgtEl>
                                          <p:spTgt spid="98"/>
                                        </p:tgtEl>
                                      </p:cBhvr>
                                    </p:animEffect>
                                    <p:animEffect transition="in" filter="fade">
                                      <p:cBhvr additive="base">
                                        <p:cTn id="615" dur="250" fill="hold">
                                          <p:stCondLst>
                                            <p:cond delay="0"/>
                                          </p:stCondLst>
                                        </p:cTn>
                                        <p:tgtEl>
                                          <p:spTgt spid="98"/>
                                        </p:tgtEl>
                                      </p:cBhvr>
                                    </p:animEffect>
                                    <p:set>
                                      <p:cBhvr additive="base">
                                        <p:cTn id="616" dur="1" fill="hold">
                                          <p:stCondLst>
                                            <p:cond delay="1999"/>
                                          </p:stCondLst>
                                        </p:cTn>
                                        <p:tgtEl>
                                          <p:spTgt spid="98"/>
                                        </p:tgtEl>
                                        <p:attrNameLst>
                                          <p:attrName>style.visibility</p:attrName>
                                        </p:attrNameLst>
                                      </p:cBhvr>
                                      <p:to>
                                        <p:strVal val="hidden"/>
                                      </p:to>
                                    </p:set>
                                    <p:set>
                                      <p:cBhvr additive="base">
                                        <p:cTn id="617" dur="2300" fill="hold">
                                          <p:stCondLst>
                                            <p:cond delay="0"/>
                                          </p:stCondLst>
                                        </p:cTn>
                                        <p:tgtEl>
                                          <p:spTgt spid="98"/>
                                        </p:tgtEl>
                                      </p:cBhvr>
                                      <p:to>
                                        <p:strVal val=""/>
                                      </p:to>
                                    </p:set>
                                  </p:childTnLst>
                                </p:cTn>
                              </p:par>
                              <p:par>
                                <p:cTn id="618" presetID="0" presetClass="path" presetSubtype="0" repeatCount="indefinite" fill="hold" grpId="1" nodeType="withEffect">
                                  <p:stCondLst>
                                    <p:cond delay="0"/>
                                  </p:stCondLst>
                                  <p:childTnLst>
                                    <p:animMotion origin="layout" path="M 4.375E-6 -1.11111E-6 C -0.01133 -0.10555 -0.06198 -0.18449 -0.00769 -0.31458 " pathEditMode="relative" rAng="0" ptsTypes="AA">
                                      <p:cBhvr>
                                        <p:cTn id="619" dur="3409" fill="hold"/>
                                        <p:tgtEl>
                                          <p:spTgt spid="98"/>
                                        </p:tgtEl>
                                        <p:attrNameLst>
                                          <p:attrName>ppt_x</p:attrName>
                                          <p:attrName>ppt_y</p:attrName>
                                        </p:attrNameLst>
                                      </p:cBhvr>
                                      <p:rCtr x="-1628" y="-15741"/>
                                    </p:animMotion>
                                  </p:childTnLst>
                                </p:cTn>
                              </p:par>
                              <p:par>
                                <p:cTn id="620" presetID="10" presetClass="entr" presetSubtype="0" repeatCount="indefinite" fill="hold" grpId="0" nodeType="withEffect">
                                  <p:stCondLst>
                                    <p:cond delay="0"/>
                                  </p:stCondLst>
                                  <p:childTnLst>
                                    <p:set>
                                      <p:cBhvr>
                                        <p:cTn id="621" dur="1" fill="hold">
                                          <p:stCondLst>
                                            <p:cond delay="0"/>
                                          </p:stCondLst>
                                        </p:cTn>
                                        <p:tgtEl>
                                          <p:spTgt spid="99"/>
                                        </p:tgtEl>
                                        <p:attrNameLst>
                                          <p:attrName>style.visibility</p:attrName>
                                        </p:attrNameLst>
                                      </p:cBhvr>
                                      <p:to>
                                        <p:strVal val="visible"/>
                                      </p:to>
                                    </p:set>
                                    <p:animEffect transition="out" filter="fade">
                                      <p:cBhvr additive="base">
                                        <p:cTn id="622" dur="419" fill="hold">
                                          <p:stCondLst>
                                            <p:cond delay="2935"/>
                                          </p:stCondLst>
                                        </p:cTn>
                                        <p:tgtEl>
                                          <p:spTgt spid="99"/>
                                        </p:tgtEl>
                                      </p:cBhvr>
                                    </p:animEffect>
                                    <p:animEffect transition="in" filter="fade">
                                      <p:cBhvr additive="base">
                                        <p:cTn id="623" dur="419" fill="hold">
                                          <p:stCondLst>
                                            <p:cond delay="0"/>
                                          </p:stCondLst>
                                        </p:cTn>
                                        <p:tgtEl>
                                          <p:spTgt spid="99"/>
                                        </p:tgtEl>
                                      </p:cBhvr>
                                    </p:animEffect>
                                    <p:set>
                                      <p:cBhvr additive="base">
                                        <p:cTn id="624" dur="1" fill="hold">
                                          <p:stCondLst>
                                            <p:cond delay="3353"/>
                                          </p:stCondLst>
                                        </p:cTn>
                                        <p:tgtEl>
                                          <p:spTgt spid="99"/>
                                        </p:tgtEl>
                                        <p:attrNameLst>
                                          <p:attrName>style.visibility</p:attrName>
                                        </p:attrNameLst>
                                      </p:cBhvr>
                                      <p:to>
                                        <p:strVal val="hidden"/>
                                      </p:to>
                                    </p:set>
                                    <p:set>
                                      <p:cBhvr additive="base">
                                        <p:cTn id="625" dur="3858" fill="hold">
                                          <p:stCondLst>
                                            <p:cond delay="0"/>
                                          </p:stCondLst>
                                        </p:cTn>
                                        <p:tgtEl>
                                          <p:spTgt spid="99"/>
                                        </p:tgtEl>
                                      </p:cBhvr>
                                      <p:to>
                                        <p:strVal val=""/>
                                      </p:to>
                                    </p:set>
                                  </p:childTnLst>
                                </p:cTn>
                              </p:par>
                              <p:par>
                                <p:cTn id="626" presetID="0" presetClass="path" presetSubtype="0" repeatCount="indefinite" fill="hold" grpId="1" nodeType="withEffect">
                                  <p:stCondLst>
                                    <p:cond delay="0"/>
                                  </p:stCondLst>
                                  <p:childTnLst>
                                    <p:animMotion origin="layout" path="M -0.00013 3.7037E-6 C 0.06471 -0.13542 0.07721 -0.05139 0.13164 -0.18125 " pathEditMode="relative" rAng="0" ptsTypes="AA">
                                      <p:cBhvr>
                                        <p:cTn id="627" dur="3060" fill="hold"/>
                                        <p:tgtEl>
                                          <p:spTgt spid="99"/>
                                        </p:tgtEl>
                                        <p:attrNameLst>
                                          <p:attrName>ppt_x</p:attrName>
                                          <p:attrName>ppt_y</p:attrName>
                                        </p:attrNameLst>
                                      </p:cBhvr>
                                      <p:rCtr x="6589" y="-9074"/>
                                    </p:animMotion>
                                  </p:childTnLst>
                                </p:cTn>
                              </p:par>
                              <p:par>
                                <p:cTn id="628" presetID="10" presetClass="entr" presetSubtype="0" repeatCount="indefinite" fill="hold" grpId="0" nodeType="withEffect">
                                  <p:stCondLst>
                                    <p:cond delay="0"/>
                                  </p:stCondLst>
                                  <p:childTnLst>
                                    <p:set>
                                      <p:cBhvr>
                                        <p:cTn id="629" dur="1" fill="hold">
                                          <p:stCondLst>
                                            <p:cond delay="0"/>
                                          </p:stCondLst>
                                        </p:cTn>
                                        <p:tgtEl>
                                          <p:spTgt spid="100"/>
                                        </p:tgtEl>
                                        <p:attrNameLst>
                                          <p:attrName>style.visibility</p:attrName>
                                        </p:attrNameLst>
                                      </p:cBhvr>
                                      <p:to>
                                        <p:strVal val="visible"/>
                                      </p:to>
                                    </p:set>
                                    <p:animEffect transition="out" filter="fade">
                                      <p:cBhvr additive="base">
                                        <p:cTn id="630" dur="237" fill="hold">
                                          <p:stCondLst>
                                            <p:cond delay="1658"/>
                                          </p:stCondLst>
                                        </p:cTn>
                                        <p:tgtEl>
                                          <p:spTgt spid="100"/>
                                        </p:tgtEl>
                                      </p:cBhvr>
                                    </p:animEffect>
                                    <p:animEffect transition="in" filter="fade">
                                      <p:cBhvr additive="base">
                                        <p:cTn id="631" dur="237" fill="hold">
                                          <p:stCondLst>
                                            <p:cond delay="0"/>
                                          </p:stCondLst>
                                        </p:cTn>
                                        <p:tgtEl>
                                          <p:spTgt spid="100"/>
                                        </p:tgtEl>
                                      </p:cBhvr>
                                    </p:animEffect>
                                    <p:set>
                                      <p:cBhvr additive="base">
                                        <p:cTn id="632" dur="1" fill="hold">
                                          <p:stCondLst>
                                            <p:cond delay="1894"/>
                                          </p:stCondLst>
                                        </p:cTn>
                                        <p:tgtEl>
                                          <p:spTgt spid="100"/>
                                        </p:tgtEl>
                                        <p:attrNameLst>
                                          <p:attrName>style.visibility</p:attrName>
                                        </p:attrNameLst>
                                      </p:cBhvr>
                                      <p:to>
                                        <p:strVal val="hidden"/>
                                      </p:to>
                                    </p:set>
                                    <p:set>
                                      <p:cBhvr additive="base">
                                        <p:cTn id="633" dur="2179" fill="hold">
                                          <p:stCondLst>
                                            <p:cond delay="0"/>
                                          </p:stCondLst>
                                        </p:cTn>
                                        <p:tgtEl>
                                          <p:spTgt spid="100"/>
                                        </p:tgtEl>
                                      </p:cBhvr>
                                      <p:to>
                                        <p:strVal val=""/>
                                      </p:to>
                                    </p:set>
                                  </p:childTnLst>
                                </p:cTn>
                              </p:par>
                              <p:par>
                                <p:cTn id="634" presetID="0" presetClass="path" presetSubtype="0" repeatCount="indefinite" fill="hold" grpId="1" nodeType="withEffect">
                                  <p:stCondLst>
                                    <p:cond delay="0"/>
                                  </p:stCondLst>
                                  <p:childTnLst>
                                    <p:animMotion origin="layout" path="M -4.375E-6 1.85185E-6 C -0.0401 -0.14375 -0.07304 -0.07477 -0.10898 -0.21713 " pathEditMode="relative" rAng="0" ptsTypes="AA">
                                      <p:cBhvr>
                                        <p:cTn id="635" dur="3515" fill="hold"/>
                                        <p:tgtEl>
                                          <p:spTgt spid="100"/>
                                        </p:tgtEl>
                                        <p:attrNameLst>
                                          <p:attrName>ppt_x</p:attrName>
                                          <p:attrName>ppt_y</p:attrName>
                                        </p:attrNameLst>
                                      </p:cBhvr>
                                      <p:rCtr x="-5456" y="-10856"/>
                                    </p:animMotion>
                                  </p:childTnLst>
                                </p:cTn>
                              </p:par>
                              <p:par>
                                <p:cTn id="636" presetID="10" presetClass="entr" presetSubtype="0" repeatCount="indefinite" fill="hold" grpId="0" nodeType="withEffect">
                                  <p:stCondLst>
                                    <p:cond delay="0"/>
                                  </p:stCondLst>
                                  <p:childTnLst>
                                    <p:set>
                                      <p:cBhvr>
                                        <p:cTn id="637" dur="1" fill="hold">
                                          <p:stCondLst>
                                            <p:cond delay="0"/>
                                          </p:stCondLst>
                                        </p:cTn>
                                        <p:tgtEl>
                                          <p:spTgt spid="101"/>
                                        </p:tgtEl>
                                        <p:attrNameLst>
                                          <p:attrName>style.visibility</p:attrName>
                                        </p:attrNameLst>
                                      </p:cBhvr>
                                      <p:to>
                                        <p:strVal val="visible"/>
                                      </p:to>
                                    </p:set>
                                    <p:animEffect transition="out" filter="fade">
                                      <p:cBhvr additive="base">
                                        <p:cTn id="638" dur="305" fill="hold">
                                          <p:stCondLst>
                                            <p:cond delay="2133"/>
                                          </p:stCondLst>
                                        </p:cTn>
                                        <p:tgtEl>
                                          <p:spTgt spid="101"/>
                                        </p:tgtEl>
                                      </p:cBhvr>
                                    </p:animEffect>
                                    <p:animEffect transition="in" filter="fade">
                                      <p:cBhvr additive="base">
                                        <p:cTn id="639" dur="305" fill="hold">
                                          <p:stCondLst>
                                            <p:cond delay="0"/>
                                          </p:stCondLst>
                                        </p:cTn>
                                        <p:tgtEl>
                                          <p:spTgt spid="101"/>
                                        </p:tgtEl>
                                      </p:cBhvr>
                                    </p:animEffect>
                                    <p:set>
                                      <p:cBhvr additive="base">
                                        <p:cTn id="640" dur="1" fill="hold">
                                          <p:stCondLst>
                                            <p:cond delay="2437"/>
                                          </p:stCondLst>
                                        </p:cTn>
                                        <p:tgtEl>
                                          <p:spTgt spid="101"/>
                                        </p:tgtEl>
                                        <p:attrNameLst>
                                          <p:attrName>style.visibility</p:attrName>
                                        </p:attrNameLst>
                                      </p:cBhvr>
                                      <p:to>
                                        <p:strVal val="hidden"/>
                                      </p:to>
                                    </p:set>
                                    <p:set>
                                      <p:cBhvr additive="base">
                                        <p:cTn id="641" dur="2804" fill="hold">
                                          <p:stCondLst>
                                            <p:cond delay="0"/>
                                          </p:stCondLst>
                                        </p:cTn>
                                        <p:tgtEl>
                                          <p:spTgt spid="101"/>
                                        </p:tgtEl>
                                      </p:cBhvr>
                                      <p:to>
                                        <p:strVal val=""/>
                                      </p:to>
                                    </p:set>
                                  </p:childTnLst>
                                </p:cTn>
                              </p:par>
                              <p:par>
                                <p:cTn id="642" presetID="0" presetClass="path" presetSubtype="0" repeatCount="indefinite" fill="hold" grpId="1" nodeType="withEffect">
                                  <p:stCondLst>
                                    <p:cond delay="0"/>
                                  </p:stCondLst>
                                  <p:childTnLst>
                                    <p:animMotion origin="layout" path="M -0.00013 7.40741E-7 C 0.08372 -0.1206 0.14375 -0.01111 0.1983 -0.14097 " pathEditMode="relative" rAng="0" ptsTypes="AA">
                                      <p:cBhvr>
                                        <p:cTn id="643" dur="2924" fill="hold"/>
                                        <p:tgtEl>
                                          <p:spTgt spid="101"/>
                                        </p:tgtEl>
                                        <p:attrNameLst>
                                          <p:attrName>ppt_x</p:attrName>
                                          <p:attrName>ppt_y</p:attrName>
                                        </p:attrNameLst>
                                      </p:cBhvr>
                                      <p:rCtr x="9922" y="-7060"/>
                                    </p:animMotion>
                                  </p:childTnLst>
                                </p:cTn>
                              </p:par>
                              <p:par>
                                <p:cTn id="644" presetID="10" presetClass="entr" presetSubtype="0" repeatCount="indefinite" fill="hold" grpId="0" nodeType="withEffect">
                                  <p:stCondLst>
                                    <p:cond delay="0"/>
                                  </p:stCondLst>
                                  <p:childTnLst>
                                    <p:set>
                                      <p:cBhvr>
                                        <p:cTn id="645" dur="1" fill="hold">
                                          <p:stCondLst>
                                            <p:cond delay="0"/>
                                          </p:stCondLst>
                                        </p:cTn>
                                        <p:tgtEl>
                                          <p:spTgt spid="102"/>
                                        </p:tgtEl>
                                        <p:attrNameLst>
                                          <p:attrName>style.visibility</p:attrName>
                                        </p:attrNameLst>
                                      </p:cBhvr>
                                      <p:to>
                                        <p:strVal val="visible"/>
                                      </p:to>
                                    </p:set>
                                    <p:animEffect transition="out" filter="fade">
                                      <p:cBhvr additive="base">
                                        <p:cTn id="646" dur="324" fill="hold">
                                          <p:stCondLst>
                                            <p:cond delay="2271"/>
                                          </p:stCondLst>
                                        </p:cTn>
                                        <p:tgtEl>
                                          <p:spTgt spid="102"/>
                                        </p:tgtEl>
                                      </p:cBhvr>
                                    </p:animEffect>
                                    <p:animEffect transition="in" filter="fade">
                                      <p:cBhvr additive="base">
                                        <p:cTn id="647" dur="324" fill="hold">
                                          <p:stCondLst>
                                            <p:cond delay="0"/>
                                          </p:stCondLst>
                                        </p:cTn>
                                        <p:tgtEl>
                                          <p:spTgt spid="102"/>
                                        </p:tgtEl>
                                      </p:cBhvr>
                                    </p:animEffect>
                                    <p:set>
                                      <p:cBhvr additive="base">
                                        <p:cTn id="648" dur="1" fill="hold">
                                          <p:stCondLst>
                                            <p:cond delay="2594"/>
                                          </p:stCondLst>
                                        </p:cTn>
                                        <p:tgtEl>
                                          <p:spTgt spid="102"/>
                                        </p:tgtEl>
                                        <p:attrNameLst>
                                          <p:attrName>style.visibility</p:attrName>
                                        </p:attrNameLst>
                                      </p:cBhvr>
                                      <p:to>
                                        <p:strVal val="hidden"/>
                                      </p:to>
                                    </p:set>
                                    <p:set>
                                      <p:cBhvr additive="base">
                                        <p:cTn id="649" dur="2984" fill="hold">
                                          <p:stCondLst>
                                            <p:cond delay="0"/>
                                          </p:stCondLst>
                                        </p:cTn>
                                        <p:tgtEl>
                                          <p:spTgt spid="102"/>
                                        </p:tgtEl>
                                      </p:cBhvr>
                                      <p:to>
                                        <p:strVal val=""/>
                                      </p:to>
                                    </p:set>
                                  </p:childTnLst>
                                </p:cTn>
                              </p:par>
                              <p:par>
                                <p:cTn id="650" presetID="0" presetClass="path" presetSubtype="0" repeatCount="indefinite" fill="hold" grpId="1" nodeType="withEffect">
                                  <p:stCondLst>
                                    <p:cond delay="0"/>
                                  </p:stCondLst>
                                  <p:childTnLst>
                                    <p:animMotion origin="layout" path="M -0.00013 -0.00023 C 0.09909 -0.0574 0.07318 0.02848 0.16263 -0.03727 " pathEditMode="relative" rAng="0" ptsTypes="AA">
                                      <p:cBhvr>
                                        <p:cTn id="651" dur="2415" fill="hold"/>
                                        <p:tgtEl>
                                          <p:spTgt spid="102"/>
                                        </p:tgtEl>
                                        <p:attrNameLst>
                                          <p:attrName>ppt_x</p:attrName>
                                          <p:attrName>ppt_y</p:attrName>
                                        </p:attrNameLst>
                                      </p:cBhvr>
                                      <p:rCtr x="8138" y="-1852"/>
                                    </p:animMotion>
                                  </p:childTnLst>
                                </p:cTn>
                              </p:par>
                              <p:par>
                                <p:cTn id="652" presetID="10" presetClass="entr" presetSubtype="0" repeatCount="indefinite" fill="hold" grpId="0" nodeType="withEffect">
                                  <p:stCondLst>
                                    <p:cond delay="0"/>
                                  </p:stCondLst>
                                  <p:childTnLst>
                                    <p:set>
                                      <p:cBhvr>
                                        <p:cTn id="653" dur="1" fill="hold">
                                          <p:stCondLst>
                                            <p:cond delay="0"/>
                                          </p:stCondLst>
                                        </p:cTn>
                                        <p:tgtEl>
                                          <p:spTgt spid="103"/>
                                        </p:tgtEl>
                                        <p:attrNameLst>
                                          <p:attrName>style.visibility</p:attrName>
                                        </p:attrNameLst>
                                      </p:cBhvr>
                                      <p:to>
                                        <p:strVal val="visible"/>
                                      </p:to>
                                    </p:set>
                                    <p:animEffect transition="out" filter="fade">
                                      <p:cBhvr additive="base">
                                        <p:cTn id="654" dur="289" fill="hold">
                                          <p:stCondLst>
                                            <p:cond delay="2024"/>
                                          </p:stCondLst>
                                        </p:cTn>
                                        <p:tgtEl>
                                          <p:spTgt spid="103"/>
                                        </p:tgtEl>
                                      </p:cBhvr>
                                    </p:animEffect>
                                    <p:animEffect transition="in" filter="fade">
                                      <p:cBhvr additive="base">
                                        <p:cTn id="655" dur="289" fill="hold">
                                          <p:stCondLst>
                                            <p:cond delay="0"/>
                                          </p:stCondLst>
                                        </p:cTn>
                                        <p:tgtEl>
                                          <p:spTgt spid="103"/>
                                        </p:tgtEl>
                                      </p:cBhvr>
                                    </p:animEffect>
                                    <p:set>
                                      <p:cBhvr additive="base">
                                        <p:cTn id="656" dur="1" fill="hold">
                                          <p:stCondLst>
                                            <p:cond delay="2311"/>
                                          </p:stCondLst>
                                        </p:cTn>
                                        <p:tgtEl>
                                          <p:spTgt spid="103"/>
                                        </p:tgtEl>
                                        <p:attrNameLst>
                                          <p:attrName>style.visibility</p:attrName>
                                        </p:attrNameLst>
                                      </p:cBhvr>
                                      <p:to>
                                        <p:strVal val="hidden"/>
                                      </p:to>
                                    </p:set>
                                    <p:set>
                                      <p:cBhvr additive="base">
                                        <p:cTn id="657" dur="2659" fill="hold">
                                          <p:stCondLst>
                                            <p:cond delay="0"/>
                                          </p:stCondLst>
                                        </p:cTn>
                                        <p:tgtEl>
                                          <p:spTgt spid="103"/>
                                        </p:tgtEl>
                                      </p:cBhvr>
                                      <p:to>
                                        <p:strVal val=""/>
                                      </p:to>
                                    </p:set>
                                  </p:childTnLst>
                                </p:cTn>
                              </p:par>
                              <p:par>
                                <p:cTn id="658" presetID="0" presetClass="path" presetSubtype="0" repeatCount="indefinite" fill="hold" grpId="1" nodeType="withEffect">
                                  <p:stCondLst>
                                    <p:cond delay="0"/>
                                  </p:stCondLst>
                                  <p:childTnLst>
                                    <p:animMotion origin="layout" path="M 5E-6 2.96296E-6 C -0.04024 -0.14422 0.01732 -0.1956 -0.00299 -0.34422 " pathEditMode="relative" rAng="0" ptsTypes="AA">
                                      <p:cBhvr>
                                        <p:cTn id="659" dur="2191" fill="hold"/>
                                        <p:tgtEl>
                                          <p:spTgt spid="103"/>
                                        </p:tgtEl>
                                        <p:attrNameLst>
                                          <p:attrName>ppt_x</p:attrName>
                                          <p:attrName>ppt_y</p:attrName>
                                        </p:attrNameLst>
                                      </p:cBhvr>
                                      <p:rCtr x="-664" y="-17222"/>
                                    </p:animMotion>
                                  </p:childTnLst>
                                </p:cTn>
                              </p:par>
                              <p:par>
                                <p:cTn id="660" presetID="10" presetClass="entr" presetSubtype="0" repeatCount="indefinite" fill="hold" grpId="0" nodeType="withEffect">
                                  <p:stCondLst>
                                    <p:cond delay="0"/>
                                  </p:stCondLst>
                                  <p:childTnLst>
                                    <p:set>
                                      <p:cBhvr>
                                        <p:cTn id="661" dur="1" fill="hold">
                                          <p:stCondLst>
                                            <p:cond delay="0"/>
                                          </p:stCondLst>
                                        </p:cTn>
                                        <p:tgtEl>
                                          <p:spTgt spid="104"/>
                                        </p:tgtEl>
                                        <p:attrNameLst>
                                          <p:attrName>style.visibility</p:attrName>
                                        </p:attrNameLst>
                                      </p:cBhvr>
                                      <p:to>
                                        <p:strVal val="visible"/>
                                      </p:to>
                                    </p:set>
                                    <p:animEffect transition="out" filter="fade">
                                      <p:cBhvr additive="base">
                                        <p:cTn id="662" dur="346" fill="hold">
                                          <p:stCondLst>
                                            <p:cond delay="2419"/>
                                          </p:stCondLst>
                                        </p:cTn>
                                        <p:tgtEl>
                                          <p:spTgt spid="104"/>
                                        </p:tgtEl>
                                      </p:cBhvr>
                                    </p:animEffect>
                                    <p:animEffect transition="in" filter="fade">
                                      <p:cBhvr additive="base">
                                        <p:cTn id="663" dur="346" fill="hold">
                                          <p:stCondLst>
                                            <p:cond delay="0"/>
                                          </p:stCondLst>
                                        </p:cTn>
                                        <p:tgtEl>
                                          <p:spTgt spid="104"/>
                                        </p:tgtEl>
                                      </p:cBhvr>
                                    </p:animEffect>
                                    <p:set>
                                      <p:cBhvr additive="base">
                                        <p:cTn id="664" dur="1" fill="hold">
                                          <p:stCondLst>
                                            <p:cond delay="2763"/>
                                          </p:stCondLst>
                                        </p:cTn>
                                        <p:tgtEl>
                                          <p:spTgt spid="104"/>
                                        </p:tgtEl>
                                        <p:attrNameLst>
                                          <p:attrName>style.visibility</p:attrName>
                                        </p:attrNameLst>
                                      </p:cBhvr>
                                      <p:to>
                                        <p:strVal val="hidden"/>
                                      </p:to>
                                    </p:set>
                                    <p:set>
                                      <p:cBhvr additive="base">
                                        <p:cTn id="665" dur="3180" fill="hold">
                                          <p:stCondLst>
                                            <p:cond delay="0"/>
                                          </p:stCondLst>
                                        </p:cTn>
                                        <p:tgtEl>
                                          <p:spTgt spid="104"/>
                                        </p:tgtEl>
                                      </p:cBhvr>
                                      <p:to>
                                        <p:strVal val=""/>
                                      </p:to>
                                    </p:set>
                                  </p:childTnLst>
                                </p:cTn>
                              </p:par>
                              <p:par>
                                <p:cTn id="666" presetID="0" presetClass="path" presetSubtype="0" repeatCount="indefinite" fill="hold" grpId="1" nodeType="withEffect">
                                  <p:stCondLst>
                                    <p:cond delay="0"/>
                                  </p:stCondLst>
                                  <p:childTnLst>
                                    <p:animMotion origin="layout" path="M 1.25E-6 -2.59259E-6 C 0.00377 -0.22477 0.15404 -0.14305 0.13372 -0.2912 " pathEditMode="relative" rAng="0" ptsTypes="AA">
                                      <p:cBhvr>
                                        <p:cTn id="667" dur="2340" fill="hold"/>
                                        <p:tgtEl>
                                          <p:spTgt spid="104"/>
                                        </p:tgtEl>
                                        <p:attrNameLst>
                                          <p:attrName>ppt_x</p:attrName>
                                          <p:attrName>ppt_y</p:attrName>
                                        </p:attrNameLst>
                                      </p:cBhvr>
                                      <p:rCtr x="6771" y="-14560"/>
                                    </p:animMotion>
                                  </p:childTnLst>
                                </p:cTn>
                              </p:par>
                              <p:par>
                                <p:cTn id="668" presetID="10" presetClass="entr" presetSubtype="0" repeatCount="indefinite" fill="hold" grpId="0" nodeType="withEffect">
                                  <p:stCondLst>
                                    <p:cond delay="0"/>
                                  </p:stCondLst>
                                  <p:childTnLst>
                                    <p:set>
                                      <p:cBhvr>
                                        <p:cTn id="669" dur="1" fill="hold">
                                          <p:stCondLst>
                                            <p:cond delay="0"/>
                                          </p:stCondLst>
                                        </p:cTn>
                                        <p:tgtEl>
                                          <p:spTgt spid="97"/>
                                        </p:tgtEl>
                                        <p:attrNameLst>
                                          <p:attrName>style.visibility</p:attrName>
                                        </p:attrNameLst>
                                      </p:cBhvr>
                                      <p:to>
                                        <p:strVal val="visible"/>
                                      </p:to>
                                    </p:set>
                                    <p:animEffect transition="out" filter="fade">
                                      <p:cBhvr additive="base">
                                        <p:cTn id="670" dur="277" fill="hold">
                                          <p:stCondLst>
                                            <p:cond delay="1937"/>
                                          </p:stCondLst>
                                        </p:cTn>
                                        <p:tgtEl>
                                          <p:spTgt spid="97"/>
                                        </p:tgtEl>
                                      </p:cBhvr>
                                    </p:animEffect>
                                    <p:animEffect transition="in" filter="fade">
                                      <p:cBhvr additive="base">
                                        <p:cTn id="671" dur="277" fill="hold">
                                          <p:stCondLst>
                                            <p:cond delay="0"/>
                                          </p:stCondLst>
                                        </p:cTn>
                                        <p:tgtEl>
                                          <p:spTgt spid="97"/>
                                        </p:tgtEl>
                                      </p:cBhvr>
                                    </p:animEffect>
                                    <p:set>
                                      <p:cBhvr additive="base">
                                        <p:cTn id="672" dur="1" fill="hold">
                                          <p:stCondLst>
                                            <p:cond delay="2213"/>
                                          </p:stCondLst>
                                        </p:cTn>
                                        <p:tgtEl>
                                          <p:spTgt spid="97"/>
                                        </p:tgtEl>
                                        <p:attrNameLst>
                                          <p:attrName>style.visibility</p:attrName>
                                        </p:attrNameLst>
                                      </p:cBhvr>
                                      <p:to>
                                        <p:strVal val="hidden"/>
                                      </p:to>
                                    </p:set>
                                    <p:set>
                                      <p:cBhvr additive="base">
                                        <p:cTn id="673" dur="2546" fill="hold">
                                          <p:stCondLst>
                                            <p:cond delay="0"/>
                                          </p:stCondLst>
                                        </p:cTn>
                                        <p:tgtEl>
                                          <p:spTgt spid="97"/>
                                        </p:tgtEl>
                                      </p:cBhvr>
                                      <p:to>
                                        <p:strVal val=""/>
                                      </p:to>
                                    </p:set>
                                  </p:childTnLst>
                                </p:cTn>
                              </p:par>
                              <p:par>
                                <p:cTn id="674" presetID="0" presetClass="path" presetSubtype="0" repeatCount="indefinite" fill="hold" grpId="1" nodeType="withEffect">
                                  <p:stCondLst>
                                    <p:cond delay="0"/>
                                  </p:stCondLst>
                                  <p:childTnLst>
                                    <p:animMotion origin="layout" path="M -2.91667E-6 4.07407E-6 C 0.07604 -0.05301 0.06667 -0.19607 0.09636 -0.33519 " pathEditMode="relative" rAng="0" ptsTypes="AA">
                                      <p:cBhvr>
                                        <p:cTn id="675" dur="3347" fill="hold"/>
                                        <p:tgtEl>
                                          <p:spTgt spid="97"/>
                                        </p:tgtEl>
                                        <p:attrNameLst>
                                          <p:attrName>ppt_x</p:attrName>
                                          <p:attrName>ppt_y</p:attrName>
                                        </p:attrNameLst>
                                      </p:cBhvr>
                                      <p:rCtr x="4818" y="-16759"/>
                                    </p:animMotion>
                                  </p:childTnLst>
                                </p:cTn>
                              </p:par>
                              <p:par>
                                <p:cTn id="676" presetID="10" presetClass="entr" presetSubtype="0" repeatCount="indefinite" fill="hold" grpId="0" nodeType="withEffect">
                                  <p:stCondLst>
                                    <p:cond delay="0"/>
                                  </p:stCondLst>
                                  <p:childTnLst>
                                    <p:set>
                                      <p:cBhvr>
                                        <p:cTn id="677" dur="1" fill="hold">
                                          <p:stCondLst>
                                            <p:cond delay="0"/>
                                          </p:stCondLst>
                                        </p:cTn>
                                        <p:tgtEl>
                                          <p:spTgt spid="105"/>
                                        </p:tgtEl>
                                        <p:attrNameLst>
                                          <p:attrName>style.visibility</p:attrName>
                                        </p:attrNameLst>
                                      </p:cBhvr>
                                      <p:to>
                                        <p:strVal val="visible"/>
                                      </p:to>
                                    </p:set>
                                    <p:animEffect transition="out" filter="fade">
                                      <p:cBhvr additive="base">
                                        <p:cTn id="678" dur="273" fill="hold">
                                          <p:stCondLst>
                                            <p:cond delay="1912"/>
                                          </p:stCondLst>
                                        </p:cTn>
                                        <p:tgtEl>
                                          <p:spTgt spid="105"/>
                                        </p:tgtEl>
                                      </p:cBhvr>
                                    </p:animEffect>
                                    <p:animEffect transition="in" filter="fade">
                                      <p:cBhvr additive="base">
                                        <p:cTn id="679" dur="273" fill="hold">
                                          <p:stCondLst>
                                            <p:cond delay="0"/>
                                          </p:stCondLst>
                                        </p:cTn>
                                        <p:tgtEl>
                                          <p:spTgt spid="105"/>
                                        </p:tgtEl>
                                      </p:cBhvr>
                                    </p:animEffect>
                                    <p:set>
                                      <p:cBhvr additive="base">
                                        <p:cTn id="680" dur="1" fill="hold">
                                          <p:stCondLst>
                                            <p:cond delay="2184"/>
                                          </p:stCondLst>
                                        </p:cTn>
                                        <p:tgtEl>
                                          <p:spTgt spid="105"/>
                                        </p:tgtEl>
                                        <p:attrNameLst>
                                          <p:attrName>style.visibility</p:attrName>
                                        </p:attrNameLst>
                                      </p:cBhvr>
                                      <p:to>
                                        <p:strVal val="hidden"/>
                                      </p:to>
                                    </p:set>
                                    <p:set>
                                      <p:cBhvr additive="base">
                                        <p:cTn id="681" dur="2513" fill="hold">
                                          <p:stCondLst>
                                            <p:cond delay="0"/>
                                          </p:stCondLst>
                                        </p:cTn>
                                        <p:tgtEl>
                                          <p:spTgt spid="105"/>
                                        </p:tgtEl>
                                      </p:cBhvr>
                                      <p:to>
                                        <p:strVal val=""/>
                                      </p:to>
                                    </p:set>
                                  </p:childTnLst>
                                </p:cTn>
                              </p:par>
                              <p:par>
                                <p:cTn id="682" presetID="0" presetClass="path" presetSubtype="0" repeatCount="indefinite" fill="hold" grpId="1" nodeType="withEffect">
                                  <p:stCondLst>
                                    <p:cond delay="0"/>
                                  </p:stCondLst>
                                  <p:childTnLst>
                                    <p:animMotion origin="layout" path="M 3.33333E-6 -3.7037E-7 C 0.06432 -0.17315 0.07669 -0.06574 0.13086 -0.23171 " pathEditMode="relative" rAng="0" ptsTypes="AA">
                                      <p:cBhvr>
                                        <p:cTn id="683" dur="2180" fill="hold"/>
                                        <p:tgtEl>
                                          <p:spTgt spid="105"/>
                                        </p:tgtEl>
                                        <p:attrNameLst>
                                          <p:attrName>ppt_x</p:attrName>
                                          <p:attrName>ppt_y</p:attrName>
                                        </p:attrNameLst>
                                      </p:cBhvr>
                                      <p:rCtr x="6536" y="-11597"/>
                                    </p:animMotion>
                                  </p:childTnLst>
                                </p:cTn>
                              </p:par>
                              <p:par>
                                <p:cTn id="684" presetID="10" presetClass="entr" presetSubtype="0" repeatCount="indefinite" fill="hold" grpId="0" nodeType="withEffect">
                                  <p:stCondLst>
                                    <p:cond delay="0"/>
                                  </p:stCondLst>
                                  <p:childTnLst>
                                    <p:set>
                                      <p:cBhvr>
                                        <p:cTn id="685" dur="1" fill="hold">
                                          <p:stCondLst>
                                            <p:cond delay="0"/>
                                          </p:stCondLst>
                                        </p:cTn>
                                        <p:tgtEl>
                                          <p:spTgt spid="106"/>
                                        </p:tgtEl>
                                        <p:attrNameLst>
                                          <p:attrName>style.visibility</p:attrName>
                                        </p:attrNameLst>
                                      </p:cBhvr>
                                      <p:to>
                                        <p:strVal val="visible"/>
                                      </p:to>
                                    </p:set>
                                    <p:animEffect transition="out" filter="fade">
                                      <p:cBhvr additive="base">
                                        <p:cTn id="686" dur="224" fill="hold">
                                          <p:stCondLst>
                                            <p:cond delay="1569"/>
                                          </p:stCondLst>
                                        </p:cTn>
                                        <p:tgtEl>
                                          <p:spTgt spid="106"/>
                                        </p:tgtEl>
                                      </p:cBhvr>
                                    </p:animEffect>
                                    <p:animEffect transition="in" filter="fade">
                                      <p:cBhvr additive="base">
                                        <p:cTn id="687" dur="224" fill="hold">
                                          <p:stCondLst>
                                            <p:cond delay="0"/>
                                          </p:stCondLst>
                                        </p:cTn>
                                        <p:tgtEl>
                                          <p:spTgt spid="106"/>
                                        </p:tgtEl>
                                      </p:cBhvr>
                                    </p:animEffect>
                                    <p:set>
                                      <p:cBhvr additive="base">
                                        <p:cTn id="688" dur="1" fill="hold">
                                          <p:stCondLst>
                                            <p:cond delay="1792"/>
                                          </p:stCondLst>
                                        </p:cTn>
                                        <p:tgtEl>
                                          <p:spTgt spid="106"/>
                                        </p:tgtEl>
                                        <p:attrNameLst>
                                          <p:attrName>style.visibility</p:attrName>
                                        </p:attrNameLst>
                                      </p:cBhvr>
                                      <p:to>
                                        <p:strVal val="hidden"/>
                                      </p:to>
                                    </p:set>
                                    <p:set>
                                      <p:cBhvr additive="base">
                                        <p:cTn id="689" dur="2062" fill="hold">
                                          <p:stCondLst>
                                            <p:cond delay="0"/>
                                          </p:stCondLst>
                                        </p:cTn>
                                        <p:tgtEl>
                                          <p:spTgt spid="106"/>
                                        </p:tgtEl>
                                      </p:cBhvr>
                                      <p:to>
                                        <p:strVal val=""/>
                                      </p:to>
                                    </p:set>
                                  </p:childTnLst>
                                </p:cTn>
                              </p:par>
                              <p:par>
                                <p:cTn id="690" presetID="0" presetClass="path" presetSubtype="0" repeatCount="indefinite" fill="hold" grpId="1" nodeType="withEffect">
                                  <p:stCondLst>
                                    <p:cond delay="0"/>
                                  </p:stCondLst>
                                  <p:childTnLst>
                                    <p:animMotion origin="layout" path="M 3.33333E-6 -2.96296E-6 C -0.01472 -0.12338 -0.08021 -0.21551 -0.01003 -0.36713 " pathEditMode="relative" rAng="0" ptsTypes="AA">
                                      <p:cBhvr>
                                        <p:cTn id="691" dur="2645" fill="hold"/>
                                        <p:tgtEl>
                                          <p:spTgt spid="106"/>
                                        </p:tgtEl>
                                        <p:attrNameLst>
                                          <p:attrName>ppt_x</p:attrName>
                                          <p:attrName>ppt_y</p:attrName>
                                        </p:attrNameLst>
                                      </p:cBhvr>
                                      <p:rCtr x="-2096" y="-18356"/>
                                    </p:animMotion>
                                  </p:childTnLst>
                                </p:cTn>
                              </p:par>
                              <p:par>
                                <p:cTn id="692" presetID="10" presetClass="entr" presetSubtype="0" repeatCount="indefinite" fill="hold" grpId="0" nodeType="withEffect">
                                  <p:stCondLst>
                                    <p:cond delay="0"/>
                                  </p:stCondLst>
                                  <p:childTnLst>
                                    <p:set>
                                      <p:cBhvr>
                                        <p:cTn id="693" dur="1" fill="hold">
                                          <p:stCondLst>
                                            <p:cond delay="0"/>
                                          </p:stCondLst>
                                        </p:cTn>
                                        <p:tgtEl>
                                          <p:spTgt spid="107"/>
                                        </p:tgtEl>
                                        <p:attrNameLst>
                                          <p:attrName>style.visibility</p:attrName>
                                        </p:attrNameLst>
                                      </p:cBhvr>
                                      <p:to>
                                        <p:strVal val="visible"/>
                                      </p:to>
                                    </p:set>
                                    <p:animEffect transition="out" filter="fade">
                                      <p:cBhvr additive="base">
                                        <p:cTn id="694" dur="389" fill="hold">
                                          <p:stCondLst>
                                            <p:cond delay="2724"/>
                                          </p:stCondLst>
                                        </p:cTn>
                                        <p:tgtEl>
                                          <p:spTgt spid="107"/>
                                        </p:tgtEl>
                                      </p:cBhvr>
                                    </p:animEffect>
                                    <p:animEffect transition="in" filter="fade">
                                      <p:cBhvr additive="base">
                                        <p:cTn id="695" dur="389" fill="hold">
                                          <p:stCondLst>
                                            <p:cond delay="0"/>
                                          </p:stCondLst>
                                        </p:cTn>
                                        <p:tgtEl>
                                          <p:spTgt spid="107"/>
                                        </p:tgtEl>
                                      </p:cBhvr>
                                    </p:animEffect>
                                    <p:set>
                                      <p:cBhvr additive="base">
                                        <p:cTn id="696" dur="1" fill="hold">
                                          <p:stCondLst>
                                            <p:cond delay="3112"/>
                                          </p:stCondLst>
                                        </p:cTn>
                                        <p:tgtEl>
                                          <p:spTgt spid="107"/>
                                        </p:tgtEl>
                                        <p:attrNameLst>
                                          <p:attrName>style.visibility</p:attrName>
                                        </p:attrNameLst>
                                      </p:cBhvr>
                                      <p:to>
                                        <p:strVal val="hidden"/>
                                      </p:to>
                                    </p:set>
                                    <p:set>
                                      <p:cBhvr additive="base">
                                        <p:cTn id="697" dur="3580" fill="hold">
                                          <p:stCondLst>
                                            <p:cond delay="0"/>
                                          </p:stCondLst>
                                        </p:cTn>
                                        <p:tgtEl>
                                          <p:spTgt spid="107"/>
                                        </p:tgtEl>
                                      </p:cBhvr>
                                      <p:to>
                                        <p:strVal val=""/>
                                      </p:to>
                                    </p:set>
                                  </p:childTnLst>
                                </p:cTn>
                              </p:par>
                              <p:par>
                                <p:cTn id="698" presetID="0" presetClass="path" presetSubtype="0" repeatCount="indefinite" fill="hold" grpId="1" nodeType="withEffect">
                                  <p:stCondLst>
                                    <p:cond delay="0"/>
                                  </p:stCondLst>
                                  <p:childTnLst>
                                    <p:animMotion origin="layout" path="M 8.33333E-7 3.7037E-6 C 0.00286 -0.24885 0.12018 -0.15834 0.10443 -0.32223 " pathEditMode="relative" rAng="0" ptsTypes="AA">
                                      <p:cBhvr>
                                        <p:cTn id="699" dur="2595" fill="hold"/>
                                        <p:tgtEl>
                                          <p:spTgt spid="107"/>
                                        </p:tgtEl>
                                        <p:attrNameLst>
                                          <p:attrName>ppt_x</p:attrName>
                                          <p:attrName>ppt_y</p:attrName>
                                        </p:attrNameLst>
                                      </p:cBhvr>
                                      <p:rCtr x="5286" y="-16111"/>
                                    </p:animMotion>
                                  </p:childTnLst>
                                </p:cTn>
                              </p:par>
                              <p:par>
                                <p:cTn id="700" presetID="10" presetClass="entr" presetSubtype="0" repeatCount="indefinite" fill="hold" grpId="0" nodeType="withEffect">
                                  <p:stCondLst>
                                    <p:cond delay="0"/>
                                  </p:stCondLst>
                                  <p:childTnLst>
                                    <p:set>
                                      <p:cBhvr>
                                        <p:cTn id="701" dur="1" fill="hold">
                                          <p:stCondLst>
                                            <p:cond delay="0"/>
                                          </p:stCondLst>
                                        </p:cTn>
                                        <p:tgtEl>
                                          <p:spTgt spid="108"/>
                                        </p:tgtEl>
                                        <p:attrNameLst>
                                          <p:attrName>style.visibility</p:attrName>
                                        </p:attrNameLst>
                                      </p:cBhvr>
                                      <p:to>
                                        <p:strVal val="visible"/>
                                      </p:to>
                                    </p:set>
                                    <p:animEffect transition="out" filter="fade">
                                      <p:cBhvr additive="base">
                                        <p:cTn id="702" dur="269" fill="hold">
                                          <p:stCondLst>
                                            <p:cond delay="1880"/>
                                          </p:stCondLst>
                                        </p:cTn>
                                        <p:tgtEl>
                                          <p:spTgt spid="108"/>
                                        </p:tgtEl>
                                      </p:cBhvr>
                                    </p:animEffect>
                                    <p:animEffect transition="in" filter="fade">
                                      <p:cBhvr additive="base">
                                        <p:cTn id="703" dur="269" fill="hold">
                                          <p:stCondLst>
                                            <p:cond delay="0"/>
                                          </p:stCondLst>
                                        </p:cTn>
                                        <p:tgtEl>
                                          <p:spTgt spid="108"/>
                                        </p:tgtEl>
                                      </p:cBhvr>
                                    </p:animEffect>
                                    <p:set>
                                      <p:cBhvr additive="base">
                                        <p:cTn id="704" dur="1" fill="hold">
                                          <p:stCondLst>
                                            <p:cond delay="2147"/>
                                          </p:stCondLst>
                                        </p:cTn>
                                        <p:tgtEl>
                                          <p:spTgt spid="108"/>
                                        </p:tgtEl>
                                        <p:attrNameLst>
                                          <p:attrName>style.visibility</p:attrName>
                                        </p:attrNameLst>
                                      </p:cBhvr>
                                      <p:to>
                                        <p:strVal val="hidden"/>
                                      </p:to>
                                    </p:set>
                                    <p:set>
                                      <p:cBhvr additive="base">
                                        <p:cTn id="705" dur="2471" fill="hold">
                                          <p:stCondLst>
                                            <p:cond delay="0"/>
                                          </p:stCondLst>
                                        </p:cTn>
                                        <p:tgtEl>
                                          <p:spTgt spid="108"/>
                                        </p:tgtEl>
                                      </p:cBhvr>
                                      <p:to>
                                        <p:strVal val=""/>
                                      </p:to>
                                    </p:set>
                                  </p:childTnLst>
                                </p:cTn>
                              </p:par>
                              <p:par>
                                <p:cTn id="706" presetID="0" presetClass="path" presetSubtype="0" repeatCount="indefinite" fill="hold" grpId="1" nodeType="withEffect">
                                  <p:stCondLst>
                                    <p:cond delay="0"/>
                                  </p:stCondLst>
                                  <p:childTnLst>
                                    <p:animMotion origin="layout" path="M 1.66667E-6 -1.48148E-6 C -0.04479 -0.16551 -0.08151 -0.08634 -0.12149 -0.25023 " pathEditMode="relative" rAng="0" ptsTypes="AA">
                                      <p:cBhvr>
                                        <p:cTn id="707" dur="2961" fill="hold"/>
                                        <p:tgtEl>
                                          <p:spTgt spid="108"/>
                                        </p:tgtEl>
                                        <p:attrNameLst>
                                          <p:attrName>ppt_x</p:attrName>
                                          <p:attrName>ppt_y</p:attrName>
                                        </p:attrNameLst>
                                      </p:cBhvr>
                                      <p:rCtr x="-6081" y="-12523"/>
                                    </p:animMotion>
                                  </p:childTnLst>
                                </p:cTn>
                              </p:par>
                              <p:par>
                                <p:cTn id="708" presetID="10" presetClass="entr" presetSubtype="0" repeatCount="indefinite" fill="hold" grpId="0" nodeType="withEffect">
                                  <p:stCondLst>
                                    <p:cond delay="0"/>
                                  </p:stCondLst>
                                  <p:childTnLst>
                                    <p:set>
                                      <p:cBhvr>
                                        <p:cTn id="709" dur="1" fill="hold">
                                          <p:stCondLst>
                                            <p:cond delay="0"/>
                                          </p:stCondLst>
                                        </p:cTn>
                                        <p:tgtEl>
                                          <p:spTgt spid="109"/>
                                        </p:tgtEl>
                                        <p:attrNameLst>
                                          <p:attrName>style.visibility</p:attrName>
                                        </p:attrNameLst>
                                      </p:cBhvr>
                                      <p:to>
                                        <p:strVal val="visible"/>
                                      </p:to>
                                    </p:set>
                                    <p:animEffect transition="out" filter="fade">
                                      <p:cBhvr additive="base">
                                        <p:cTn id="710" dur="227" fill="hold">
                                          <p:stCondLst>
                                            <p:cond delay="1590"/>
                                          </p:stCondLst>
                                        </p:cTn>
                                        <p:tgtEl>
                                          <p:spTgt spid="109"/>
                                        </p:tgtEl>
                                      </p:cBhvr>
                                    </p:animEffect>
                                    <p:animEffect transition="in" filter="fade">
                                      <p:cBhvr additive="base">
                                        <p:cTn id="711" dur="227" fill="hold">
                                          <p:stCondLst>
                                            <p:cond delay="0"/>
                                          </p:stCondLst>
                                        </p:cTn>
                                        <p:tgtEl>
                                          <p:spTgt spid="109"/>
                                        </p:tgtEl>
                                      </p:cBhvr>
                                    </p:animEffect>
                                    <p:set>
                                      <p:cBhvr additive="base">
                                        <p:cTn id="712" dur="1" fill="hold">
                                          <p:stCondLst>
                                            <p:cond delay="1816"/>
                                          </p:stCondLst>
                                        </p:cTn>
                                        <p:tgtEl>
                                          <p:spTgt spid="109"/>
                                        </p:tgtEl>
                                        <p:attrNameLst>
                                          <p:attrName>style.visibility</p:attrName>
                                        </p:attrNameLst>
                                      </p:cBhvr>
                                      <p:to>
                                        <p:strVal val="hidden"/>
                                      </p:to>
                                    </p:set>
                                    <p:set>
                                      <p:cBhvr additive="base">
                                        <p:cTn id="713" dur="2090" fill="hold">
                                          <p:stCondLst>
                                            <p:cond delay="0"/>
                                          </p:stCondLst>
                                        </p:cTn>
                                        <p:tgtEl>
                                          <p:spTgt spid="109"/>
                                        </p:tgtEl>
                                      </p:cBhvr>
                                      <p:to>
                                        <p:strVal val=""/>
                                      </p:to>
                                    </p:set>
                                  </p:childTnLst>
                                </p:cTn>
                              </p:par>
                              <p:par>
                                <p:cTn id="714" presetID="0" presetClass="path" presetSubtype="0" repeatCount="indefinite" fill="hold" grpId="1" nodeType="withEffect">
                                  <p:stCondLst>
                                    <p:cond delay="0"/>
                                  </p:stCondLst>
                                  <p:childTnLst>
                                    <p:animMotion origin="layout" path="M -0.00013 -2.96296E-6 C 0.10482 -0.20694 0.17995 -0.01921 0.24831 -0.2419 " pathEditMode="relative" rAng="0" ptsTypes="AA">
                                      <p:cBhvr>
                                        <p:cTn id="715" dur="2965" fill="hold"/>
                                        <p:tgtEl>
                                          <p:spTgt spid="109"/>
                                        </p:tgtEl>
                                        <p:attrNameLst>
                                          <p:attrName>ppt_x</p:attrName>
                                          <p:attrName>ppt_y</p:attrName>
                                        </p:attrNameLst>
                                      </p:cBhvr>
                                      <p:rCtr x="12422" y="-12106"/>
                                    </p:animMotion>
                                  </p:childTnLst>
                                </p:cTn>
                              </p:par>
                              <p:par>
                                <p:cTn id="716" presetID="10" presetClass="entr" presetSubtype="0" repeatCount="indefinite" fill="hold" grpId="0" nodeType="withEffect">
                                  <p:stCondLst>
                                    <p:cond delay="0"/>
                                  </p:stCondLst>
                                  <p:childTnLst>
                                    <p:set>
                                      <p:cBhvr>
                                        <p:cTn id="717" dur="1" fill="hold">
                                          <p:stCondLst>
                                            <p:cond delay="0"/>
                                          </p:stCondLst>
                                        </p:cTn>
                                        <p:tgtEl>
                                          <p:spTgt spid="110"/>
                                        </p:tgtEl>
                                        <p:attrNameLst>
                                          <p:attrName>style.visibility</p:attrName>
                                        </p:attrNameLst>
                                      </p:cBhvr>
                                      <p:to>
                                        <p:strVal val="visible"/>
                                      </p:to>
                                    </p:set>
                                    <p:animEffect transition="out" filter="fade">
                                      <p:cBhvr additive="base">
                                        <p:cTn id="718" dur="345" fill="hold">
                                          <p:stCondLst>
                                            <p:cond delay="2417"/>
                                          </p:stCondLst>
                                        </p:cTn>
                                        <p:tgtEl>
                                          <p:spTgt spid="110"/>
                                        </p:tgtEl>
                                      </p:cBhvr>
                                    </p:animEffect>
                                    <p:animEffect transition="in" filter="fade">
                                      <p:cBhvr additive="base">
                                        <p:cTn id="719" dur="345" fill="hold">
                                          <p:stCondLst>
                                            <p:cond delay="0"/>
                                          </p:stCondLst>
                                        </p:cTn>
                                        <p:tgtEl>
                                          <p:spTgt spid="110"/>
                                        </p:tgtEl>
                                      </p:cBhvr>
                                    </p:animEffect>
                                    <p:set>
                                      <p:cBhvr additive="base">
                                        <p:cTn id="720" dur="1" fill="hold">
                                          <p:stCondLst>
                                            <p:cond delay="2761"/>
                                          </p:stCondLst>
                                        </p:cTn>
                                        <p:tgtEl>
                                          <p:spTgt spid="110"/>
                                        </p:tgtEl>
                                        <p:attrNameLst>
                                          <p:attrName>style.visibility</p:attrName>
                                        </p:attrNameLst>
                                      </p:cBhvr>
                                      <p:to>
                                        <p:strVal val="hidden"/>
                                      </p:to>
                                    </p:set>
                                    <p:set>
                                      <p:cBhvr additive="base">
                                        <p:cTn id="721" dur="3177" fill="hold">
                                          <p:stCondLst>
                                            <p:cond delay="0"/>
                                          </p:stCondLst>
                                        </p:cTn>
                                        <p:tgtEl>
                                          <p:spTgt spid="110"/>
                                        </p:tgtEl>
                                      </p:cBhvr>
                                      <p:to>
                                        <p:strVal val=""/>
                                      </p:to>
                                    </p:set>
                                  </p:childTnLst>
                                </p:cTn>
                              </p:par>
                              <p:par>
                                <p:cTn id="722" presetID="0" presetClass="path" presetSubtype="0" repeatCount="indefinite" fill="hold" grpId="1" nodeType="withEffect">
                                  <p:stCondLst>
                                    <p:cond delay="0"/>
                                  </p:stCondLst>
                                  <p:childTnLst>
                                    <p:animMotion origin="layout" path="M -1.45833E-6 4.07407E-6 C 0.0332 -0.23612 0.0431 -0.23704 0.13763 -0.34769 " pathEditMode="relative" rAng="0" ptsTypes="AA">
                                      <p:cBhvr>
                                        <p:cTn id="723" dur="3510" fill="hold"/>
                                        <p:tgtEl>
                                          <p:spTgt spid="110"/>
                                        </p:tgtEl>
                                        <p:attrNameLst>
                                          <p:attrName>ppt_x</p:attrName>
                                          <p:attrName>ppt_y</p:attrName>
                                        </p:attrNameLst>
                                      </p:cBhvr>
                                      <p:rCtr x="6875" y="-17384"/>
                                    </p:animMotion>
                                  </p:childTnLst>
                                </p:cTn>
                              </p:par>
                              <p:par>
                                <p:cTn id="724" presetID="10" presetClass="entr" presetSubtype="0" repeatCount="indefinite" fill="hold" grpId="0" nodeType="withEffect">
                                  <p:stCondLst>
                                    <p:cond delay="0"/>
                                  </p:stCondLst>
                                  <p:childTnLst>
                                    <p:set>
                                      <p:cBhvr>
                                        <p:cTn id="725" dur="1" fill="hold">
                                          <p:stCondLst>
                                            <p:cond delay="0"/>
                                          </p:stCondLst>
                                        </p:cTn>
                                        <p:tgtEl>
                                          <p:spTgt spid="111"/>
                                        </p:tgtEl>
                                        <p:attrNameLst>
                                          <p:attrName>style.visibility</p:attrName>
                                        </p:attrNameLst>
                                      </p:cBhvr>
                                      <p:to>
                                        <p:strVal val="visible"/>
                                      </p:to>
                                    </p:set>
                                    <p:animEffect transition="out" filter="fade">
                                      <p:cBhvr additive="base">
                                        <p:cTn id="726" dur="419" fill="hold">
                                          <p:stCondLst>
                                            <p:cond delay="2934"/>
                                          </p:stCondLst>
                                        </p:cTn>
                                        <p:tgtEl>
                                          <p:spTgt spid="111"/>
                                        </p:tgtEl>
                                      </p:cBhvr>
                                    </p:animEffect>
                                    <p:animEffect transition="in" filter="fade">
                                      <p:cBhvr additive="base">
                                        <p:cTn id="727" dur="419" fill="hold">
                                          <p:stCondLst>
                                            <p:cond delay="0"/>
                                          </p:stCondLst>
                                        </p:cTn>
                                        <p:tgtEl>
                                          <p:spTgt spid="111"/>
                                        </p:tgtEl>
                                      </p:cBhvr>
                                    </p:animEffect>
                                    <p:set>
                                      <p:cBhvr additive="base">
                                        <p:cTn id="728" dur="1" fill="hold">
                                          <p:stCondLst>
                                            <p:cond delay="3351"/>
                                          </p:stCondLst>
                                        </p:cTn>
                                        <p:tgtEl>
                                          <p:spTgt spid="111"/>
                                        </p:tgtEl>
                                        <p:attrNameLst>
                                          <p:attrName>style.visibility</p:attrName>
                                        </p:attrNameLst>
                                      </p:cBhvr>
                                      <p:to>
                                        <p:strVal val="hidden"/>
                                      </p:to>
                                    </p:set>
                                    <p:set>
                                      <p:cBhvr additive="base">
                                        <p:cTn id="729" dur="3856" fill="hold">
                                          <p:stCondLst>
                                            <p:cond delay="0"/>
                                          </p:stCondLst>
                                        </p:cTn>
                                        <p:tgtEl>
                                          <p:spTgt spid="111"/>
                                        </p:tgtEl>
                                      </p:cBhvr>
                                      <p:to>
                                        <p:strVal val=""/>
                                      </p:to>
                                    </p:set>
                                  </p:childTnLst>
                                </p:cTn>
                              </p:par>
                              <p:par>
                                <p:cTn id="730" presetID="0" presetClass="path" presetSubtype="0" repeatCount="indefinite" fill="hold" grpId="1" nodeType="withEffect">
                                  <p:stCondLst>
                                    <p:cond delay="0"/>
                                  </p:stCondLst>
                                  <p:childTnLst>
                                    <p:animMotion origin="layout" path="M 4.79167E-6 -3.33333E-6 C 0.00143 -0.15486 -0.16407 -0.17777 -0.12566 -0.34953 " pathEditMode="relative" rAng="0" ptsTypes="AA">
                                      <p:cBhvr>
                                        <p:cTn id="731" dur="2662" fill="hold"/>
                                        <p:tgtEl>
                                          <p:spTgt spid="111"/>
                                        </p:tgtEl>
                                        <p:attrNameLst>
                                          <p:attrName>ppt_x</p:attrName>
                                          <p:attrName>ppt_y</p:attrName>
                                        </p:attrNameLst>
                                      </p:cBhvr>
                                      <p:rCtr x="-6576" y="-17477"/>
                                    </p:animMotion>
                                  </p:childTnLst>
                                </p:cTn>
                              </p:par>
                              <p:par>
                                <p:cTn id="732" presetID="10" presetClass="entr" presetSubtype="0" repeatCount="indefinite" fill="hold" grpId="0" nodeType="withEffect">
                                  <p:stCondLst>
                                    <p:cond delay="0"/>
                                  </p:stCondLst>
                                  <p:childTnLst>
                                    <p:set>
                                      <p:cBhvr>
                                        <p:cTn id="733" dur="1" fill="hold">
                                          <p:stCondLst>
                                            <p:cond delay="0"/>
                                          </p:stCondLst>
                                        </p:cTn>
                                        <p:tgtEl>
                                          <p:spTgt spid="95"/>
                                        </p:tgtEl>
                                        <p:attrNameLst>
                                          <p:attrName>style.visibility</p:attrName>
                                        </p:attrNameLst>
                                      </p:cBhvr>
                                      <p:to>
                                        <p:strVal val="visible"/>
                                      </p:to>
                                    </p:set>
                                    <p:animEffect transition="out" filter="fade">
                                      <p:cBhvr additive="base">
                                        <p:cTn id="734" dur="355" fill="hold">
                                          <p:stCondLst>
                                            <p:cond delay="2487"/>
                                          </p:stCondLst>
                                        </p:cTn>
                                        <p:tgtEl>
                                          <p:spTgt spid="95"/>
                                        </p:tgtEl>
                                      </p:cBhvr>
                                    </p:animEffect>
                                    <p:animEffect transition="in" filter="fade">
                                      <p:cBhvr additive="base">
                                        <p:cTn id="735" dur="355" fill="hold">
                                          <p:stCondLst>
                                            <p:cond delay="0"/>
                                          </p:stCondLst>
                                        </p:cTn>
                                        <p:tgtEl>
                                          <p:spTgt spid="95"/>
                                        </p:tgtEl>
                                      </p:cBhvr>
                                    </p:animEffect>
                                    <p:set>
                                      <p:cBhvr additive="base">
                                        <p:cTn id="736" dur="1" fill="hold">
                                          <p:stCondLst>
                                            <p:cond delay="2841"/>
                                          </p:stCondLst>
                                        </p:cTn>
                                        <p:tgtEl>
                                          <p:spTgt spid="95"/>
                                        </p:tgtEl>
                                        <p:attrNameLst>
                                          <p:attrName>style.visibility</p:attrName>
                                        </p:attrNameLst>
                                      </p:cBhvr>
                                      <p:to>
                                        <p:strVal val="hidden"/>
                                      </p:to>
                                    </p:set>
                                    <p:set>
                                      <p:cBhvr additive="base">
                                        <p:cTn id="737" dur="3269" fill="hold">
                                          <p:stCondLst>
                                            <p:cond delay="0"/>
                                          </p:stCondLst>
                                        </p:cTn>
                                        <p:tgtEl>
                                          <p:spTgt spid="95"/>
                                        </p:tgtEl>
                                      </p:cBhvr>
                                      <p:to>
                                        <p:strVal val=""/>
                                      </p:to>
                                    </p:set>
                                  </p:childTnLst>
                                </p:cTn>
                              </p:par>
                              <p:par>
                                <p:cTn id="738" presetID="0" presetClass="path" presetSubtype="0" repeatCount="indefinite" fill="hold" grpId="1" nodeType="withEffect">
                                  <p:stCondLst>
                                    <p:cond delay="0"/>
                                  </p:stCondLst>
                                  <p:childTnLst>
                                    <p:animMotion origin="layout" path="M 2.08333E-6 -4.07407E-6 C 0.07122 -0.04398 0.06237 -0.16273 0.0901 -0.27847 " pathEditMode="relative" rAng="0" ptsTypes="AA">
                                      <p:cBhvr>
                                        <p:cTn id="739" dur="2820" fill="hold"/>
                                        <p:tgtEl>
                                          <p:spTgt spid="95"/>
                                        </p:tgtEl>
                                        <p:attrNameLst>
                                          <p:attrName>ppt_x</p:attrName>
                                          <p:attrName>ppt_y</p:attrName>
                                        </p:attrNameLst>
                                      </p:cBhvr>
                                      <p:rCtr x="4505" y="-13935"/>
                                    </p:animMotion>
                                  </p:childTnLst>
                                </p:cTn>
                              </p:par>
                              <p:par>
                                <p:cTn id="740" presetID="10" presetClass="entr" presetSubtype="0" repeatCount="indefinite" fill="hold" grpId="0" nodeType="withEffect">
                                  <p:stCondLst>
                                    <p:cond delay="0"/>
                                  </p:stCondLst>
                                  <p:childTnLst>
                                    <p:set>
                                      <p:cBhvr>
                                        <p:cTn id="741" dur="1" fill="hold">
                                          <p:stCondLst>
                                            <p:cond delay="0"/>
                                          </p:stCondLst>
                                        </p:cTn>
                                        <p:tgtEl>
                                          <p:spTgt spid="112"/>
                                        </p:tgtEl>
                                        <p:attrNameLst>
                                          <p:attrName>style.visibility</p:attrName>
                                        </p:attrNameLst>
                                      </p:cBhvr>
                                      <p:to>
                                        <p:strVal val="visible"/>
                                      </p:to>
                                    </p:set>
                                    <p:animEffect transition="out" filter="fade">
                                      <p:cBhvr additive="base">
                                        <p:cTn id="742" dur="293" fill="hold">
                                          <p:stCondLst>
                                            <p:cond delay="2051"/>
                                          </p:stCondLst>
                                        </p:cTn>
                                        <p:tgtEl>
                                          <p:spTgt spid="112"/>
                                        </p:tgtEl>
                                      </p:cBhvr>
                                    </p:animEffect>
                                    <p:animEffect transition="in" filter="fade">
                                      <p:cBhvr additive="base">
                                        <p:cTn id="743" dur="293" fill="hold">
                                          <p:stCondLst>
                                            <p:cond delay="0"/>
                                          </p:stCondLst>
                                        </p:cTn>
                                        <p:tgtEl>
                                          <p:spTgt spid="112"/>
                                        </p:tgtEl>
                                      </p:cBhvr>
                                    </p:animEffect>
                                    <p:set>
                                      <p:cBhvr additive="base">
                                        <p:cTn id="744" dur="1" fill="hold">
                                          <p:stCondLst>
                                            <p:cond delay="2343"/>
                                          </p:stCondLst>
                                        </p:cTn>
                                        <p:tgtEl>
                                          <p:spTgt spid="112"/>
                                        </p:tgtEl>
                                        <p:attrNameLst>
                                          <p:attrName>style.visibility</p:attrName>
                                        </p:attrNameLst>
                                      </p:cBhvr>
                                      <p:to>
                                        <p:strVal val="hidden"/>
                                      </p:to>
                                    </p:set>
                                    <p:set>
                                      <p:cBhvr additive="base">
                                        <p:cTn id="745" dur="2695" fill="hold">
                                          <p:stCondLst>
                                            <p:cond delay="0"/>
                                          </p:stCondLst>
                                        </p:cTn>
                                        <p:tgtEl>
                                          <p:spTgt spid="112"/>
                                        </p:tgtEl>
                                      </p:cBhvr>
                                      <p:to>
                                        <p:strVal val=""/>
                                      </p:to>
                                    </p:set>
                                  </p:childTnLst>
                                </p:cTn>
                              </p:par>
                              <p:par>
                                <p:cTn id="746" presetID="0" presetClass="path" presetSubtype="0" repeatCount="indefinite" fill="hold" grpId="1" nodeType="withEffect">
                                  <p:stCondLst>
                                    <p:cond delay="0"/>
                                  </p:stCondLst>
                                  <p:childTnLst>
                                    <p:animMotion origin="layout" path="M 2.08333E-7 4.81481E-6 C 0.00378 -0.22477 0.15404 -0.14283 0.13372 -0.29121 " pathEditMode="relative" rAng="0" ptsTypes="AA">
                                      <p:cBhvr>
                                        <p:cTn id="747" dur="2298" fill="hold"/>
                                        <p:tgtEl>
                                          <p:spTgt spid="112"/>
                                        </p:tgtEl>
                                        <p:attrNameLst>
                                          <p:attrName>ppt_x</p:attrName>
                                          <p:attrName>ppt_y</p:attrName>
                                        </p:attrNameLst>
                                      </p:cBhvr>
                                      <p:rCtr x="6771" y="-14560"/>
                                    </p:animMotion>
                                  </p:childTnLst>
                                </p:cTn>
                              </p:par>
                              <p:par>
                                <p:cTn id="748" presetID="10" presetClass="entr" presetSubtype="0" repeatCount="indefinite" fill="hold" grpId="0" nodeType="withEffect">
                                  <p:stCondLst>
                                    <p:cond delay="0"/>
                                  </p:stCondLst>
                                  <p:childTnLst>
                                    <p:set>
                                      <p:cBhvr>
                                        <p:cTn id="749" dur="1" fill="hold">
                                          <p:stCondLst>
                                            <p:cond delay="0"/>
                                          </p:stCondLst>
                                        </p:cTn>
                                        <p:tgtEl>
                                          <p:spTgt spid="113"/>
                                        </p:tgtEl>
                                        <p:attrNameLst>
                                          <p:attrName>style.visibility</p:attrName>
                                        </p:attrNameLst>
                                      </p:cBhvr>
                                      <p:to>
                                        <p:strVal val="visible"/>
                                      </p:to>
                                    </p:set>
                                    <p:animEffect transition="out" filter="fade">
                                      <p:cBhvr additive="base">
                                        <p:cTn id="750" dur="336" fill="hold">
                                          <p:stCondLst>
                                            <p:cond delay="2355"/>
                                          </p:stCondLst>
                                        </p:cTn>
                                        <p:tgtEl>
                                          <p:spTgt spid="113"/>
                                        </p:tgtEl>
                                      </p:cBhvr>
                                    </p:animEffect>
                                    <p:animEffect transition="in" filter="fade">
                                      <p:cBhvr additive="base">
                                        <p:cTn id="751" dur="336" fill="hold">
                                          <p:stCondLst>
                                            <p:cond delay="0"/>
                                          </p:stCondLst>
                                        </p:cTn>
                                        <p:tgtEl>
                                          <p:spTgt spid="113"/>
                                        </p:tgtEl>
                                      </p:cBhvr>
                                    </p:animEffect>
                                    <p:set>
                                      <p:cBhvr additive="base">
                                        <p:cTn id="752" dur="1" fill="hold">
                                          <p:stCondLst>
                                            <p:cond delay="2690"/>
                                          </p:stCondLst>
                                        </p:cTn>
                                        <p:tgtEl>
                                          <p:spTgt spid="113"/>
                                        </p:tgtEl>
                                        <p:attrNameLst>
                                          <p:attrName>style.visibility</p:attrName>
                                        </p:attrNameLst>
                                      </p:cBhvr>
                                      <p:to>
                                        <p:strVal val="hidden"/>
                                      </p:to>
                                    </p:set>
                                    <p:set>
                                      <p:cBhvr additive="base">
                                        <p:cTn id="753" dur="3095" fill="hold">
                                          <p:stCondLst>
                                            <p:cond delay="0"/>
                                          </p:stCondLst>
                                        </p:cTn>
                                        <p:tgtEl>
                                          <p:spTgt spid="113"/>
                                        </p:tgtEl>
                                      </p:cBhvr>
                                      <p:to>
                                        <p:strVal val=""/>
                                      </p:to>
                                    </p:set>
                                  </p:childTnLst>
                                </p:cTn>
                              </p:par>
                              <p:par>
                                <p:cTn id="754"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755" dur="3846" fill="hold"/>
                                        <p:tgtEl>
                                          <p:spTgt spid="113"/>
                                        </p:tgtEl>
                                        <p:attrNameLst>
                                          <p:attrName>ppt_x</p:attrName>
                                          <p:attrName>ppt_y</p:attrName>
                                        </p:attrNameLst>
                                      </p:cBhvr>
                                      <p:rCtr x="8138" y="-1852"/>
                                    </p:animMotion>
                                  </p:childTnLst>
                                </p:cTn>
                              </p:par>
                              <p:par>
                                <p:cTn id="756" presetID="10" presetClass="entr" presetSubtype="0" repeatCount="indefinite" fill="hold" grpId="0" nodeType="withEffect">
                                  <p:stCondLst>
                                    <p:cond delay="0"/>
                                  </p:stCondLst>
                                  <p:childTnLst>
                                    <p:set>
                                      <p:cBhvr>
                                        <p:cTn id="757" dur="1" fill="hold">
                                          <p:stCondLst>
                                            <p:cond delay="0"/>
                                          </p:stCondLst>
                                        </p:cTn>
                                        <p:tgtEl>
                                          <p:spTgt spid="114"/>
                                        </p:tgtEl>
                                        <p:attrNameLst>
                                          <p:attrName>style.visibility</p:attrName>
                                        </p:attrNameLst>
                                      </p:cBhvr>
                                      <p:to>
                                        <p:strVal val="visible"/>
                                      </p:to>
                                    </p:set>
                                    <p:animEffect transition="out" filter="fade">
                                      <p:cBhvr additive="base">
                                        <p:cTn id="758" dur="402" fill="hold">
                                          <p:stCondLst>
                                            <p:cond delay="2811"/>
                                          </p:stCondLst>
                                        </p:cTn>
                                        <p:tgtEl>
                                          <p:spTgt spid="114"/>
                                        </p:tgtEl>
                                      </p:cBhvr>
                                    </p:animEffect>
                                    <p:animEffect transition="in" filter="fade">
                                      <p:cBhvr additive="base">
                                        <p:cTn id="759" dur="402" fill="hold">
                                          <p:stCondLst>
                                            <p:cond delay="0"/>
                                          </p:stCondLst>
                                        </p:cTn>
                                        <p:tgtEl>
                                          <p:spTgt spid="114"/>
                                        </p:tgtEl>
                                      </p:cBhvr>
                                    </p:animEffect>
                                    <p:set>
                                      <p:cBhvr additive="base">
                                        <p:cTn id="760" dur="1" fill="hold">
                                          <p:stCondLst>
                                            <p:cond delay="3211"/>
                                          </p:stCondLst>
                                        </p:cTn>
                                        <p:tgtEl>
                                          <p:spTgt spid="114"/>
                                        </p:tgtEl>
                                        <p:attrNameLst>
                                          <p:attrName>style.visibility</p:attrName>
                                        </p:attrNameLst>
                                      </p:cBhvr>
                                      <p:to>
                                        <p:strVal val="hidden"/>
                                      </p:to>
                                    </p:set>
                                    <p:set>
                                      <p:cBhvr additive="base">
                                        <p:cTn id="761" dur="3694" fill="hold">
                                          <p:stCondLst>
                                            <p:cond delay="0"/>
                                          </p:stCondLst>
                                        </p:cTn>
                                        <p:tgtEl>
                                          <p:spTgt spid="114"/>
                                        </p:tgtEl>
                                      </p:cBhvr>
                                      <p:to>
                                        <p:strVal val=""/>
                                      </p:to>
                                    </p:set>
                                  </p:childTnLst>
                                </p:cTn>
                              </p:par>
                              <p:par>
                                <p:cTn id="762" presetID="0" presetClass="path" presetSubtype="0" repeatCount="indefinite" fill="hold" grpId="1" nodeType="withEffect">
                                  <p:stCondLst>
                                    <p:cond delay="0"/>
                                  </p:stCondLst>
                                  <p:childTnLst>
                                    <p:animMotion origin="layout" path="M -6.25E-7 1.11111E-6 C 0.00104 -0.11574 -0.11797 -0.13287 -0.09036 -0.26158 " pathEditMode="relative" rAng="0" ptsTypes="AA">
                                      <p:cBhvr>
                                        <p:cTn id="763" dur="3652" fill="hold"/>
                                        <p:tgtEl>
                                          <p:spTgt spid="114"/>
                                        </p:tgtEl>
                                        <p:attrNameLst>
                                          <p:attrName>ppt_x</p:attrName>
                                          <p:attrName>ppt_y</p:attrName>
                                        </p:attrNameLst>
                                      </p:cBhvr>
                                      <p:rCtr x="-4727" y="-13079"/>
                                    </p:animMotion>
                                  </p:childTnLst>
                                </p:cTn>
                              </p:par>
                              <p:par>
                                <p:cTn id="764" presetID="10" presetClass="entr" presetSubtype="0" repeatCount="indefinite" fill="hold" grpId="0" nodeType="withEffect">
                                  <p:stCondLst>
                                    <p:cond delay="0"/>
                                  </p:stCondLst>
                                  <p:childTnLst>
                                    <p:set>
                                      <p:cBhvr>
                                        <p:cTn id="765" dur="1" fill="hold">
                                          <p:stCondLst>
                                            <p:cond delay="0"/>
                                          </p:stCondLst>
                                        </p:cTn>
                                        <p:tgtEl>
                                          <p:spTgt spid="115"/>
                                        </p:tgtEl>
                                        <p:attrNameLst>
                                          <p:attrName>style.visibility</p:attrName>
                                        </p:attrNameLst>
                                      </p:cBhvr>
                                      <p:to>
                                        <p:strVal val="visible"/>
                                      </p:to>
                                    </p:set>
                                    <p:animEffect transition="out" filter="fade">
                                      <p:cBhvr additive="base">
                                        <p:cTn id="766" dur="364" fill="hold">
                                          <p:stCondLst>
                                            <p:cond delay="2545"/>
                                          </p:stCondLst>
                                        </p:cTn>
                                        <p:tgtEl>
                                          <p:spTgt spid="115"/>
                                        </p:tgtEl>
                                      </p:cBhvr>
                                    </p:animEffect>
                                    <p:animEffect transition="in" filter="fade">
                                      <p:cBhvr additive="base">
                                        <p:cTn id="767" dur="364" fill="hold">
                                          <p:stCondLst>
                                            <p:cond delay="0"/>
                                          </p:stCondLst>
                                        </p:cTn>
                                        <p:tgtEl>
                                          <p:spTgt spid="115"/>
                                        </p:tgtEl>
                                      </p:cBhvr>
                                    </p:animEffect>
                                    <p:set>
                                      <p:cBhvr additive="base">
                                        <p:cTn id="768" dur="1" fill="hold">
                                          <p:stCondLst>
                                            <p:cond delay="2907"/>
                                          </p:stCondLst>
                                        </p:cTn>
                                        <p:tgtEl>
                                          <p:spTgt spid="115"/>
                                        </p:tgtEl>
                                        <p:attrNameLst>
                                          <p:attrName>style.visibility</p:attrName>
                                        </p:attrNameLst>
                                      </p:cBhvr>
                                      <p:to>
                                        <p:strVal val="hidden"/>
                                      </p:to>
                                    </p:set>
                                    <p:set>
                                      <p:cBhvr additive="base">
                                        <p:cTn id="769" dur="3345" fill="hold">
                                          <p:stCondLst>
                                            <p:cond delay="0"/>
                                          </p:stCondLst>
                                        </p:cTn>
                                        <p:tgtEl>
                                          <p:spTgt spid="115"/>
                                        </p:tgtEl>
                                      </p:cBhvr>
                                      <p:to>
                                        <p:strVal val=""/>
                                      </p:to>
                                    </p:set>
                                  </p:childTnLst>
                                </p:cTn>
                              </p:par>
                              <p:par>
                                <p:cTn id="770" presetID="0" presetClass="path" presetSubtype="0" repeatCount="indefinite" fill="hold" grpId="1" nodeType="withEffect">
                                  <p:stCondLst>
                                    <p:cond delay="0"/>
                                  </p:stCondLst>
                                  <p:childTnLst>
                                    <p:animMotion origin="layout" path="M 2.08333E-7 -3.7037E-6 C 0.1069 -0.07314 0.10586 -0.1625 0.13359 -0.2912 " pathEditMode="relative" rAng="0" ptsTypes="AA">
                                      <p:cBhvr>
                                        <p:cTn id="771" dur="3444" fill="hold"/>
                                        <p:tgtEl>
                                          <p:spTgt spid="115"/>
                                        </p:tgtEl>
                                        <p:attrNameLst>
                                          <p:attrName>ppt_x</p:attrName>
                                          <p:attrName>ppt_y</p:attrName>
                                        </p:attrNameLst>
                                      </p:cBhvr>
                                      <p:rCtr x="6680" y="-14560"/>
                                    </p:animMotion>
                                  </p:childTnLst>
                                </p:cTn>
                              </p:par>
                              <p:par>
                                <p:cTn id="772" presetID="10" presetClass="entr" presetSubtype="0" repeatCount="indefinite" fill="hold" grpId="0" nodeType="withEffect">
                                  <p:stCondLst>
                                    <p:cond delay="0"/>
                                  </p:stCondLst>
                                  <p:childTnLst>
                                    <p:set>
                                      <p:cBhvr>
                                        <p:cTn id="773" dur="1" fill="hold">
                                          <p:stCondLst>
                                            <p:cond delay="0"/>
                                          </p:stCondLst>
                                        </p:cTn>
                                        <p:tgtEl>
                                          <p:spTgt spid="116"/>
                                        </p:tgtEl>
                                        <p:attrNameLst>
                                          <p:attrName>style.visibility</p:attrName>
                                        </p:attrNameLst>
                                      </p:cBhvr>
                                      <p:to>
                                        <p:strVal val="visible"/>
                                      </p:to>
                                    </p:set>
                                    <p:animEffect transition="out" filter="fade">
                                      <p:cBhvr additive="base">
                                        <p:cTn id="774" dur="277" fill="hold">
                                          <p:stCondLst>
                                            <p:cond delay="1937"/>
                                          </p:stCondLst>
                                        </p:cTn>
                                        <p:tgtEl>
                                          <p:spTgt spid="116"/>
                                        </p:tgtEl>
                                      </p:cBhvr>
                                    </p:animEffect>
                                    <p:animEffect transition="in" filter="fade">
                                      <p:cBhvr additive="base">
                                        <p:cTn id="775" dur="277" fill="hold">
                                          <p:stCondLst>
                                            <p:cond delay="0"/>
                                          </p:stCondLst>
                                        </p:cTn>
                                        <p:tgtEl>
                                          <p:spTgt spid="116"/>
                                        </p:tgtEl>
                                      </p:cBhvr>
                                    </p:animEffect>
                                    <p:set>
                                      <p:cBhvr additive="base">
                                        <p:cTn id="776" dur="1" fill="hold">
                                          <p:stCondLst>
                                            <p:cond delay="2213"/>
                                          </p:stCondLst>
                                        </p:cTn>
                                        <p:tgtEl>
                                          <p:spTgt spid="116"/>
                                        </p:tgtEl>
                                        <p:attrNameLst>
                                          <p:attrName>style.visibility</p:attrName>
                                        </p:attrNameLst>
                                      </p:cBhvr>
                                      <p:to>
                                        <p:strVal val="hidden"/>
                                      </p:to>
                                    </p:set>
                                    <p:set>
                                      <p:cBhvr additive="base">
                                        <p:cTn id="777" dur="2546" fill="hold">
                                          <p:stCondLst>
                                            <p:cond delay="0"/>
                                          </p:stCondLst>
                                        </p:cTn>
                                        <p:tgtEl>
                                          <p:spTgt spid="116"/>
                                        </p:tgtEl>
                                      </p:cBhvr>
                                      <p:to>
                                        <p:strVal val=""/>
                                      </p:to>
                                    </p:set>
                                  </p:childTnLst>
                                </p:cTn>
                              </p:par>
                              <p:par>
                                <p:cTn id="778" presetID="0" presetClass="path" presetSubtype="0" repeatCount="indefinite" fill="hold" grpId="1" nodeType="withEffect">
                                  <p:stCondLst>
                                    <p:cond delay="0"/>
                                  </p:stCondLst>
                                  <p:childTnLst>
                                    <p:animMotion origin="layout" path="M -4.79167E-6 -3.7037E-6 C 0.07605 -0.05301 0.06667 -0.19606 0.09636 -0.33518 " pathEditMode="relative" rAng="0" ptsTypes="AA">
                                      <p:cBhvr>
                                        <p:cTn id="779" dur="3347" fill="hold"/>
                                        <p:tgtEl>
                                          <p:spTgt spid="116"/>
                                        </p:tgtEl>
                                        <p:attrNameLst>
                                          <p:attrName>ppt_x</p:attrName>
                                          <p:attrName>ppt_y</p:attrName>
                                        </p:attrNameLst>
                                      </p:cBhvr>
                                      <p:rCtr x="4818" y="-16759"/>
                                    </p:animMotion>
                                  </p:childTnLst>
                                </p:cTn>
                              </p:par>
                              <p:par>
                                <p:cTn id="780" presetID="10" presetClass="entr" presetSubtype="0" repeatCount="indefinite" fill="hold" grpId="0" nodeType="withEffect">
                                  <p:stCondLst>
                                    <p:cond delay="0"/>
                                  </p:stCondLst>
                                  <p:childTnLst>
                                    <p:set>
                                      <p:cBhvr>
                                        <p:cTn id="781" dur="1" fill="hold">
                                          <p:stCondLst>
                                            <p:cond delay="0"/>
                                          </p:stCondLst>
                                        </p:cTn>
                                        <p:tgtEl>
                                          <p:spTgt spid="117"/>
                                        </p:tgtEl>
                                        <p:attrNameLst>
                                          <p:attrName>style.visibility</p:attrName>
                                        </p:attrNameLst>
                                      </p:cBhvr>
                                      <p:to>
                                        <p:strVal val="visible"/>
                                      </p:to>
                                    </p:set>
                                    <p:animEffect transition="out" filter="fade">
                                      <p:cBhvr additive="base">
                                        <p:cTn id="782" dur="345" fill="hold">
                                          <p:stCondLst>
                                            <p:cond delay="2417"/>
                                          </p:stCondLst>
                                        </p:cTn>
                                        <p:tgtEl>
                                          <p:spTgt spid="117"/>
                                        </p:tgtEl>
                                      </p:cBhvr>
                                    </p:animEffect>
                                    <p:animEffect transition="in" filter="fade">
                                      <p:cBhvr additive="base">
                                        <p:cTn id="783" dur="345" fill="hold">
                                          <p:stCondLst>
                                            <p:cond delay="0"/>
                                          </p:stCondLst>
                                        </p:cTn>
                                        <p:tgtEl>
                                          <p:spTgt spid="117"/>
                                        </p:tgtEl>
                                      </p:cBhvr>
                                    </p:animEffect>
                                    <p:set>
                                      <p:cBhvr additive="base">
                                        <p:cTn id="784" dur="1" fill="hold">
                                          <p:stCondLst>
                                            <p:cond delay="2761"/>
                                          </p:stCondLst>
                                        </p:cTn>
                                        <p:tgtEl>
                                          <p:spTgt spid="117"/>
                                        </p:tgtEl>
                                        <p:attrNameLst>
                                          <p:attrName>style.visibility</p:attrName>
                                        </p:attrNameLst>
                                      </p:cBhvr>
                                      <p:to>
                                        <p:strVal val="hidden"/>
                                      </p:to>
                                    </p:set>
                                    <p:set>
                                      <p:cBhvr additive="base">
                                        <p:cTn id="785" dur="3177" fill="hold">
                                          <p:stCondLst>
                                            <p:cond delay="0"/>
                                          </p:stCondLst>
                                        </p:cTn>
                                        <p:tgtEl>
                                          <p:spTgt spid="117"/>
                                        </p:tgtEl>
                                      </p:cBhvr>
                                      <p:to>
                                        <p:strVal val=""/>
                                      </p:to>
                                    </p:set>
                                  </p:childTnLst>
                                </p:cTn>
                              </p:par>
                              <p:par>
                                <p:cTn id="786" presetID="0" presetClass="path" presetSubtype="0" repeatCount="indefinite" fill="hold" grpId="1" nodeType="withEffect">
                                  <p:stCondLst>
                                    <p:cond delay="0"/>
                                  </p:stCondLst>
                                  <p:childTnLst>
                                    <p:animMotion origin="layout" path="M -3.75E-6 4.44444E-6 C 0.03321 -0.23612 0.0431 -0.23704 0.13763 -0.34769 " pathEditMode="relative" rAng="0" ptsTypes="AA">
                                      <p:cBhvr>
                                        <p:cTn id="787" dur="3510" fill="hold"/>
                                        <p:tgtEl>
                                          <p:spTgt spid="117"/>
                                        </p:tgtEl>
                                        <p:attrNameLst>
                                          <p:attrName>ppt_x</p:attrName>
                                          <p:attrName>ppt_y</p:attrName>
                                        </p:attrNameLst>
                                      </p:cBhvr>
                                      <p:rCtr x="6875" y="-17384"/>
                                    </p:animMotion>
                                  </p:childTnLst>
                                </p:cTn>
                              </p:par>
                              <p:par>
                                <p:cTn id="788" presetID="10" presetClass="entr" presetSubtype="0" repeatCount="indefinite" fill="hold" grpId="0" nodeType="withEffect">
                                  <p:stCondLst>
                                    <p:cond delay="0"/>
                                  </p:stCondLst>
                                  <p:childTnLst>
                                    <p:set>
                                      <p:cBhvr>
                                        <p:cTn id="789" dur="1" fill="hold">
                                          <p:stCondLst>
                                            <p:cond delay="0"/>
                                          </p:stCondLst>
                                        </p:cTn>
                                        <p:tgtEl>
                                          <p:spTgt spid="118"/>
                                        </p:tgtEl>
                                        <p:attrNameLst>
                                          <p:attrName>style.visibility</p:attrName>
                                        </p:attrNameLst>
                                      </p:cBhvr>
                                      <p:to>
                                        <p:strVal val="visible"/>
                                      </p:to>
                                    </p:set>
                                    <p:animEffect transition="out" filter="fade">
                                      <p:cBhvr additive="base">
                                        <p:cTn id="790" dur="419" fill="hold">
                                          <p:stCondLst>
                                            <p:cond delay="2934"/>
                                          </p:stCondLst>
                                        </p:cTn>
                                        <p:tgtEl>
                                          <p:spTgt spid="118"/>
                                        </p:tgtEl>
                                      </p:cBhvr>
                                    </p:animEffect>
                                    <p:animEffect transition="in" filter="fade">
                                      <p:cBhvr additive="base">
                                        <p:cTn id="791" dur="419" fill="hold">
                                          <p:stCondLst>
                                            <p:cond delay="0"/>
                                          </p:stCondLst>
                                        </p:cTn>
                                        <p:tgtEl>
                                          <p:spTgt spid="118"/>
                                        </p:tgtEl>
                                      </p:cBhvr>
                                    </p:animEffect>
                                    <p:set>
                                      <p:cBhvr additive="base">
                                        <p:cTn id="792" dur="1" fill="hold">
                                          <p:stCondLst>
                                            <p:cond delay="3351"/>
                                          </p:stCondLst>
                                        </p:cTn>
                                        <p:tgtEl>
                                          <p:spTgt spid="118"/>
                                        </p:tgtEl>
                                        <p:attrNameLst>
                                          <p:attrName>style.visibility</p:attrName>
                                        </p:attrNameLst>
                                      </p:cBhvr>
                                      <p:to>
                                        <p:strVal val="hidden"/>
                                      </p:to>
                                    </p:set>
                                    <p:set>
                                      <p:cBhvr additive="base">
                                        <p:cTn id="793" dur="3856" fill="hold">
                                          <p:stCondLst>
                                            <p:cond delay="0"/>
                                          </p:stCondLst>
                                        </p:cTn>
                                        <p:tgtEl>
                                          <p:spTgt spid="118"/>
                                        </p:tgtEl>
                                      </p:cBhvr>
                                      <p:to>
                                        <p:strVal val=""/>
                                      </p:to>
                                    </p:set>
                                  </p:childTnLst>
                                </p:cTn>
                              </p:par>
                              <p:par>
                                <p:cTn id="794" presetID="0" presetClass="path" presetSubtype="0" repeatCount="indefinite" fill="hold" grpId="1" nodeType="withEffect">
                                  <p:stCondLst>
                                    <p:cond delay="0"/>
                                  </p:stCondLst>
                                  <p:childTnLst>
                                    <p:animMotion origin="layout" path="M -3.54167E-6 3.33333E-6 C 0.00144 -0.15486 -0.16406 -0.17778 -0.12565 -0.34954 " pathEditMode="relative" rAng="0" ptsTypes="AA">
                                      <p:cBhvr>
                                        <p:cTn id="795" dur="2662" fill="hold"/>
                                        <p:tgtEl>
                                          <p:spTgt spid="118"/>
                                        </p:tgtEl>
                                        <p:attrNameLst>
                                          <p:attrName>ppt_x</p:attrName>
                                          <p:attrName>ppt_y</p:attrName>
                                        </p:attrNameLst>
                                      </p:cBhvr>
                                      <p:rCtr x="-6576" y="-17477"/>
                                    </p:animMotion>
                                  </p:childTnLst>
                                </p:cTn>
                              </p:par>
                              <p:par>
                                <p:cTn id="796" presetID="10" presetClass="entr" presetSubtype="0" repeatCount="indefinite" fill="hold" grpId="0" nodeType="withEffect">
                                  <p:stCondLst>
                                    <p:cond delay="0"/>
                                  </p:stCondLst>
                                  <p:childTnLst>
                                    <p:set>
                                      <p:cBhvr>
                                        <p:cTn id="797" dur="1" fill="hold">
                                          <p:stCondLst>
                                            <p:cond delay="0"/>
                                          </p:stCondLst>
                                        </p:cTn>
                                        <p:tgtEl>
                                          <p:spTgt spid="119"/>
                                        </p:tgtEl>
                                        <p:attrNameLst>
                                          <p:attrName>style.visibility</p:attrName>
                                        </p:attrNameLst>
                                      </p:cBhvr>
                                      <p:to>
                                        <p:strVal val="visible"/>
                                      </p:to>
                                    </p:set>
                                    <p:animEffect transition="out" filter="fade">
                                      <p:cBhvr additive="base">
                                        <p:cTn id="798" dur="426" fill="hold">
                                          <p:stCondLst>
                                            <p:cond delay="2983"/>
                                          </p:stCondLst>
                                        </p:cTn>
                                        <p:tgtEl>
                                          <p:spTgt spid="119"/>
                                        </p:tgtEl>
                                      </p:cBhvr>
                                    </p:animEffect>
                                    <p:animEffect transition="in" filter="fade">
                                      <p:cBhvr additive="base">
                                        <p:cTn id="799" dur="426" fill="hold">
                                          <p:stCondLst>
                                            <p:cond delay="0"/>
                                          </p:stCondLst>
                                        </p:cTn>
                                        <p:tgtEl>
                                          <p:spTgt spid="119"/>
                                        </p:tgtEl>
                                      </p:cBhvr>
                                    </p:animEffect>
                                    <p:set>
                                      <p:cBhvr additive="base">
                                        <p:cTn id="800" dur="1" fill="hold">
                                          <p:stCondLst>
                                            <p:cond delay="3408"/>
                                          </p:stCondLst>
                                        </p:cTn>
                                        <p:tgtEl>
                                          <p:spTgt spid="119"/>
                                        </p:tgtEl>
                                        <p:attrNameLst>
                                          <p:attrName>style.visibility</p:attrName>
                                        </p:attrNameLst>
                                      </p:cBhvr>
                                      <p:to>
                                        <p:strVal val="hidden"/>
                                      </p:to>
                                    </p:set>
                                    <p:set>
                                      <p:cBhvr additive="base">
                                        <p:cTn id="801" dur="3921" fill="hold">
                                          <p:stCondLst>
                                            <p:cond delay="0"/>
                                          </p:stCondLst>
                                        </p:cTn>
                                        <p:tgtEl>
                                          <p:spTgt spid="119"/>
                                        </p:tgtEl>
                                      </p:cBhvr>
                                      <p:to>
                                        <p:strVal val=""/>
                                      </p:to>
                                    </p:set>
                                  </p:childTnLst>
                                </p:cTn>
                              </p:par>
                              <p:par>
                                <p:cTn id="802" presetID="0" presetClass="path" presetSubtype="0" repeatCount="indefinite" fill="hold" grpId="1" nodeType="withEffect">
                                  <p:stCondLst>
                                    <p:cond delay="0"/>
                                  </p:stCondLst>
                                  <p:childTnLst>
                                    <p:animMotion origin="layout" path="M -0.00013 3.7037E-6 C 0.06472 -0.13542 0.07709 -0.05139 0.13152 -0.18125 " pathEditMode="relative" rAng="0" ptsTypes="AA">
                                      <p:cBhvr>
                                        <p:cTn id="803" dur="2229" fill="hold"/>
                                        <p:tgtEl>
                                          <p:spTgt spid="119"/>
                                        </p:tgtEl>
                                        <p:attrNameLst>
                                          <p:attrName>ppt_x</p:attrName>
                                          <p:attrName>ppt_y</p:attrName>
                                        </p:attrNameLst>
                                      </p:cBhvr>
                                      <p:rCtr x="6576" y="-9074"/>
                                    </p:animMotion>
                                  </p:childTnLst>
                                </p:cTn>
                              </p:par>
                              <p:par>
                                <p:cTn id="804" presetID="10" presetClass="entr" presetSubtype="0" repeatCount="indefinite" fill="hold" grpId="0" nodeType="withEffect">
                                  <p:stCondLst>
                                    <p:cond delay="0"/>
                                  </p:stCondLst>
                                  <p:childTnLst>
                                    <p:set>
                                      <p:cBhvr>
                                        <p:cTn id="805" dur="1" fill="hold">
                                          <p:stCondLst>
                                            <p:cond delay="0"/>
                                          </p:stCondLst>
                                        </p:cTn>
                                        <p:tgtEl>
                                          <p:spTgt spid="120"/>
                                        </p:tgtEl>
                                        <p:attrNameLst>
                                          <p:attrName>style.visibility</p:attrName>
                                        </p:attrNameLst>
                                      </p:cBhvr>
                                      <p:to>
                                        <p:strVal val="visible"/>
                                      </p:to>
                                    </p:set>
                                    <p:animEffect transition="out" filter="fade">
                                      <p:cBhvr additive="base">
                                        <p:cTn id="806" dur="336" fill="hold">
                                          <p:stCondLst>
                                            <p:cond delay="2355"/>
                                          </p:stCondLst>
                                        </p:cTn>
                                        <p:tgtEl>
                                          <p:spTgt spid="120"/>
                                        </p:tgtEl>
                                      </p:cBhvr>
                                    </p:animEffect>
                                    <p:animEffect transition="in" filter="fade">
                                      <p:cBhvr additive="base">
                                        <p:cTn id="807" dur="336" fill="hold">
                                          <p:stCondLst>
                                            <p:cond delay="0"/>
                                          </p:stCondLst>
                                        </p:cTn>
                                        <p:tgtEl>
                                          <p:spTgt spid="120"/>
                                        </p:tgtEl>
                                      </p:cBhvr>
                                    </p:animEffect>
                                    <p:set>
                                      <p:cBhvr additive="base">
                                        <p:cTn id="808" dur="1" fill="hold">
                                          <p:stCondLst>
                                            <p:cond delay="2690"/>
                                          </p:stCondLst>
                                        </p:cTn>
                                        <p:tgtEl>
                                          <p:spTgt spid="120"/>
                                        </p:tgtEl>
                                        <p:attrNameLst>
                                          <p:attrName>style.visibility</p:attrName>
                                        </p:attrNameLst>
                                      </p:cBhvr>
                                      <p:to>
                                        <p:strVal val="hidden"/>
                                      </p:to>
                                    </p:set>
                                    <p:set>
                                      <p:cBhvr additive="base">
                                        <p:cTn id="809" dur="3095" fill="hold">
                                          <p:stCondLst>
                                            <p:cond delay="0"/>
                                          </p:stCondLst>
                                        </p:cTn>
                                        <p:tgtEl>
                                          <p:spTgt spid="120"/>
                                        </p:tgtEl>
                                      </p:cBhvr>
                                      <p:to>
                                        <p:strVal val=""/>
                                      </p:to>
                                    </p:set>
                                  </p:childTnLst>
                                </p:cTn>
                              </p:par>
                              <p:par>
                                <p:cTn id="810" presetID="0" presetClass="path" presetSubtype="0" repeatCount="indefinite" fill="hold" grpId="1" nodeType="withEffect">
                                  <p:stCondLst>
                                    <p:cond delay="0"/>
                                  </p:stCondLst>
                                  <p:childTnLst>
                                    <p:animMotion origin="layout" path="M -0.00013 -0.00024 C 0.09908 -0.05741 0.07317 0.02847 0.16263 -0.03727 " pathEditMode="relative" rAng="0" ptsTypes="AA">
                                      <p:cBhvr>
                                        <p:cTn id="811" dur="3846" fill="hold"/>
                                        <p:tgtEl>
                                          <p:spTgt spid="120"/>
                                        </p:tgtEl>
                                        <p:attrNameLst>
                                          <p:attrName>ppt_x</p:attrName>
                                          <p:attrName>ppt_y</p:attrName>
                                        </p:attrNameLst>
                                      </p:cBhvr>
                                      <p:rCtr x="8138" y="-1852"/>
                                    </p:animMotion>
                                  </p:childTnLst>
                                </p:cTn>
                              </p:par>
                              <p:par>
                                <p:cTn id="812" presetID="10" presetClass="entr" presetSubtype="0" repeatCount="indefinite" fill="hold" grpId="0" nodeType="withEffect">
                                  <p:stCondLst>
                                    <p:cond delay="0"/>
                                  </p:stCondLst>
                                  <p:childTnLst>
                                    <p:set>
                                      <p:cBhvr>
                                        <p:cTn id="813" dur="1" fill="hold">
                                          <p:stCondLst>
                                            <p:cond delay="0"/>
                                          </p:stCondLst>
                                        </p:cTn>
                                        <p:tgtEl>
                                          <p:spTgt spid="121"/>
                                        </p:tgtEl>
                                        <p:attrNameLst>
                                          <p:attrName>style.visibility</p:attrName>
                                        </p:attrNameLst>
                                      </p:cBhvr>
                                      <p:to>
                                        <p:strVal val="visible"/>
                                      </p:to>
                                    </p:set>
                                    <p:animEffect transition="out" filter="fade">
                                      <p:cBhvr additive="base">
                                        <p:cTn id="814" dur="250" fill="hold">
                                          <p:stCondLst>
                                            <p:cond delay="1750"/>
                                          </p:stCondLst>
                                        </p:cTn>
                                        <p:tgtEl>
                                          <p:spTgt spid="121"/>
                                        </p:tgtEl>
                                      </p:cBhvr>
                                    </p:animEffect>
                                    <p:animEffect transition="in" filter="fade">
                                      <p:cBhvr additive="base">
                                        <p:cTn id="815" dur="250" fill="hold">
                                          <p:stCondLst>
                                            <p:cond delay="0"/>
                                          </p:stCondLst>
                                        </p:cTn>
                                        <p:tgtEl>
                                          <p:spTgt spid="121"/>
                                        </p:tgtEl>
                                      </p:cBhvr>
                                    </p:animEffect>
                                    <p:set>
                                      <p:cBhvr additive="base">
                                        <p:cTn id="816" dur="1" fill="hold">
                                          <p:stCondLst>
                                            <p:cond delay="1999"/>
                                          </p:stCondLst>
                                        </p:cTn>
                                        <p:tgtEl>
                                          <p:spTgt spid="121"/>
                                        </p:tgtEl>
                                        <p:attrNameLst>
                                          <p:attrName>style.visibility</p:attrName>
                                        </p:attrNameLst>
                                      </p:cBhvr>
                                      <p:to>
                                        <p:strVal val="hidden"/>
                                      </p:to>
                                    </p:set>
                                    <p:set>
                                      <p:cBhvr additive="base">
                                        <p:cTn id="817" dur="2300" fill="hold">
                                          <p:stCondLst>
                                            <p:cond delay="0"/>
                                          </p:stCondLst>
                                        </p:cTn>
                                        <p:tgtEl>
                                          <p:spTgt spid="121"/>
                                        </p:tgtEl>
                                      </p:cBhvr>
                                      <p:to>
                                        <p:strVal val=""/>
                                      </p:to>
                                    </p:set>
                                  </p:childTnLst>
                                </p:cTn>
                              </p:par>
                              <p:par>
                                <p:cTn id="818" presetID="0" presetClass="path" presetSubtype="0" repeatCount="indefinite" fill="hold" grpId="1" nodeType="withEffect">
                                  <p:stCondLst>
                                    <p:cond delay="0"/>
                                  </p:stCondLst>
                                  <p:childTnLst>
                                    <p:animMotion origin="layout" path="M 1.66667E-6 -3.7037E-7 C 0.07122 -0.04398 0.06237 -0.16273 0.0901 -0.27847 " pathEditMode="relative" rAng="0" ptsTypes="AA">
                                      <p:cBhvr>
                                        <p:cTn id="819" dur="2300" fill="hold"/>
                                        <p:tgtEl>
                                          <p:spTgt spid="121"/>
                                        </p:tgtEl>
                                        <p:attrNameLst>
                                          <p:attrName>ppt_x</p:attrName>
                                          <p:attrName>ppt_y</p:attrName>
                                        </p:attrNameLst>
                                      </p:cBhvr>
                                      <p:rCtr x="4505" y="-13935"/>
                                    </p:animMotion>
                                  </p:childTnLst>
                                </p:cTn>
                              </p:par>
                              <p:par>
                                <p:cTn id="820" presetID="10" presetClass="entr" presetSubtype="0" repeatCount="indefinite" fill="hold" grpId="0" nodeType="withEffect">
                                  <p:stCondLst>
                                    <p:cond delay="0"/>
                                  </p:stCondLst>
                                  <p:childTnLst>
                                    <p:set>
                                      <p:cBhvr>
                                        <p:cTn id="821" dur="1" fill="hold">
                                          <p:stCondLst>
                                            <p:cond delay="0"/>
                                          </p:stCondLst>
                                        </p:cTn>
                                        <p:tgtEl>
                                          <p:spTgt spid="122"/>
                                        </p:tgtEl>
                                        <p:attrNameLst>
                                          <p:attrName>style.visibility</p:attrName>
                                        </p:attrNameLst>
                                      </p:cBhvr>
                                      <p:to>
                                        <p:strVal val="visible"/>
                                      </p:to>
                                    </p:set>
                                    <p:animEffect transition="out" filter="fade">
                                      <p:cBhvr additive="base">
                                        <p:cTn id="822" dur="250" fill="hold">
                                          <p:stCondLst>
                                            <p:cond delay="1750"/>
                                          </p:stCondLst>
                                        </p:cTn>
                                        <p:tgtEl>
                                          <p:spTgt spid="122"/>
                                        </p:tgtEl>
                                      </p:cBhvr>
                                    </p:animEffect>
                                    <p:animEffect transition="in" filter="fade">
                                      <p:cBhvr additive="base">
                                        <p:cTn id="823" dur="250" fill="hold">
                                          <p:stCondLst>
                                            <p:cond delay="0"/>
                                          </p:stCondLst>
                                        </p:cTn>
                                        <p:tgtEl>
                                          <p:spTgt spid="122"/>
                                        </p:tgtEl>
                                      </p:cBhvr>
                                    </p:animEffect>
                                    <p:set>
                                      <p:cBhvr additive="base">
                                        <p:cTn id="824" dur="1" fill="hold">
                                          <p:stCondLst>
                                            <p:cond delay="1999"/>
                                          </p:stCondLst>
                                        </p:cTn>
                                        <p:tgtEl>
                                          <p:spTgt spid="122"/>
                                        </p:tgtEl>
                                        <p:attrNameLst>
                                          <p:attrName>style.visibility</p:attrName>
                                        </p:attrNameLst>
                                      </p:cBhvr>
                                      <p:to>
                                        <p:strVal val="hidden"/>
                                      </p:to>
                                    </p:set>
                                    <p:set>
                                      <p:cBhvr additive="base">
                                        <p:cTn id="825" dur="2300" fill="hold">
                                          <p:stCondLst>
                                            <p:cond delay="0"/>
                                          </p:stCondLst>
                                        </p:cTn>
                                        <p:tgtEl>
                                          <p:spTgt spid="122"/>
                                        </p:tgtEl>
                                      </p:cBhvr>
                                      <p:to>
                                        <p:strVal val=""/>
                                      </p:to>
                                    </p:set>
                                  </p:childTnLst>
                                </p:cTn>
                              </p:par>
                              <p:par>
                                <p:cTn id="826" presetID="0" presetClass="path" presetSubtype="0" repeatCount="indefinite" fill="hold" grpId="1" nodeType="withEffect">
                                  <p:stCondLst>
                                    <p:cond delay="0"/>
                                  </p:stCondLst>
                                  <p:childTnLst>
                                    <p:animMotion origin="layout" path="M -0.00013 4.44444E-6 C 0.06471 -0.13542 0.07708 -0.05139 0.13151 -0.18125 " pathEditMode="relative" rAng="0" ptsTypes="AA">
                                      <p:cBhvr>
                                        <p:cTn id="827" dur="2300" fill="hold"/>
                                        <p:tgtEl>
                                          <p:spTgt spid="122"/>
                                        </p:tgtEl>
                                        <p:attrNameLst>
                                          <p:attrName>ppt_x</p:attrName>
                                          <p:attrName>ppt_y</p:attrName>
                                        </p:attrNameLst>
                                      </p:cBhvr>
                                      <p:rCtr x="6576" y="-9074"/>
                                    </p:animMotion>
                                  </p:childTnLst>
                                </p:cTn>
                              </p:par>
                              <p:par>
                                <p:cTn id="828" presetID="10" presetClass="entr" presetSubtype="0" repeatCount="indefinite" fill="hold" grpId="0" nodeType="withEffect">
                                  <p:stCondLst>
                                    <p:cond delay="0"/>
                                  </p:stCondLst>
                                  <p:childTnLst>
                                    <p:set>
                                      <p:cBhvr>
                                        <p:cTn id="829" dur="1" fill="hold">
                                          <p:stCondLst>
                                            <p:cond delay="0"/>
                                          </p:stCondLst>
                                        </p:cTn>
                                        <p:tgtEl>
                                          <p:spTgt spid="123"/>
                                        </p:tgtEl>
                                        <p:attrNameLst>
                                          <p:attrName>style.visibility</p:attrName>
                                        </p:attrNameLst>
                                      </p:cBhvr>
                                      <p:to>
                                        <p:strVal val="visible"/>
                                      </p:to>
                                    </p:set>
                                    <p:animEffect transition="out" filter="fade">
                                      <p:cBhvr additive="base">
                                        <p:cTn id="830" dur="250" fill="hold">
                                          <p:stCondLst>
                                            <p:cond delay="1750"/>
                                          </p:stCondLst>
                                        </p:cTn>
                                        <p:tgtEl>
                                          <p:spTgt spid="123"/>
                                        </p:tgtEl>
                                      </p:cBhvr>
                                    </p:animEffect>
                                    <p:animEffect transition="in" filter="fade">
                                      <p:cBhvr additive="base">
                                        <p:cTn id="831" dur="250" fill="hold">
                                          <p:stCondLst>
                                            <p:cond delay="0"/>
                                          </p:stCondLst>
                                        </p:cTn>
                                        <p:tgtEl>
                                          <p:spTgt spid="123"/>
                                        </p:tgtEl>
                                      </p:cBhvr>
                                    </p:animEffect>
                                    <p:set>
                                      <p:cBhvr additive="base">
                                        <p:cTn id="832" dur="1" fill="hold">
                                          <p:stCondLst>
                                            <p:cond delay="1999"/>
                                          </p:stCondLst>
                                        </p:cTn>
                                        <p:tgtEl>
                                          <p:spTgt spid="123"/>
                                        </p:tgtEl>
                                        <p:attrNameLst>
                                          <p:attrName>style.visibility</p:attrName>
                                        </p:attrNameLst>
                                      </p:cBhvr>
                                      <p:to>
                                        <p:strVal val="hidden"/>
                                      </p:to>
                                    </p:set>
                                    <p:set>
                                      <p:cBhvr additive="base">
                                        <p:cTn id="833" dur="2300" fill="hold">
                                          <p:stCondLst>
                                            <p:cond delay="0"/>
                                          </p:stCondLst>
                                        </p:cTn>
                                        <p:tgtEl>
                                          <p:spTgt spid="123"/>
                                        </p:tgtEl>
                                      </p:cBhvr>
                                      <p:to>
                                        <p:strVal val=""/>
                                      </p:to>
                                    </p:set>
                                  </p:childTnLst>
                                </p:cTn>
                              </p:par>
                              <p:par>
                                <p:cTn id="834"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835" dur="2300" fill="hold"/>
                                        <p:tgtEl>
                                          <p:spTgt spid="123"/>
                                        </p:tgtEl>
                                        <p:attrNameLst>
                                          <p:attrName>ppt_x</p:attrName>
                                          <p:attrName>ppt_y</p:attrName>
                                        </p:attrNameLst>
                                      </p:cBhvr>
                                      <p:rCtr x="8138" y="-1852"/>
                                    </p:animMotion>
                                  </p:childTnLst>
                                </p:cTn>
                              </p:par>
                              <p:par>
                                <p:cTn id="836" presetID="10" presetClass="entr" presetSubtype="0" repeatCount="indefinite" fill="hold" grpId="0" nodeType="withEffect">
                                  <p:stCondLst>
                                    <p:cond delay="0"/>
                                  </p:stCondLst>
                                  <p:childTnLst>
                                    <p:set>
                                      <p:cBhvr>
                                        <p:cTn id="837" dur="1" fill="hold">
                                          <p:stCondLst>
                                            <p:cond delay="0"/>
                                          </p:stCondLst>
                                        </p:cTn>
                                        <p:tgtEl>
                                          <p:spTgt spid="124"/>
                                        </p:tgtEl>
                                        <p:attrNameLst>
                                          <p:attrName>style.visibility</p:attrName>
                                        </p:attrNameLst>
                                      </p:cBhvr>
                                      <p:to>
                                        <p:strVal val="visible"/>
                                      </p:to>
                                    </p:set>
                                    <p:animEffect transition="out" filter="fade">
                                      <p:cBhvr additive="base">
                                        <p:cTn id="838" dur="250" fill="hold">
                                          <p:stCondLst>
                                            <p:cond delay="1750"/>
                                          </p:stCondLst>
                                        </p:cTn>
                                        <p:tgtEl>
                                          <p:spTgt spid="124"/>
                                        </p:tgtEl>
                                      </p:cBhvr>
                                    </p:animEffect>
                                    <p:animEffect transition="in" filter="fade">
                                      <p:cBhvr additive="base">
                                        <p:cTn id="839" dur="250" fill="hold">
                                          <p:stCondLst>
                                            <p:cond delay="0"/>
                                          </p:stCondLst>
                                        </p:cTn>
                                        <p:tgtEl>
                                          <p:spTgt spid="124"/>
                                        </p:tgtEl>
                                      </p:cBhvr>
                                    </p:animEffect>
                                    <p:set>
                                      <p:cBhvr additive="base">
                                        <p:cTn id="840" dur="1" fill="hold">
                                          <p:stCondLst>
                                            <p:cond delay="1999"/>
                                          </p:stCondLst>
                                        </p:cTn>
                                        <p:tgtEl>
                                          <p:spTgt spid="124"/>
                                        </p:tgtEl>
                                        <p:attrNameLst>
                                          <p:attrName>style.visibility</p:attrName>
                                        </p:attrNameLst>
                                      </p:cBhvr>
                                      <p:to>
                                        <p:strVal val="hidden"/>
                                      </p:to>
                                    </p:set>
                                    <p:set>
                                      <p:cBhvr additive="base">
                                        <p:cTn id="841" dur="2300" fill="hold">
                                          <p:stCondLst>
                                            <p:cond delay="0"/>
                                          </p:stCondLst>
                                        </p:cTn>
                                        <p:tgtEl>
                                          <p:spTgt spid="124"/>
                                        </p:tgtEl>
                                      </p:cBhvr>
                                      <p:to>
                                        <p:strVal val=""/>
                                      </p:to>
                                    </p:set>
                                  </p:childTnLst>
                                </p:cTn>
                              </p:par>
                              <p:par>
                                <p:cTn id="842" presetID="0" presetClass="path" presetSubtype="0" repeatCount="indefinite" fill="hold" grpId="1" nodeType="withEffect">
                                  <p:stCondLst>
                                    <p:cond delay="0"/>
                                  </p:stCondLst>
                                  <p:childTnLst>
                                    <p:animMotion origin="layout" path="M 8.33333E-7 7.40741E-7 C 0.00378 -0.22477 0.15391 -0.14306 0.13372 -0.2912 " pathEditMode="relative" rAng="0" ptsTypes="AA">
                                      <p:cBhvr>
                                        <p:cTn id="843" dur="2300" fill="hold"/>
                                        <p:tgtEl>
                                          <p:spTgt spid="124"/>
                                        </p:tgtEl>
                                        <p:attrNameLst>
                                          <p:attrName>ppt_x</p:attrName>
                                          <p:attrName>ppt_y</p:attrName>
                                        </p:attrNameLst>
                                      </p:cBhvr>
                                      <p:rCtr x="6771" y="-14560"/>
                                    </p:animMotion>
                                  </p:childTnLst>
                                </p:cTn>
                              </p:par>
                              <p:par>
                                <p:cTn id="844" presetID="10" presetClass="entr" presetSubtype="0" repeatCount="indefinite" fill="hold" grpId="0" nodeType="withEffect">
                                  <p:stCondLst>
                                    <p:cond delay="0"/>
                                  </p:stCondLst>
                                  <p:childTnLst>
                                    <p:set>
                                      <p:cBhvr>
                                        <p:cTn id="845" dur="1" fill="hold">
                                          <p:stCondLst>
                                            <p:cond delay="0"/>
                                          </p:stCondLst>
                                        </p:cTn>
                                        <p:tgtEl>
                                          <p:spTgt spid="125"/>
                                        </p:tgtEl>
                                        <p:attrNameLst>
                                          <p:attrName>style.visibility</p:attrName>
                                        </p:attrNameLst>
                                      </p:cBhvr>
                                      <p:to>
                                        <p:strVal val="visible"/>
                                      </p:to>
                                    </p:set>
                                    <p:animEffect transition="out" filter="fade">
                                      <p:cBhvr additive="base">
                                        <p:cTn id="846" dur="250" fill="hold">
                                          <p:stCondLst>
                                            <p:cond delay="1750"/>
                                          </p:stCondLst>
                                        </p:cTn>
                                        <p:tgtEl>
                                          <p:spTgt spid="125"/>
                                        </p:tgtEl>
                                      </p:cBhvr>
                                    </p:animEffect>
                                    <p:animEffect transition="in" filter="fade">
                                      <p:cBhvr additive="base">
                                        <p:cTn id="847" dur="250" fill="hold">
                                          <p:stCondLst>
                                            <p:cond delay="0"/>
                                          </p:stCondLst>
                                        </p:cTn>
                                        <p:tgtEl>
                                          <p:spTgt spid="125"/>
                                        </p:tgtEl>
                                      </p:cBhvr>
                                    </p:animEffect>
                                    <p:set>
                                      <p:cBhvr additive="base">
                                        <p:cTn id="848" dur="1" fill="hold">
                                          <p:stCondLst>
                                            <p:cond delay="1999"/>
                                          </p:stCondLst>
                                        </p:cTn>
                                        <p:tgtEl>
                                          <p:spTgt spid="125"/>
                                        </p:tgtEl>
                                        <p:attrNameLst>
                                          <p:attrName>style.visibility</p:attrName>
                                        </p:attrNameLst>
                                      </p:cBhvr>
                                      <p:to>
                                        <p:strVal val="hidden"/>
                                      </p:to>
                                    </p:set>
                                    <p:set>
                                      <p:cBhvr additive="base">
                                        <p:cTn id="849" dur="2300" fill="hold">
                                          <p:stCondLst>
                                            <p:cond delay="0"/>
                                          </p:stCondLst>
                                        </p:cTn>
                                        <p:tgtEl>
                                          <p:spTgt spid="125"/>
                                        </p:tgtEl>
                                      </p:cBhvr>
                                      <p:to>
                                        <p:strVal val=""/>
                                      </p:to>
                                    </p:set>
                                  </p:childTnLst>
                                </p:cTn>
                              </p:par>
                              <p:par>
                                <p:cTn id="850" presetID="0" presetClass="path" presetSubtype="0" repeatCount="indefinite" fill="hold" grpId="1" nodeType="withEffect">
                                  <p:stCondLst>
                                    <p:cond delay="0"/>
                                  </p:stCondLst>
                                  <p:childTnLst>
                                    <p:animMotion origin="layout" path="M 6.25E-7 -3.7037E-7 C 0.03229 -0.19768 0.04193 -0.19838 0.13359 -0.2912 " pathEditMode="relative" rAng="0" ptsTypes="AA">
                                      <p:cBhvr>
                                        <p:cTn id="851" dur="2300" fill="hold"/>
                                        <p:tgtEl>
                                          <p:spTgt spid="125"/>
                                        </p:tgtEl>
                                        <p:attrNameLst>
                                          <p:attrName>ppt_x</p:attrName>
                                          <p:attrName>ppt_y</p:attrName>
                                        </p:attrNameLst>
                                      </p:cBhvr>
                                      <p:rCtr x="6680" y="-14560"/>
                                    </p:animMotion>
                                  </p:childTnLst>
                                </p:cTn>
                              </p:par>
                              <p:par>
                                <p:cTn id="852" presetID="10" presetClass="entr" presetSubtype="0" repeatCount="indefinite" fill="hold" grpId="0" nodeType="withEffect">
                                  <p:stCondLst>
                                    <p:cond delay="0"/>
                                  </p:stCondLst>
                                  <p:childTnLst>
                                    <p:set>
                                      <p:cBhvr>
                                        <p:cTn id="853" dur="1" fill="hold">
                                          <p:stCondLst>
                                            <p:cond delay="0"/>
                                          </p:stCondLst>
                                        </p:cTn>
                                        <p:tgtEl>
                                          <p:spTgt spid="126"/>
                                        </p:tgtEl>
                                        <p:attrNameLst>
                                          <p:attrName>style.visibility</p:attrName>
                                        </p:attrNameLst>
                                      </p:cBhvr>
                                      <p:to>
                                        <p:strVal val="visible"/>
                                      </p:to>
                                    </p:set>
                                    <p:animEffect transition="out" filter="fade">
                                      <p:cBhvr additive="base">
                                        <p:cTn id="854" dur="250" fill="hold">
                                          <p:stCondLst>
                                            <p:cond delay="1750"/>
                                          </p:stCondLst>
                                        </p:cTn>
                                        <p:tgtEl>
                                          <p:spTgt spid="126"/>
                                        </p:tgtEl>
                                      </p:cBhvr>
                                    </p:animEffect>
                                    <p:animEffect transition="in" filter="fade">
                                      <p:cBhvr additive="base">
                                        <p:cTn id="855" dur="250" fill="hold">
                                          <p:stCondLst>
                                            <p:cond delay="0"/>
                                          </p:stCondLst>
                                        </p:cTn>
                                        <p:tgtEl>
                                          <p:spTgt spid="126"/>
                                        </p:tgtEl>
                                      </p:cBhvr>
                                    </p:animEffect>
                                    <p:set>
                                      <p:cBhvr additive="base">
                                        <p:cTn id="856" dur="1" fill="hold">
                                          <p:stCondLst>
                                            <p:cond delay="1999"/>
                                          </p:stCondLst>
                                        </p:cTn>
                                        <p:tgtEl>
                                          <p:spTgt spid="126"/>
                                        </p:tgtEl>
                                        <p:attrNameLst>
                                          <p:attrName>style.visibility</p:attrName>
                                        </p:attrNameLst>
                                      </p:cBhvr>
                                      <p:to>
                                        <p:strVal val="hidden"/>
                                      </p:to>
                                    </p:set>
                                    <p:set>
                                      <p:cBhvr additive="base">
                                        <p:cTn id="857" dur="2300" fill="hold">
                                          <p:stCondLst>
                                            <p:cond delay="0"/>
                                          </p:stCondLst>
                                        </p:cTn>
                                        <p:tgtEl>
                                          <p:spTgt spid="126"/>
                                        </p:tgtEl>
                                      </p:cBhvr>
                                      <p:to>
                                        <p:strVal val=""/>
                                      </p:to>
                                    </p:set>
                                  </p:childTnLst>
                                </p:cTn>
                              </p:par>
                              <p:par>
                                <p:cTn id="858" presetID="0" presetClass="path" presetSubtype="0" repeatCount="indefinite" fill="hold" grpId="1" nodeType="withEffect">
                                  <p:stCondLst>
                                    <p:cond delay="0"/>
                                  </p:stCondLst>
                                  <p:childTnLst>
                                    <p:animMotion origin="layout" path="M 1.25E-6 3.33333E-6 C 0.00104 -0.11574 -0.11797 -0.13287 -0.09037 -0.26158 " pathEditMode="relative" rAng="0" ptsTypes="AA">
                                      <p:cBhvr>
                                        <p:cTn id="859" dur="2300" fill="hold"/>
                                        <p:tgtEl>
                                          <p:spTgt spid="126"/>
                                        </p:tgtEl>
                                        <p:attrNameLst>
                                          <p:attrName>ppt_x</p:attrName>
                                          <p:attrName>ppt_y</p:attrName>
                                        </p:attrNameLst>
                                      </p:cBhvr>
                                      <p:rCtr x="-4727" y="-13079"/>
                                    </p:animMotion>
                                  </p:childTnLst>
                                </p:cTn>
                              </p:par>
                              <p:par>
                                <p:cTn id="860" presetID="10" presetClass="entr" presetSubtype="0" repeatCount="indefinite" fill="hold" grpId="0" nodeType="withEffect">
                                  <p:stCondLst>
                                    <p:cond delay="0"/>
                                  </p:stCondLst>
                                  <p:childTnLst>
                                    <p:set>
                                      <p:cBhvr>
                                        <p:cTn id="861" dur="1" fill="hold">
                                          <p:stCondLst>
                                            <p:cond delay="0"/>
                                          </p:stCondLst>
                                        </p:cTn>
                                        <p:tgtEl>
                                          <p:spTgt spid="128"/>
                                        </p:tgtEl>
                                        <p:attrNameLst>
                                          <p:attrName>style.visibility</p:attrName>
                                        </p:attrNameLst>
                                      </p:cBhvr>
                                      <p:to>
                                        <p:strVal val="visible"/>
                                      </p:to>
                                    </p:set>
                                    <p:animEffect transition="out" filter="fade">
                                      <p:cBhvr additive="base">
                                        <p:cTn id="862" dur="316" fill="hold">
                                          <p:stCondLst>
                                            <p:cond delay="2213"/>
                                          </p:stCondLst>
                                        </p:cTn>
                                        <p:tgtEl>
                                          <p:spTgt spid="128"/>
                                        </p:tgtEl>
                                      </p:cBhvr>
                                    </p:animEffect>
                                    <p:animEffect transition="in" filter="fade">
                                      <p:cBhvr additive="base">
                                        <p:cTn id="863" dur="316" fill="hold">
                                          <p:stCondLst>
                                            <p:cond delay="0"/>
                                          </p:stCondLst>
                                        </p:cTn>
                                        <p:tgtEl>
                                          <p:spTgt spid="128"/>
                                        </p:tgtEl>
                                      </p:cBhvr>
                                    </p:animEffect>
                                    <p:set>
                                      <p:cBhvr additive="base">
                                        <p:cTn id="864" dur="1" fill="hold">
                                          <p:stCondLst>
                                            <p:cond delay="2528"/>
                                          </p:stCondLst>
                                        </p:cTn>
                                        <p:tgtEl>
                                          <p:spTgt spid="128"/>
                                        </p:tgtEl>
                                        <p:attrNameLst>
                                          <p:attrName>style.visibility</p:attrName>
                                        </p:attrNameLst>
                                      </p:cBhvr>
                                      <p:to>
                                        <p:strVal val="hidden"/>
                                      </p:to>
                                    </p:set>
                                    <p:set>
                                      <p:cBhvr additive="base">
                                        <p:cTn id="865" dur="2908" fill="hold">
                                          <p:stCondLst>
                                            <p:cond delay="0"/>
                                          </p:stCondLst>
                                        </p:cTn>
                                        <p:tgtEl>
                                          <p:spTgt spid="128"/>
                                        </p:tgtEl>
                                      </p:cBhvr>
                                      <p:to>
                                        <p:strVal val=""/>
                                      </p:to>
                                    </p:set>
                                  </p:childTnLst>
                                </p:cTn>
                              </p:par>
                              <p:par>
                                <p:cTn id="866" presetID="0" presetClass="path" presetSubtype="0" repeatCount="indefinite" fill="hold" grpId="1" nodeType="withEffect">
                                  <p:stCondLst>
                                    <p:cond delay="0"/>
                                  </p:stCondLst>
                                  <p:childTnLst>
                                    <p:animMotion origin="layout" path="M 1.66667E-6 1.85185E-6 C 0.07122 -0.04398 0.06237 -0.16273 0.0901 -0.27847 " pathEditMode="relative" rAng="0" ptsTypes="AA">
                                      <p:cBhvr>
                                        <p:cTn id="867" dur="2714" spd="-100000" fill="hold"/>
                                        <p:tgtEl>
                                          <p:spTgt spid="128"/>
                                        </p:tgtEl>
                                        <p:attrNameLst>
                                          <p:attrName>ppt_x</p:attrName>
                                          <p:attrName>ppt_y</p:attrName>
                                        </p:attrNameLst>
                                      </p:cBhvr>
                                      <p:rCtr x="4505" y="-13935"/>
                                    </p:animMotion>
                                  </p:childTnLst>
                                </p:cTn>
                              </p:par>
                              <p:par>
                                <p:cTn id="868" presetID="10" presetClass="entr" presetSubtype="0" repeatCount="indefinite" fill="hold" grpId="0" nodeType="withEffect">
                                  <p:stCondLst>
                                    <p:cond delay="0"/>
                                  </p:stCondLst>
                                  <p:childTnLst>
                                    <p:set>
                                      <p:cBhvr>
                                        <p:cTn id="869" dur="1" fill="hold">
                                          <p:stCondLst>
                                            <p:cond delay="0"/>
                                          </p:stCondLst>
                                        </p:cTn>
                                        <p:tgtEl>
                                          <p:spTgt spid="130"/>
                                        </p:tgtEl>
                                        <p:attrNameLst>
                                          <p:attrName>style.visibility</p:attrName>
                                        </p:attrNameLst>
                                      </p:cBhvr>
                                      <p:to>
                                        <p:strVal val="visible"/>
                                      </p:to>
                                    </p:set>
                                    <p:animEffect transition="out" filter="fade">
                                      <p:cBhvr additive="base">
                                        <p:cTn id="870" dur="250" fill="hold">
                                          <p:stCondLst>
                                            <p:cond delay="1750"/>
                                          </p:stCondLst>
                                        </p:cTn>
                                        <p:tgtEl>
                                          <p:spTgt spid="130"/>
                                        </p:tgtEl>
                                      </p:cBhvr>
                                    </p:animEffect>
                                    <p:animEffect transition="in" filter="fade">
                                      <p:cBhvr additive="base">
                                        <p:cTn id="871" dur="250" fill="hold">
                                          <p:stCondLst>
                                            <p:cond delay="0"/>
                                          </p:stCondLst>
                                        </p:cTn>
                                        <p:tgtEl>
                                          <p:spTgt spid="130"/>
                                        </p:tgtEl>
                                      </p:cBhvr>
                                    </p:animEffect>
                                    <p:set>
                                      <p:cBhvr additive="base">
                                        <p:cTn id="872" dur="1" fill="hold">
                                          <p:stCondLst>
                                            <p:cond delay="1999"/>
                                          </p:stCondLst>
                                        </p:cTn>
                                        <p:tgtEl>
                                          <p:spTgt spid="130"/>
                                        </p:tgtEl>
                                        <p:attrNameLst>
                                          <p:attrName>style.visibility</p:attrName>
                                        </p:attrNameLst>
                                      </p:cBhvr>
                                      <p:to>
                                        <p:strVal val="hidden"/>
                                      </p:to>
                                    </p:set>
                                    <p:set>
                                      <p:cBhvr additive="base">
                                        <p:cTn id="873" dur="2300" fill="hold">
                                          <p:stCondLst>
                                            <p:cond delay="0"/>
                                          </p:stCondLst>
                                        </p:cTn>
                                        <p:tgtEl>
                                          <p:spTgt spid="130"/>
                                        </p:tgtEl>
                                      </p:cBhvr>
                                      <p:to>
                                        <p:strVal val=""/>
                                      </p:to>
                                    </p:set>
                                  </p:childTnLst>
                                </p:cTn>
                              </p:par>
                              <p:par>
                                <p:cTn id="874" presetID="0" presetClass="path" presetSubtype="0" repeatCount="indefinite" fill="hold" grpId="1" nodeType="withEffect">
                                  <p:stCondLst>
                                    <p:cond delay="0"/>
                                  </p:stCondLst>
                                  <p:childTnLst>
                                    <p:animMotion origin="layout" path="M 4.16667E-7 2.22222E-6 C -0.01133 -0.10579 -0.06198 -0.18449 -0.00768 -0.31459 " pathEditMode="relative" rAng="0" ptsTypes="AA">
                                      <p:cBhvr>
                                        <p:cTn id="875" dur="3409" spd="-100000" fill="hold"/>
                                        <p:tgtEl>
                                          <p:spTgt spid="130"/>
                                        </p:tgtEl>
                                        <p:attrNameLst>
                                          <p:attrName>ppt_x</p:attrName>
                                          <p:attrName>ppt_y</p:attrName>
                                        </p:attrNameLst>
                                      </p:cBhvr>
                                      <p:rCtr x="-1628" y="-15741"/>
                                    </p:animMotion>
                                  </p:childTnLst>
                                </p:cTn>
                              </p:par>
                              <p:par>
                                <p:cTn id="876" presetID="10" presetClass="entr" presetSubtype="0" repeatCount="indefinite" fill="hold" grpId="0" nodeType="withEffect">
                                  <p:stCondLst>
                                    <p:cond delay="0"/>
                                  </p:stCondLst>
                                  <p:childTnLst>
                                    <p:set>
                                      <p:cBhvr>
                                        <p:cTn id="877" dur="1" fill="hold">
                                          <p:stCondLst>
                                            <p:cond delay="0"/>
                                          </p:stCondLst>
                                        </p:cTn>
                                        <p:tgtEl>
                                          <p:spTgt spid="131"/>
                                        </p:tgtEl>
                                        <p:attrNameLst>
                                          <p:attrName>style.visibility</p:attrName>
                                        </p:attrNameLst>
                                      </p:cBhvr>
                                      <p:to>
                                        <p:strVal val="visible"/>
                                      </p:to>
                                    </p:set>
                                    <p:animEffect transition="out" filter="fade">
                                      <p:cBhvr additive="base">
                                        <p:cTn id="878" dur="419" fill="hold">
                                          <p:stCondLst>
                                            <p:cond delay="2935"/>
                                          </p:stCondLst>
                                        </p:cTn>
                                        <p:tgtEl>
                                          <p:spTgt spid="131"/>
                                        </p:tgtEl>
                                      </p:cBhvr>
                                    </p:animEffect>
                                    <p:animEffect transition="in" filter="fade">
                                      <p:cBhvr additive="base">
                                        <p:cTn id="879" dur="419" fill="hold">
                                          <p:stCondLst>
                                            <p:cond delay="0"/>
                                          </p:stCondLst>
                                        </p:cTn>
                                        <p:tgtEl>
                                          <p:spTgt spid="131"/>
                                        </p:tgtEl>
                                      </p:cBhvr>
                                    </p:animEffect>
                                    <p:set>
                                      <p:cBhvr additive="base">
                                        <p:cTn id="880" dur="1" fill="hold">
                                          <p:stCondLst>
                                            <p:cond delay="3353"/>
                                          </p:stCondLst>
                                        </p:cTn>
                                        <p:tgtEl>
                                          <p:spTgt spid="131"/>
                                        </p:tgtEl>
                                        <p:attrNameLst>
                                          <p:attrName>style.visibility</p:attrName>
                                        </p:attrNameLst>
                                      </p:cBhvr>
                                      <p:to>
                                        <p:strVal val="hidden"/>
                                      </p:to>
                                    </p:set>
                                    <p:set>
                                      <p:cBhvr additive="base">
                                        <p:cTn id="881" dur="3858" fill="hold">
                                          <p:stCondLst>
                                            <p:cond delay="0"/>
                                          </p:stCondLst>
                                        </p:cTn>
                                        <p:tgtEl>
                                          <p:spTgt spid="131"/>
                                        </p:tgtEl>
                                      </p:cBhvr>
                                      <p:to>
                                        <p:strVal val=""/>
                                      </p:to>
                                    </p:set>
                                  </p:childTnLst>
                                </p:cTn>
                              </p:par>
                              <p:par>
                                <p:cTn id="882" presetID="0" presetClass="path" presetSubtype="0" repeatCount="indefinite" fill="hold" grpId="1" nodeType="withEffect">
                                  <p:stCondLst>
                                    <p:cond delay="0"/>
                                  </p:stCondLst>
                                  <p:childTnLst>
                                    <p:animMotion origin="layout" path="M -0.00013 -4.07407E-6 C 0.06472 -0.13541 0.07722 -0.05138 0.13164 -0.18125 " pathEditMode="relative" rAng="0" ptsTypes="AA">
                                      <p:cBhvr>
                                        <p:cTn id="883" dur="3060" spd="-100000" fill="hold"/>
                                        <p:tgtEl>
                                          <p:spTgt spid="131"/>
                                        </p:tgtEl>
                                        <p:attrNameLst>
                                          <p:attrName>ppt_x</p:attrName>
                                          <p:attrName>ppt_y</p:attrName>
                                        </p:attrNameLst>
                                      </p:cBhvr>
                                      <p:rCtr x="6589" y="-9074"/>
                                    </p:animMotion>
                                  </p:childTnLst>
                                </p:cTn>
                              </p:par>
                              <p:par>
                                <p:cTn id="884" presetID="10" presetClass="entr" presetSubtype="0" repeatCount="indefinite" fill="hold" grpId="0" nodeType="withEffect">
                                  <p:stCondLst>
                                    <p:cond delay="0"/>
                                  </p:stCondLst>
                                  <p:childTnLst>
                                    <p:set>
                                      <p:cBhvr>
                                        <p:cTn id="885" dur="1" fill="hold">
                                          <p:stCondLst>
                                            <p:cond delay="0"/>
                                          </p:stCondLst>
                                        </p:cTn>
                                        <p:tgtEl>
                                          <p:spTgt spid="132"/>
                                        </p:tgtEl>
                                        <p:attrNameLst>
                                          <p:attrName>style.visibility</p:attrName>
                                        </p:attrNameLst>
                                      </p:cBhvr>
                                      <p:to>
                                        <p:strVal val="visible"/>
                                      </p:to>
                                    </p:set>
                                    <p:animEffect transition="out" filter="fade">
                                      <p:cBhvr additive="base">
                                        <p:cTn id="886" dur="237" fill="hold">
                                          <p:stCondLst>
                                            <p:cond delay="1658"/>
                                          </p:stCondLst>
                                        </p:cTn>
                                        <p:tgtEl>
                                          <p:spTgt spid="132"/>
                                        </p:tgtEl>
                                      </p:cBhvr>
                                    </p:animEffect>
                                    <p:animEffect transition="in" filter="fade">
                                      <p:cBhvr additive="base">
                                        <p:cTn id="887" dur="237" fill="hold">
                                          <p:stCondLst>
                                            <p:cond delay="0"/>
                                          </p:stCondLst>
                                        </p:cTn>
                                        <p:tgtEl>
                                          <p:spTgt spid="132"/>
                                        </p:tgtEl>
                                      </p:cBhvr>
                                    </p:animEffect>
                                    <p:set>
                                      <p:cBhvr additive="base">
                                        <p:cTn id="888" dur="1" fill="hold">
                                          <p:stCondLst>
                                            <p:cond delay="1894"/>
                                          </p:stCondLst>
                                        </p:cTn>
                                        <p:tgtEl>
                                          <p:spTgt spid="132"/>
                                        </p:tgtEl>
                                        <p:attrNameLst>
                                          <p:attrName>style.visibility</p:attrName>
                                        </p:attrNameLst>
                                      </p:cBhvr>
                                      <p:to>
                                        <p:strVal val="hidden"/>
                                      </p:to>
                                    </p:set>
                                    <p:set>
                                      <p:cBhvr additive="base">
                                        <p:cTn id="889" dur="2179" fill="hold">
                                          <p:stCondLst>
                                            <p:cond delay="0"/>
                                          </p:stCondLst>
                                        </p:cTn>
                                        <p:tgtEl>
                                          <p:spTgt spid="132"/>
                                        </p:tgtEl>
                                      </p:cBhvr>
                                      <p:to>
                                        <p:strVal val=""/>
                                      </p:to>
                                    </p:set>
                                  </p:childTnLst>
                                </p:cTn>
                              </p:par>
                              <p:par>
                                <p:cTn id="890" presetID="0" presetClass="path" presetSubtype="0" repeatCount="indefinite" fill="hold" grpId="1" nodeType="withEffect">
                                  <p:stCondLst>
                                    <p:cond delay="0"/>
                                  </p:stCondLst>
                                  <p:childTnLst>
                                    <p:animMotion origin="layout" path="M -3.125E-6 3.7037E-7 C 0.05521 -0.12708 0.00586 -0.14954 0.06198 -0.26921 " pathEditMode="relative" rAng="3840000" ptsTypes="AA">
                                      <p:cBhvr>
                                        <p:cTn id="891" dur="3515" spd="-100000" fill="hold"/>
                                        <p:tgtEl>
                                          <p:spTgt spid="132"/>
                                        </p:tgtEl>
                                        <p:attrNameLst>
                                          <p:attrName>ppt_x</p:attrName>
                                          <p:attrName>ppt_y</p:attrName>
                                        </p:attrNameLst>
                                      </p:cBhvr>
                                      <p:rCtr x="3099" y="-13472"/>
                                    </p:animMotion>
                                  </p:childTnLst>
                                </p:cTn>
                              </p:par>
                              <p:par>
                                <p:cTn id="892" presetID="10" presetClass="entr" presetSubtype="0" repeatCount="indefinite" fill="hold" grpId="0" nodeType="withEffect">
                                  <p:stCondLst>
                                    <p:cond delay="0"/>
                                  </p:stCondLst>
                                  <p:childTnLst>
                                    <p:set>
                                      <p:cBhvr>
                                        <p:cTn id="893" dur="1" fill="hold">
                                          <p:stCondLst>
                                            <p:cond delay="0"/>
                                          </p:stCondLst>
                                        </p:cTn>
                                        <p:tgtEl>
                                          <p:spTgt spid="133"/>
                                        </p:tgtEl>
                                        <p:attrNameLst>
                                          <p:attrName>style.visibility</p:attrName>
                                        </p:attrNameLst>
                                      </p:cBhvr>
                                      <p:to>
                                        <p:strVal val="visible"/>
                                      </p:to>
                                    </p:set>
                                    <p:animEffect transition="out" filter="fade">
                                      <p:cBhvr additive="base">
                                        <p:cTn id="894" dur="305" fill="hold">
                                          <p:stCondLst>
                                            <p:cond delay="2133"/>
                                          </p:stCondLst>
                                        </p:cTn>
                                        <p:tgtEl>
                                          <p:spTgt spid="133"/>
                                        </p:tgtEl>
                                      </p:cBhvr>
                                    </p:animEffect>
                                    <p:animEffect transition="in" filter="fade">
                                      <p:cBhvr additive="base">
                                        <p:cTn id="895" dur="305" fill="hold">
                                          <p:stCondLst>
                                            <p:cond delay="0"/>
                                          </p:stCondLst>
                                        </p:cTn>
                                        <p:tgtEl>
                                          <p:spTgt spid="133"/>
                                        </p:tgtEl>
                                      </p:cBhvr>
                                    </p:animEffect>
                                    <p:set>
                                      <p:cBhvr additive="base">
                                        <p:cTn id="896" dur="1" fill="hold">
                                          <p:stCondLst>
                                            <p:cond delay="2437"/>
                                          </p:stCondLst>
                                        </p:cTn>
                                        <p:tgtEl>
                                          <p:spTgt spid="133"/>
                                        </p:tgtEl>
                                        <p:attrNameLst>
                                          <p:attrName>style.visibility</p:attrName>
                                        </p:attrNameLst>
                                      </p:cBhvr>
                                      <p:to>
                                        <p:strVal val="hidden"/>
                                      </p:to>
                                    </p:set>
                                    <p:set>
                                      <p:cBhvr additive="base">
                                        <p:cTn id="897" dur="2804" fill="hold">
                                          <p:stCondLst>
                                            <p:cond delay="0"/>
                                          </p:stCondLst>
                                        </p:cTn>
                                        <p:tgtEl>
                                          <p:spTgt spid="133"/>
                                        </p:tgtEl>
                                      </p:cBhvr>
                                      <p:to>
                                        <p:strVal val=""/>
                                      </p:to>
                                    </p:set>
                                  </p:childTnLst>
                                </p:cTn>
                              </p:par>
                              <p:par>
                                <p:cTn id="898" presetID="0" presetClass="path" presetSubtype="0" repeatCount="indefinite" fill="hold" grpId="1" nodeType="withEffect">
                                  <p:stCondLst>
                                    <p:cond delay="0"/>
                                  </p:stCondLst>
                                  <p:childTnLst>
                                    <p:animMotion origin="layout" path="M -0.00013 -1.11111E-6 C 0.08373 -0.1206 0.14375 -0.01111 0.19831 -0.14097 " pathEditMode="relative" rAng="0" ptsTypes="AA">
                                      <p:cBhvr>
                                        <p:cTn id="899" dur="2924" spd="-100000" fill="hold"/>
                                        <p:tgtEl>
                                          <p:spTgt spid="133"/>
                                        </p:tgtEl>
                                        <p:attrNameLst>
                                          <p:attrName>ppt_x</p:attrName>
                                          <p:attrName>ppt_y</p:attrName>
                                        </p:attrNameLst>
                                      </p:cBhvr>
                                      <p:rCtr x="9922" y="-7060"/>
                                    </p:animMotion>
                                  </p:childTnLst>
                                </p:cTn>
                              </p:par>
                              <p:par>
                                <p:cTn id="900" presetID="10" presetClass="entr" presetSubtype="0" repeatCount="indefinite" fill="hold" grpId="0" nodeType="withEffect">
                                  <p:stCondLst>
                                    <p:cond delay="0"/>
                                  </p:stCondLst>
                                  <p:childTnLst>
                                    <p:set>
                                      <p:cBhvr>
                                        <p:cTn id="901" dur="1" fill="hold">
                                          <p:stCondLst>
                                            <p:cond delay="0"/>
                                          </p:stCondLst>
                                        </p:cTn>
                                        <p:tgtEl>
                                          <p:spTgt spid="134"/>
                                        </p:tgtEl>
                                        <p:attrNameLst>
                                          <p:attrName>style.visibility</p:attrName>
                                        </p:attrNameLst>
                                      </p:cBhvr>
                                      <p:to>
                                        <p:strVal val="visible"/>
                                      </p:to>
                                    </p:set>
                                    <p:animEffect transition="out" filter="fade">
                                      <p:cBhvr additive="base">
                                        <p:cTn id="902" dur="324" fill="hold">
                                          <p:stCondLst>
                                            <p:cond delay="2271"/>
                                          </p:stCondLst>
                                        </p:cTn>
                                        <p:tgtEl>
                                          <p:spTgt spid="134"/>
                                        </p:tgtEl>
                                      </p:cBhvr>
                                    </p:animEffect>
                                    <p:animEffect transition="in" filter="fade">
                                      <p:cBhvr additive="base">
                                        <p:cTn id="903" dur="324" fill="hold">
                                          <p:stCondLst>
                                            <p:cond delay="0"/>
                                          </p:stCondLst>
                                        </p:cTn>
                                        <p:tgtEl>
                                          <p:spTgt spid="134"/>
                                        </p:tgtEl>
                                      </p:cBhvr>
                                    </p:animEffect>
                                    <p:set>
                                      <p:cBhvr additive="base">
                                        <p:cTn id="904" dur="1" fill="hold">
                                          <p:stCondLst>
                                            <p:cond delay="2594"/>
                                          </p:stCondLst>
                                        </p:cTn>
                                        <p:tgtEl>
                                          <p:spTgt spid="134"/>
                                        </p:tgtEl>
                                        <p:attrNameLst>
                                          <p:attrName>style.visibility</p:attrName>
                                        </p:attrNameLst>
                                      </p:cBhvr>
                                      <p:to>
                                        <p:strVal val="hidden"/>
                                      </p:to>
                                    </p:set>
                                    <p:set>
                                      <p:cBhvr additive="base">
                                        <p:cTn id="905" dur="2984" fill="hold">
                                          <p:stCondLst>
                                            <p:cond delay="0"/>
                                          </p:stCondLst>
                                        </p:cTn>
                                        <p:tgtEl>
                                          <p:spTgt spid="134"/>
                                        </p:tgtEl>
                                      </p:cBhvr>
                                      <p:to>
                                        <p:strVal val=""/>
                                      </p:to>
                                    </p:set>
                                  </p:childTnLst>
                                </p:cTn>
                              </p:par>
                              <p:par>
                                <p:cTn id="906"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907" dur="2415" spd="-100000" fill="hold"/>
                                        <p:tgtEl>
                                          <p:spTgt spid="134"/>
                                        </p:tgtEl>
                                        <p:attrNameLst>
                                          <p:attrName>ppt_x</p:attrName>
                                          <p:attrName>ppt_y</p:attrName>
                                        </p:attrNameLst>
                                      </p:cBhvr>
                                      <p:rCtr x="8138" y="-1852"/>
                                    </p:animMotion>
                                  </p:childTnLst>
                                </p:cTn>
                              </p:par>
                              <p:par>
                                <p:cTn id="908" presetID="10" presetClass="entr" presetSubtype="0" repeatCount="indefinite" fill="hold" grpId="0" nodeType="withEffect">
                                  <p:stCondLst>
                                    <p:cond delay="0"/>
                                  </p:stCondLst>
                                  <p:childTnLst>
                                    <p:set>
                                      <p:cBhvr>
                                        <p:cTn id="909" dur="1" fill="hold">
                                          <p:stCondLst>
                                            <p:cond delay="0"/>
                                          </p:stCondLst>
                                        </p:cTn>
                                        <p:tgtEl>
                                          <p:spTgt spid="135"/>
                                        </p:tgtEl>
                                        <p:attrNameLst>
                                          <p:attrName>style.visibility</p:attrName>
                                        </p:attrNameLst>
                                      </p:cBhvr>
                                      <p:to>
                                        <p:strVal val="visible"/>
                                      </p:to>
                                    </p:set>
                                    <p:animEffect transition="out" filter="fade">
                                      <p:cBhvr additive="base">
                                        <p:cTn id="910" dur="289" fill="hold">
                                          <p:stCondLst>
                                            <p:cond delay="2024"/>
                                          </p:stCondLst>
                                        </p:cTn>
                                        <p:tgtEl>
                                          <p:spTgt spid="135"/>
                                        </p:tgtEl>
                                      </p:cBhvr>
                                    </p:animEffect>
                                    <p:animEffect transition="in" filter="fade">
                                      <p:cBhvr additive="base">
                                        <p:cTn id="911" dur="289" fill="hold">
                                          <p:stCondLst>
                                            <p:cond delay="0"/>
                                          </p:stCondLst>
                                        </p:cTn>
                                        <p:tgtEl>
                                          <p:spTgt spid="135"/>
                                        </p:tgtEl>
                                      </p:cBhvr>
                                    </p:animEffect>
                                    <p:set>
                                      <p:cBhvr additive="base">
                                        <p:cTn id="912" dur="1" fill="hold">
                                          <p:stCondLst>
                                            <p:cond delay="2311"/>
                                          </p:stCondLst>
                                        </p:cTn>
                                        <p:tgtEl>
                                          <p:spTgt spid="135"/>
                                        </p:tgtEl>
                                        <p:attrNameLst>
                                          <p:attrName>style.visibility</p:attrName>
                                        </p:attrNameLst>
                                      </p:cBhvr>
                                      <p:to>
                                        <p:strVal val="hidden"/>
                                      </p:to>
                                    </p:set>
                                    <p:set>
                                      <p:cBhvr additive="base">
                                        <p:cTn id="913" dur="2659" fill="hold">
                                          <p:stCondLst>
                                            <p:cond delay="0"/>
                                          </p:stCondLst>
                                        </p:cTn>
                                        <p:tgtEl>
                                          <p:spTgt spid="135"/>
                                        </p:tgtEl>
                                      </p:cBhvr>
                                      <p:to>
                                        <p:strVal val=""/>
                                      </p:to>
                                    </p:set>
                                  </p:childTnLst>
                                </p:cTn>
                              </p:par>
                              <p:par>
                                <p:cTn id="914" presetID="0" presetClass="path" presetSubtype="0" repeatCount="indefinite" fill="hold" grpId="1" nodeType="withEffect">
                                  <p:stCondLst>
                                    <p:cond delay="0"/>
                                  </p:stCondLst>
                                  <p:childTnLst>
                                    <p:animMotion origin="layout" path="M 1.66667E-6 3.7037E-7 C -0.04024 -0.14421 0.01732 -0.1956 -0.003 -0.34421 " pathEditMode="relative" rAng="0" ptsTypes="AA">
                                      <p:cBhvr>
                                        <p:cTn id="915" dur="2191" spd="-100000" fill="hold"/>
                                        <p:tgtEl>
                                          <p:spTgt spid="135"/>
                                        </p:tgtEl>
                                        <p:attrNameLst>
                                          <p:attrName>ppt_x</p:attrName>
                                          <p:attrName>ppt_y</p:attrName>
                                        </p:attrNameLst>
                                      </p:cBhvr>
                                      <p:rCtr x="-664" y="-17222"/>
                                    </p:animMotion>
                                  </p:childTnLst>
                                </p:cTn>
                              </p:par>
                              <p:par>
                                <p:cTn id="916" presetID="10" presetClass="entr" presetSubtype="0" repeatCount="indefinite" fill="hold" grpId="0" nodeType="withEffect">
                                  <p:stCondLst>
                                    <p:cond delay="0"/>
                                  </p:stCondLst>
                                  <p:childTnLst>
                                    <p:set>
                                      <p:cBhvr>
                                        <p:cTn id="917" dur="1" fill="hold">
                                          <p:stCondLst>
                                            <p:cond delay="0"/>
                                          </p:stCondLst>
                                        </p:cTn>
                                        <p:tgtEl>
                                          <p:spTgt spid="136"/>
                                        </p:tgtEl>
                                        <p:attrNameLst>
                                          <p:attrName>style.visibility</p:attrName>
                                        </p:attrNameLst>
                                      </p:cBhvr>
                                      <p:to>
                                        <p:strVal val="visible"/>
                                      </p:to>
                                    </p:set>
                                    <p:animEffect transition="out" filter="fade">
                                      <p:cBhvr additive="base">
                                        <p:cTn id="918" dur="346" fill="hold">
                                          <p:stCondLst>
                                            <p:cond delay="2419"/>
                                          </p:stCondLst>
                                        </p:cTn>
                                        <p:tgtEl>
                                          <p:spTgt spid="136"/>
                                        </p:tgtEl>
                                      </p:cBhvr>
                                    </p:animEffect>
                                    <p:animEffect transition="in" filter="fade">
                                      <p:cBhvr additive="base">
                                        <p:cTn id="919" dur="346" fill="hold">
                                          <p:stCondLst>
                                            <p:cond delay="0"/>
                                          </p:stCondLst>
                                        </p:cTn>
                                        <p:tgtEl>
                                          <p:spTgt spid="136"/>
                                        </p:tgtEl>
                                      </p:cBhvr>
                                    </p:animEffect>
                                    <p:set>
                                      <p:cBhvr additive="base">
                                        <p:cTn id="920" dur="1" fill="hold">
                                          <p:stCondLst>
                                            <p:cond delay="2763"/>
                                          </p:stCondLst>
                                        </p:cTn>
                                        <p:tgtEl>
                                          <p:spTgt spid="136"/>
                                        </p:tgtEl>
                                        <p:attrNameLst>
                                          <p:attrName>style.visibility</p:attrName>
                                        </p:attrNameLst>
                                      </p:cBhvr>
                                      <p:to>
                                        <p:strVal val="hidden"/>
                                      </p:to>
                                    </p:set>
                                    <p:set>
                                      <p:cBhvr additive="base">
                                        <p:cTn id="921" dur="3180" fill="hold">
                                          <p:stCondLst>
                                            <p:cond delay="0"/>
                                          </p:stCondLst>
                                        </p:cTn>
                                        <p:tgtEl>
                                          <p:spTgt spid="136"/>
                                        </p:tgtEl>
                                      </p:cBhvr>
                                      <p:to>
                                        <p:strVal val=""/>
                                      </p:to>
                                    </p:set>
                                  </p:childTnLst>
                                </p:cTn>
                              </p:par>
                              <p:par>
                                <p:cTn id="922" presetID="0" presetClass="path" presetSubtype="0" repeatCount="indefinite" fill="hold" grpId="1" nodeType="withEffect">
                                  <p:stCondLst>
                                    <p:cond delay="0"/>
                                  </p:stCondLst>
                                  <p:childTnLst>
                                    <p:animMotion origin="layout" path="M 2.5E-6 2.22222E-6 C 0.00377 -0.22477 0.15403 -0.14283 0.13372 -0.29121 " pathEditMode="relative" rAng="0" ptsTypes="AA">
                                      <p:cBhvr>
                                        <p:cTn id="923" dur="2340" spd="-100000" fill="hold"/>
                                        <p:tgtEl>
                                          <p:spTgt spid="136"/>
                                        </p:tgtEl>
                                        <p:attrNameLst>
                                          <p:attrName>ppt_x</p:attrName>
                                          <p:attrName>ppt_y</p:attrName>
                                        </p:attrNameLst>
                                      </p:cBhvr>
                                      <p:rCtr x="6771" y="-14560"/>
                                    </p:animMotion>
                                  </p:childTnLst>
                                </p:cTn>
                              </p:par>
                              <p:par>
                                <p:cTn id="924" presetID="10" presetClass="entr" presetSubtype="0" repeatCount="indefinite" fill="hold" grpId="0" nodeType="withEffect">
                                  <p:stCondLst>
                                    <p:cond delay="0"/>
                                  </p:stCondLst>
                                  <p:childTnLst>
                                    <p:set>
                                      <p:cBhvr>
                                        <p:cTn id="925" dur="1" fill="hold">
                                          <p:stCondLst>
                                            <p:cond delay="0"/>
                                          </p:stCondLst>
                                        </p:cTn>
                                        <p:tgtEl>
                                          <p:spTgt spid="137"/>
                                        </p:tgtEl>
                                        <p:attrNameLst>
                                          <p:attrName>style.visibility</p:attrName>
                                        </p:attrNameLst>
                                      </p:cBhvr>
                                      <p:to>
                                        <p:strVal val="visible"/>
                                      </p:to>
                                    </p:set>
                                    <p:animEffect transition="out" filter="fade">
                                      <p:cBhvr additive="base">
                                        <p:cTn id="926" dur="419" fill="hold">
                                          <p:stCondLst>
                                            <p:cond delay="2933"/>
                                          </p:stCondLst>
                                        </p:cTn>
                                        <p:tgtEl>
                                          <p:spTgt spid="137"/>
                                        </p:tgtEl>
                                      </p:cBhvr>
                                    </p:animEffect>
                                    <p:animEffect transition="in" filter="fade">
                                      <p:cBhvr additive="base">
                                        <p:cTn id="927" dur="419" fill="hold">
                                          <p:stCondLst>
                                            <p:cond delay="0"/>
                                          </p:stCondLst>
                                        </p:cTn>
                                        <p:tgtEl>
                                          <p:spTgt spid="137"/>
                                        </p:tgtEl>
                                      </p:cBhvr>
                                    </p:animEffect>
                                    <p:set>
                                      <p:cBhvr additive="base">
                                        <p:cTn id="928" dur="1" fill="hold">
                                          <p:stCondLst>
                                            <p:cond delay="3351"/>
                                          </p:stCondLst>
                                        </p:cTn>
                                        <p:tgtEl>
                                          <p:spTgt spid="137"/>
                                        </p:tgtEl>
                                        <p:attrNameLst>
                                          <p:attrName>style.visibility</p:attrName>
                                        </p:attrNameLst>
                                      </p:cBhvr>
                                      <p:to>
                                        <p:strVal val="hidden"/>
                                      </p:to>
                                    </p:set>
                                    <p:set>
                                      <p:cBhvr additive="base">
                                        <p:cTn id="929" dur="3855" fill="hold">
                                          <p:stCondLst>
                                            <p:cond delay="0"/>
                                          </p:stCondLst>
                                        </p:cTn>
                                        <p:tgtEl>
                                          <p:spTgt spid="137"/>
                                        </p:tgtEl>
                                      </p:cBhvr>
                                      <p:to>
                                        <p:strVal val=""/>
                                      </p:to>
                                    </p:set>
                                  </p:childTnLst>
                                </p:cTn>
                              </p:par>
                              <p:par>
                                <p:cTn id="930" presetID="0" presetClass="path" presetSubtype="0" repeatCount="indefinite" fill="hold" grpId="1" nodeType="withEffect">
                                  <p:stCondLst>
                                    <p:cond delay="0"/>
                                  </p:stCondLst>
                                  <p:childTnLst>
                                    <p:animMotion origin="layout" path="M 1.04167E-6 7.40741E-7 C 0.03229 -0.19769 0.04193 -0.19838 0.13359 -0.2912 " pathEditMode="relative" rAng="0" ptsTypes="AA">
                                      <p:cBhvr>
                                        <p:cTn id="931" dur="2196" spd="-100000" fill="hold"/>
                                        <p:tgtEl>
                                          <p:spTgt spid="137"/>
                                        </p:tgtEl>
                                        <p:attrNameLst>
                                          <p:attrName>ppt_x</p:attrName>
                                          <p:attrName>ppt_y</p:attrName>
                                        </p:attrNameLst>
                                      </p:cBhvr>
                                      <p:rCtr x="6680" y="-14560"/>
                                    </p:animMotion>
                                  </p:childTnLst>
                                </p:cTn>
                              </p:par>
                              <p:par>
                                <p:cTn id="932" presetID="10" presetClass="entr" presetSubtype="0" repeatCount="indefinite" fill="hold" grpId="0" nodeType="withEffect">
                                  <p:stCondLst>
                                    <p:cond delay="0"/>
                                  </p:stCondLst>
                                  <p:childTnLst>
                                    <p:set>
                                      <p:cBhvr>
                                        <p:cTn id="933" dur="1" fill="hold">
                                          <p:stCondLst>
                                            <p:cond delay="0"/>
                                          </p:stCondLst>
                                        </p:cTn>
                                        <p:tgtEl>
                                          <p:spTgt spid="138"/>
                                        </p:tgtEl>
                                        <p:attrNameLst>
                                          <p:attrName>style.visibility</p:attrName>
                                        </p:attrNameLst>
                                      </p:cBhvr>
                                      <p:to>
                                        <p:strVal val="visible"/>
                                      </p:to>
                                    </p:set>
                                    <p:animEffect transition="out" filter="fade">
                                      <p:cBhvr additive="base">
                                        <p:cTn id="934" dur="314" fill="hold">
                                          <p:stCondLst>
                                            <p:cond delay="2197"/>
                                          </p:stCondLst>
                                        </p:cTn>
                                        <p:tgtEl>
                                          <p:spTgt spid="138"/>
                                        </p:tgtEl>
                                      </p:cBhvr>
                                    </p:animEffect>
                                    <p:animEffect transition="in" filter="fade">
                                      <p:cBhvr additive="base">
                                        <p:cTn id="935" dur="314" fill="hold">
                                          <p:stCondLst>
                                            <p:cond delay="0"/>
                                          </p:stCondLst>
                                        </p:cTn>
                                        <p:tgtEl>
                                          <p:spTgt spid="138"/>
                                        </p:tgtEl>
                                      </p:cBhvr>
                                    </p:animEffect>
                                    <p:set>
                                      <p:cBhvr additive="base">
                                        <p:cTn id="936" dur="1" fill="hold">
                                          <p:stCondLst>
                                            <p:cond delay="2510"/>
                                          </p:stCondLst>
                                        </p:cTn>
                                        <p:tgtEl>
                                          <p:spTgt spid="138"/>
                                        </p:tgtEl>
                                        <p:attrNameLst>
                                          <p:attrName>style.visibility</p:attrName>
                                        </p:attrNameLst>
                                      </p:cBhvr>
                                      <p:to>
                                        <p:strVal val="hidden"/>
                                      </p:to>
                                    </p:set>
                                    <p:set>
                                      <p:cBhvr additive="base">
                                        <p:cTn id="937" dur="2888" fill="hold">
                                          <p:stCondLst>
                                            <p:cond delay="0"/>
                                          </p:stCondLst>
                                        </p:cTn>
                                        <p:tgtEl>
                                          <p:spTgt spid="138"/>
                                        </p:tgtEl>
                                      </p:cBhvr>
                                      <p:to>
                                        <p:strVal val=""/>
                                      </p:to>
                                    </p:set>
                                  </p:childTnLst>
                                </p:cTn>
                              </p:par>
                              <p:par>
                                <p:cTn id="938" presetID="0" presetClass="path" presetSubtype="0" repeatCount="indefinite" fill="hold" grpId="1" nodeType="withEffect">
                                  <p:stCondLst>
                                    <p:cond delay="0"/>
                                  </p:stCondLst>
                                  <p:childTnLst>
                                    <p:animMotion origin="layout" path="M 3.54167E-6 -7.40741E-7 C 0.10703 -0.07315 0.10599 -0.1625 0.13359 -0.2912 " pathEditMode="relative" rAng="0" ptsTypes="AA">
                                      <p:cBhvr>
                                        <p:cTn id="939" dur="2546" spd="-100000" fill="hold"/>
                                        <p:tgtEl>
                                          <p:spTgt spid="138"/>
                                        </p:tgtEl>
                                        <p:attrNameLst>
                                          <p:attrName>ppt_x</p:attrName>
                                          <p:attrName>ppt_y</p:attrName>
                                        </p:attrNameLst>
                                      </p:cBhvr>
                                      <p:rCtr x="6680" y="-14560"/>
                                    </p:animMotion>
                                  </p:childTnLst>
                                </p:cTn>
                              </p:par>
                              <p:par>
                                <p:cTn id="940" presetID="10" presetClass="entr" presetSubtype="0" repeatCount="indefinite" fill="hold" grpId="0" nodeType="withEffect">
                                  <p:stCondLst>
                                    <p:cond delay="0"/>
                                  </p:stCondLst>
                                  <p:childTnLst>
                                    <p:set>
                                      <p:cBhvr>
                                        <p:cTn id="941" dur="1" fill="hold">
                                          <p:stCondLst>
                                            <p:cond delay="0"/>
                                          </p:stCondLst>
                                        </p:cTn>
                                        <p:tgtEl>
                                          <p:spTgt spid="139"/>
                                        </p:tgtEl>
                                        <p:attrNameLst>
                                          <p:attrName>style.visibility</p:attrName>
                                        </p:attrNameLst>
                                      </p:cBhvr>
                                      <p:to>
                                        <p:strVal val="visible"/>
                                      </p:to>
                                    </p:set>
                                    <p:animEffect transition="out" filter="fade">
                                      <p:cBhvr additive="base">
                                        <p:cTn id="942" dur="407" fill="hold">
                                          <p:stCondLst>
                                            <p:cond delay="2850"/>
                                          </p:stCondLst>
                                        </p:cTn>
                                        <p:tgtEl>
                                          <p:spTgt spid="139"/>
                                        </p:tgtEl>
                                      </p:cBhvr>
                                    </p:animEffect>
                                    <p:animEffect transition="in" filter="fade">
                                      <p:cBhvr additive="base">
                                        <p:cTn id="943" dur="407" fill="hold">
                                          <p:stCondLst>
                                            <p:cond delay="0"/>
                                          </p:stCondLst>
                                        </p:cTn>
                                        <p:tgtEl>
                                          <p:spTgt spid="139"/>
                                        </p:tgtEl>
                                      </p:cBhvr>
                                    </p:animEffect>
                                    <p:set>
                                      <p:cBhvr additive="base">
                                        <p:cTn id="944" dur="1" fill="hold">
                                          <p:stCondLst>
                                            <p:cond delay="3255"/>
                                          </p:stCondLst>
                                        </p:cTn>
                                        <p:tgtEl>
                                          <p:spTgt spid="139"/>
                                        </p:tgtEl>
                                        <p:attrNameLst>
                                          <p:attrName>style.visibility</p:attrName>
                                        </p:attrNameLst>
                                      </p:cBhvr>
                                      <p:to>
                                        <p:strVal val="hidden"/>
                                      </p:to>
                                    </p:set>
                                    <p:set>
                                      <p:cBhvr additive="base">
                                        <p:cTn id="945" dur="3745" fill="hold">
                                          <p:stCondLst>
                                            <p:cond delay="0"/>
                                          </p:stCondLst>
                                        </p:cTn>
                                        <p:tgtEl>
                                          <p:spTgt spid="139"/>
                                        </p:tgtEl>
                                      </p:cBhvr>
                                      <p:to>
                                        <p:strVal val=""/>
                                      </p:to>
                                    </p:set>
                                  </p:childTnLst>
                                </p:cTn>
                              </p:par>
                              <p:par>
                                <p:cTn id="946" presetID="0" presetClass="path" presetSubtype="0" repeatCount="indefinite" fill="hold" grpId="1" nodeType="withEffect">
                                  <p:stCondLst>
                                    <p:cond delay="0"/>
                                  </p:stCondLst>
                                  <p:childTnLst>
                                    <p:animMotion origin="layout" path="M 1.04167E-6 1.48148E-6 C 0.00104 -0.11574 -0.11797 -0.13287 -0.09037 -0.26158 " pathEditMode="relative" rAng="0" ptsTypes="AA">
                                      <p:cBhvr>
                                        <p:cTn id="947" dur="3501" spd="-100000" fill="hold"/>
                                        <p:tgtEl>
                                          <p:spTgt spid="139"/>
                                        </p:tgtEl>
                                        <p:attrNameLst>
                                          <p:attrName>ppt_x</p:attrName>
                                          <p:attrName>ppt_y</p:attrName>
                                        </p:attrNameLst>
                                      </p:cBhvr>
                                      <p:rCtr x="-4727" y="-13079"/>
                                    </p:animMotion>
                                  </p:childTnLst>
                                </p:cTn>
                              </p:par>
                              <p:par>
                                <p:cTn id="948" presetID="10" presetClass="entr" presetSubtype="0" repeatCount="indefinite" fill="hold" grpId="0" nodeType="withEffect">
                                  <p:stCondLst>
                                    <p:cond delay="0"/>
                                  </p:stCondLst>
                                  <p:childTnLst>
                                    <p:set>
                                      <p:cBhvr>
                                        <p:cTn id="949" dur="1" fill="hold">
                                          <p:stCondLst>
                                            <p:cond delay="0"/>
                                          </p:stCondLst>
                                        </p:cTn>
                                        <p:tgtEl>
                                          <p:spTgt spid="129"/>
                                        </p:tgtEl>
                                        <p:attrNameLst>
                                          <p:attrName>style.visibility</p:attrName>
                                        </p:attrNameLst>
                                      </p:cBhvr>
                                      <p:to>
                                        <p:strVal val="visible"/>
                                      </p:to>
                                    </p:set>
                                    <p:animEffect transition="out" filter="fade">
                                      <p:cBhvr additive="base">
                                        <p:cTn id="950" dur="277" fill="hold">
                                          <p:stCondLst>
                                            <p:cond delay="1937"/>
                                          </p:stCondLst>
                                        </p:cTn>
                                        <p:tgtEl>
                                          <p:spTgt spid="129"/>
                                        </p:tgtEl>
                                      </p:cBhvr>
                                    </p:animEffect>
                                    <p:animEffect transition="in" filter="fade">
                                      <p:cBhvr additive="base">
                                        <p:cTn id="951" dur="277" fill="hold">
                                          <p:stCondLst>
                                            <p:cond delay="0"/>
                                          </p:stCondLst>
                                        </p:cTn>
                                        <p:tgtEl>
                                          <p:spTgt spid="129"/>
                                        </p:tgtEl>
                                      </p:cBhvr>
                                    </p:animEffect>
                                    <p:set>
                                      <p:cBhvr additive="base">
                                        <p:cTn id="952" dur="1" fill="hold">
                                          <p:stCondLst>
                                            <p:cond delay="2213"/>
                                          </p:stCondLst>
                                        </p:cTn>
                                        <p:tgtEl>
                                          <p:spTgt spid="129"/>
                                        </p:tgtEl>
                                        <p:attrNameLst>
                                          <p:attrName>style.visibility</p:attrName>
                                        </p:attrNameLst>
                                      </p:cBhvr>
                                      <p:to>
                                        <p:strVal val="hidden"/>
                                      </p:to>
                                    </p:set>
                                    <p:set>
                                      <p:cBhvr additive="base">
                                        <p:cTn id="953" dur="2546" fill="hold">
                                          <p:stCondLst>
                                            <p:cond delay="0"/>
                                          </p:stCondLst>
                                        </p:cTn>
                                        <p:tgtEl>
                                          <p:spTgt spid="129"/>
                                        </p:tgtEl>
                                      </p:cBhvr>
                                      <p:to>
                                        <p:strVal val=""/>
                                      </p:to>
                                    </p:set>
                                  </p:childTnLst>
                                </p:cTn>
                              </p:par>
                              <p:par>
                                <p:cTn id="954" presetID="0" presetClass="path" presetSubtype="0" repeatCount="indefinite" fill="hold" grpId="1" nodeType="withEffect">
                                  <p:stCondLst>
                                    <p:cond delay="0"/>
                                  </p:stCondLst>
                                  <p:childTnLst>
                                    <p:animMotion origin="layout" path="M -1.04167E-6 2.96296E-6 C 0.07604 -0.05301 0.06667 -0.19607 0.09636 -0.33519 " pathEditMode="relative" rAng="0" ptsTypes="AA">
                                      <p:cBhvr>
                                        <p:cTn id="955" dur="3347" spd="-100000" fill="hold"/>
                                        <p:tgtEl>
                                          <p:spTgt spid="129"/>
                                        </p:tgtEl>
                                        <p:attrNameLst>
                                          <p:attrName>ppt_x</p:attrName>
                                          <p:attrName>ppt_y</p:attrName>
                                        </p:attrNameLst>
                                      </p:cBhvr>
                                      <p:rCtr x="4818" y="-16759"/>
                                    </p:animMotion>
                                  </p:childTnLst>
                                </p:cTn>
                              </p:par>
                              <p:par>
                                <p:cTn id="956" presetID="10" presetClass="entr" presetSubtype="0" repeatCount="indefinite" fill="hold" grpId="0" nodeType="withEffect">
                                  <p:stCondLst>
                                    <p:cond delay="0"/>
                                  </p:stCondLst>
                                  <p:childTnLst>
                                    <p:set>
                                      <p:cBhvr>
                                        <p:cTn id="957" dur="1" fill="hold">
                                          <p:stCondLst>
                                            <p:cond delay="0"/>
                                          </p:stCondLst>
                                        </p:cTn>
                                        <p:tgtEl>
                                          <p:spTgt spid="140"/>
                                        </p:tgtEl>
                                        <p:attrNameLst>
                                          <p:attrName>style.visibility</p:attrName>
                                        </p:attrNameLst>
                                      </p:cBhvr>
                                      <p:to>
                                        <p:strVal val="visible"/>
                                      </p:to>
                                    </p:set>
                                    <p:animEffect transition="out" filter="fade">
                                      <p:cBhvr additive="base">
                                        <p:cTn id="958" dur="273" fill="hold">
                                          <p:stCondLst>
                                            <p:cond delay="1912"/>
                                          </p:stCondLst>
                                        </p:cTn>
                                        <p:tgtEl>
                                          <p:spTgt spid="140"/>
                                        </p:tgtEl>
                                      </p:cBhvr>
                                    </p:animEffect>
                                    <p:animEffect transition="in" filter="fade">
                                      <p:cBhvr additive="base">
                                        <p:cTn id="959" dur="273" fill="hold">
                                          <p:stCondLst>
                                            <p:cond delay="0"/>
                                          </p:stCondLst>
                                        </p:cTn>
                                        <p:tgtEl>
                                          <p:spTgt spid="140"/>
                                        </p:tgtEl>
                                      </p:cBhvr>
                                    </p:animEffect>
                                    <p:set>
                                      <p:cBhvr additive="base">
                                        <p:cTn id="960" dur="1" fill="hold">
                                          <p:stCondLst>
                                            <p:cond delay="2184"/>
                                          </p:stCondLst>
                                        </p:cTn>
                                        <p:tgtEl>
                                          <p:spTgt spid="140"/>
                                        </p:tgtEl>
                                        <p:attrNameLst>
                                          <p:attrName>style.visibility</p:attrName>
                                        </p:attrNameLst>
                                      </p:cBhvr>
                                      <p:to>
                                        <p:strVal val="hidden"/>
                                      </p:to>
                                    </p:set>
                                    <p:set>
                                      <p:cBhvr additive="base">
                                        <p:cTn id="961" dur="2513" fill="hold">
                                          <p:stCondLst>
                                            <p:cond delay="0"/>
                                          </p:stCondLst>
                                        </p:cTn>
                                        <p:tgtEl>
                                          <p:spTgt spid="140"/>
                                        </p:tgtEl>
                                      </p:cBhvr>
                                      <p:to>
                                        <p:strVal val=""/>
                                      </p:to>
                                    </p:set>
                                  </p:childTnLst>
                                </p:cTn>
                              </p:par>
                              <p:par>
                                <p:cTn id="962" presetID="0" presetClass="path" presetSubtype="0" repeatCount="indefinite" fill="hold" grpId="1" nodeType="withEffect">
                                  <p:stCondLst>
                                    <p:cond delay="0"/>
                                  </p:stCondLst>
                                  <p:childTnLst>
                                    <p:animMotion origin="layout" path="M -1.66667E-6 -3.7037E-7 C 0.06432 -0.17315 0.07669 -0.06574 0.13086 -0.23171 " pathEditMode="relative" rAng="0" ptsTypes="AA">
                                      <p:cBhvr>
                                        <p:cTn id="963" dur="2180" spd="-100000" fill="hold"/>
                                        <p:tgtEl>
                                          <p:spTgt spid="140"/>
                                        </p:tgtEl>
                                        <p:attrNameLst>
                                          <p:attrName>ppt_x</p:attrName>
                                          <p:attrName>ppt_y</p:attrName>
                                        </p:attrNameLst>
                                      </p:cBhvr>
                                      <p:rCtr x="6536" y="-11597"/>
                                    </p:animMotion>
                                  </p:childTnLst>
                                </p:cTn>
                              </p:par>
                              <p:par>
                                <p:cTn id="964" presetID="10" presetClass="entr" presetSubtype="0" repeatCount="indefinite" fill="hold" grpId="0" nodeType="withEffect">
                                  <p:stCondLst>
                                    <p:cond delay="0"/>
                                  </p:stCondLst>
                                  <p:childTnLst>
                                    <p:set>
                                      <p:cBhvr>
                                        <p:cTn id="965" dur="1" fill="hold">
                                          <p:stCondLst>
                                            <p:cond delay="0"/>
                                          </p:stCondLst>
                                        </p:cTn>
                                        <p:tgtEl>
                                          <p:spTgt spid="141"/>
                                        </p:tgtEl>
                                        <p:attrNameLst>
                                          <p:attrName>style.visibility</p:attrName>
                                        </p:attrNameLst>
                                      </p:cBhvr>
                                      <p:to>
                                        <p:strVal val="visible"/>
                                      </p:to>
                                    </p:set>
                                    <p:animEffect transition="out" filter="fade">
                                      <p:cBhvr additive="base">
                                        <p:cTn id="966" dur="224" fill="hold">
                                          <p:stCondLst>
                                            <p:cond delay="1569"/>
                                          </p:stCondLst>
                                        </p:cTn>
                                        <p:tgtEl>
                                          <p:spTgt spid="141"/>
                                        </p:tgtEl>
                                      </p:cBhvr>
                                    </p:animEffect>
                                    <p:animEffect transition="in" filter="fade">
                                      <p:cBhvr additive="base">
                                        <p:cTn id="967" dur="224" fill="hold">
                                          <p:stCondLst>
                                            <p:cond delay="0"/>
                                          </p:stCondLst>
                                        </p:cTn>
                                        <p:tgtEl>
                                          <p:spTgt spid="141"/>
                                        </p:tgtEl>
                                      </p:cBhvr>
                                    </p:animEffect>
                                    <p:set>
                                      <p:cBhvr additive="base">
                                        <p:cTn id="968" dur="1" fill="hold">
                                          <p:stCondLst>
                                            <p:cond delay="1792"/>
                                          </p:stCondLst>
                                        </p:cTn>
                                        <p:tgtEl>
                                          <p:spTgt spid="141"/>
                                        </p:tgtEl>
                                        <p:attrNameLst>
                                          <p:attrName>style.visibility</p:attrName>
                                        </p:attrNameLst>
                                      </p:cBhvr>
                                      <p:to>
                                        <p:strVal val="hidden"/>
                                      </p:to>
                                    </p:set>
                                    <p:set>
                                      <p:cBhvr additive="base">
                                        <p:cTn id="969" dur="2062" fill="hold">
                                          <p:stCondLst>
                                            <p:cond delay="0"/>
                                          </p:stCondLst>
                                        </p:cTn>
                                        <p:tgtEl>
                                          <p:spTgt spid="141"/>
                                        </p:tgtEl>
                                      </p:cBhvr>
                                      <p:to>
                                        <p:strVal val=""/>
                                      </p:to>
                                    </p:set>
                                  </p:childTnLst>
                                </p:cTn>
                              </p:par>
                              <p:par>
                                <p:cTn id="970" presetID="0" presetClass="path" presetSubtype="0" repeatCount="indefinite" fill="hold" grpId="1" nodeType="withEffect">
                                  <p:stCondLst>
                                    <p:cond delay="0"/>
                                  </p:stCondLst>
                                  <p:childTnLst>
                                    <p:animMotion origin="layout" path="M -8.33333E-7 -2.22222E-6 C -0.01471 -0.12338 -0.08021 -0.21551 -0.01003 -0.36713 " pathEditMode="relative" rAng="0" ptsTypes="AA">
                                      <p:cBhvr>
                                        <p:cTn id="971" dur="2645" spd="-100000" fill="hold"/>
                                        <p:tgtEl>
                                          <p:spTgt spid="141"/>
                                        </p:tgtEl>
                                        <p:attrNameLst>
                                          <p:attrName>ppt_x</p:attrName>
                                          <p:attrName>ppt_y</p:attrName>
                                        </p:attrNameLst>
                                      </p:cBhvr>
                                      <p:rCtr x="-2096" y="-18356"/>
                                    </p:animMotion>
                                  </p:childTnLst>
                                </p:cTn>
                              </p:par>
                              <p:par>
                                <p:cTn id="972" presetID="10" presetClass="entr" presetSubtype="0" repeatCount="indefinite" fill="hold" grpId="0" nodeType="withEffect">
                                  <p:stCondLst>
                                    <p:cond delay="0"/>
                                  </p:stCondLst>
                                  <p:childTnLst>
                                    <p:set>
                                      <p:cBhvr>
                                        <p:cTn id="973" dur="1" fill="hold">
                                          <p:stCondLst>
                                            <p:cond delay="0"/>
                                          </p:stCondLst>
                                        </p:cTn>
                                        <p:tgtEl>
                                          <p:spTgt spid="142"/>
                                        </p:tgtEl>
                                        <p:attrNameLst>
                                          <p:attrName>style.visibility</p:attrName>
                                        </p:attrNameLst>
                                      </p:cBhvr>
                                      <p:to>
                                        <p:strVal val="visible"/>
                                      </p:to>
                                    </p:set>
                                    <p:animEffect transition="out" filter="fade">
                                      <p:cBhvr additive="base">
                                        <p:cTn id="974" dur="389" fill="hold">
                                          <p:stCondLst>
                                            <p:cond delay="2724"/>
                                          </p:stCondLst>
                                        </p:cTn>
                                        <p:tgtEl>
                                          <p:spTgt spid="142"/>
                                        </p:tgtEl>
                                      </p:cBhvr>
                                    </p:animEffect>
                                    <p:animEffect transition="in" filter="fade">
                                      <p:cBhvr additive="base">
                                        <p:cTn id="975" dur="389" fill="hold">
                                          <p:stCondLst>
                                            <p:cond delay="0"/>
                                          </p:stCondLst>
                                        </p:cTn>
                                        <p:tgtEl>
                                          <p:spTgt spid="142"/>
                                        </p:tgtEl>
                                      </p:cBhvr>
                                    </p:animEffect>
                                    <p:set>
                                      <p:cBhvr additive="base">
                                        <p:cTn id="976" dur="1" fill="hold">
                                          <p:stCondLst>
                                            <p:cond delay="3112"/>
                                          </p:stCondLst>
                                        </p:cTn>
                                        <p:tgtEl>
                                          <p:spTgt spid="142"/>
                                        </p:tgtEl>
                                        <p:attrNameLst>
                                          <p:attrName>style.visibility</p:attrName>
                                        </p:attrNameLst>
                                      </p:cBhvr>
                                      <p:to>
                                        <p:strVal val="hidden"/>
                                      </p:to>
                                    </p:set>
                                    <p:set>
                                      <p:cBhvr additive="base">
                                        <p:cTn id="977" dur="3580" fill="hold">
                                          <p:stCondLst>
                                            <p:cond delay="0"/>
                                          </p:stCondLst>
                                        </p:cTn>
                                        <p:tgtEl>
                                          <p:spTgt spid="142"/>
                                        </p:tgtEl>
                                      </p:cBhvr>
                                      <p:to>
                                        <p:strVal val=""/>
                                      </p:to>
                                    </p:set>
                                  </p:childTnLst>
                                </p:cTn>
                              </p:par>
                              <p:par>
                                <p:cTn id="978" presetID="0" presetClass="path" presetSubtype="0" repeatCount="indefinite" fill="hold" grpId="1" nodeType="withEffect">
                                  <p:stCondLst>
                                    <p:cond delay="0"/>
                                  </p:stCondLst>
                                  <p:childTnLst>
                                    <p:animMotion origin="layout" path="M -1.66667E-6 4.07407E-6 C 0.00287 -0.24885 0.12018 -0.15834 0.10443 -0.32223 " pathEditMode="relative" rAng="0" ptsTypes="AA">
                                      <p:cBhvr>
                                        <p:cTn id="979" dur="2595" spd="-100000" fill="hold"/>
                                        <p:tgtEl>
                                          <p:spTgt spid="142"/>
                                        </p:tgtEl>
                                        <p:attrNameLst>
                                          <p:attrName>ppt_x</p:attrName>
                                          <p:attrName>ppt_y</p:attrName>
                                        </p:attrNameLst>
                                      </p:cBhvr>
                                      <p:rCtr x="5286" y="-16111"/>
                                    </p:animMotion>
                                  </p:childTnLst>
                                </p:cTn>
                              </p:par>
                              <p:par>
                                <p:cTn id="980" presetID="10" presetClass="entr" presetSubtype="0" repeatCount="indefinite" fill="hold" grpId="0" nodeType="withEffect">
                                  <p:stCondLst>
                                    <p:cond delay="0"/>
                                  </p:stCondLst>
                                  <p:childTnLst>
                                    <p:set>
                                      <p:cBhvr>
                                        <p:cTn id="981" dur="1" fill="hold">
                                          <p:stCondLst>
                                            <p:cond delay="0"/>
                                          </p:stCondLst>
                                        </p:cTn>
                                        <p:tgtEl>
                                          <p:spTgt spid="143"/>
                                        </p:tgtEl>
                                        <p:attrNameLst>
                                          <p:attrName>style.visibility</p:attrName>
                                        </p:attrNameLst>
                                      </p:cBhvr>
                                      <p:to>
                                        <p:strVal val="visible"/>
                                      </p:to>
                                    </p:set>
                                    <p:animEffect transition="out" filter="fade">
                                      <p:cBhvr additive="base">
                                        <p:cTn id="982" dur="269" fill="hold">
                                          <p:stCondLst>
                                            <p:cond delay="1880"/>
                                          </p:stCondLst>
                                        </p:cTn>
                                        <p:tgtEl>
                                          <p:spTgt spid="143"/>
                                        </p:tgtEl>
                                      </p:cBhvr>
                                    </p:animEffect>
                                    <p:animEffect transition="in" filter="fade">
                                      <p:cBhvr additive="base">
                                        <p:cTn id="983" dur="269" fill="hold">
                                          <p:stCondLst>
                                            <p:cond delay="0"/>
                                          </p:stCondLst>
                                        </p:cTn>
                                        <p:tgtEl>
                                          <p:spTgt spid="143"/>
                                        </p:tgtEl>
                                      </p:cBhvr>
                                    </p:animEffect>
                                    <p:set>
                                      <p:cBhvr additive="base">
                                        <p:cTn id="984" dur="1" fill="hold">
                                          <p:stCondLst>
                                            <p:cond delay="2147"/>
                                          </p:stCondLst>
                                        </p:cTn>
                                        <p:tgtEl>
                                          <p:spTgt spid="143"/>
                                        </p:tgtEl>
                                        <p:attrNameLst>
                                          <p:attrName>style.visibility</p:attrName>
                                        </p:attrNameLst>
                                      </p:cBhvr>
                                      <p:to>
                                        <p:strVal val="hidden"/>
                                      </p:to>
                                    </p:set>
                                    <p:set>
                                      <p:cBhvr additive="base">
                                        <p:cTn id="985" dur="2471" fill="hold">
                                          <p:stCondLst>
                                            <p:cond delay="0"/>
                                          </p:stCondLst>
                                        </p:cTn>
                                        <p:tgtEl>
                                          <p:spTgt spid="143"/>
                                        </p:tgtEl>
                                      </p:cBhvr>
                                      <p:to>
                                        <p:strVal val=""/>
                                      </p:to>
                                    </p:set>
                                  </p:childTnLst>
                                </p:cTn>
                              </p:par>
                              <p:par>
                                <p:cTn id="986" presetID="0" presetClass="path" presetSubtype="0" repeatCount="indefinite" fill="hold" grpId="1" nodeType="withEffect">
                                  <p:stCondLst>
                                    <p:cond delay="0"/>
                                  </p:stCondLst>
                                  <p:childTnLst>
                                    <p:animMotion origin="layout" path="M -0.00026 3.7037E-6 C 0.05547 0.15463 0.08659 0.06782 0.1375 0.22152 " pathEditMode="relative" rAng="10380000" ptsTypes="AA">
                                      <p:cBhvr>
                                        <p:cTn id="987" dur="2961" spd="-100000" fill="hold"/>
                                        <p:tgtEl>
                                          <p:spTgt spid="143"/>
                                        </p:tgtEl>
                                        <p:attrNameLst>
                                          <p:attrName>ppt_x</p:attrName>
                                          <p:attrName>ppt_y</p:attrName>
                                        </p:attrNameLst>
                                      </p:cBhvr>
                                      <p:rCtr x="6888" y="11088"/>
                                    </p:animMotion>
                                  </p:childTnLst>
                                </p:cTn>
                              </p:par>
                              <p:par>
                                <p:cTn id="988" presetID="10" presetClass="entr" presetSubtype="0" repeatCount="indefinite" fill="hold" grpId="0" nodeType="withEffect">
                                  <p:stCondLst>
                                    <p:cond delay="0"/>
                                  </p:stCondLst>
                                  <p:childTnLst>
                                    <p:set>
                                      <p:cBhvr>
                                        <p:cTn id="989" dur="1" fill="hold">
                                          <p:stCondLst>
                                            <p:cond delay="0"/>
                                          </p:stCondLst>
                                        </p:cTn>
                                        <p:tgtEl>
                                          <p:spTgt spid="144"/>
                                        </p:tgtEl>
                                        <p:attrNameLst>
                                          <p:attrName>style.visibility</p:attrName>
                                        </p:attrNameLst>
                                      </p:cBhvr>
                                      <p:to>
                                        <p:strVal val="visible"/>
                                      </p:to>
                                    </p:set>
                                    <p:animEffect transition="out" filter="fade">
                                      <p:cBhvr additive="base">
                                        <p:cTn id="990" dur="273" fill="hold">
                                          <p:stCondLst>
                                            <p:cond delay="1909"/>
                                          </p:stCondLst>
                                        </p:cTn>
                                        <p:tgtEl>
                                          <p:spTgt spid="144"/>
                                        </p:tgtEl>
                                      </p:cBhvr>
                                    </p:animEffect>
                                    <p:animEffect transition="in" filter="fade">
                                      <p:cBhvr additive="base">
                                        <p:cTn id="991" dur="273" fill="hold">
                                          <p:stCondLst>
                                            <p:cond delay="0"/>
                                          </p:stCondLst>
                                        </p:cTn>
                                        <p:tgtEl>
                                          <p:spTgt spid="144"/>
                                        </p:tgtEl>
                                      </p:cBhvr>
                                    </p:animEffect>
                                    <p:set>
                                      <p:cBhvr additive="base">
                                        <p:cTn id="992" dur="1" fill="hold">
                                          <p:stCondLst>
                                            <p:cond delay="2181"/>
                                          </p:stCondLst>
                                        </p:cTn>
                                        <p:tgtEl>
                                          <p:spTgt spid="144"/>
                                        </p:tgtEl>
                                        <p:attrNameLst>
                                          <p:attrName>style.visibility</p:attrName>
                                        </p:attrNameLst>
                                      </p:cBhvr>
                                      <p:to>
                                        <p:strVal val="hidden"/>
                                      </p:to>
                                    </p:set>
                                    <p:set>
                                      <p:cBhvr additive="base">
                                        <p:cTn id="993" dur="2509" fill="hold">
                                          <p:stCondLst>
                                            <p:cond delay="0"/>
                                          </p:stCondLst>
                                        </p:cTn>
                                        <p:tgtEl>
                                          <p:spTgt spid="144"/>
                                        </p:tgtEl>
                                      </p:cBhvr>
                                      <p:to>
                                        <p:strVal val=""/>
                                      </p:to>
                                    </p:set>
                                  </p:childTnLst>
                                </p:cTn>
                              </p:par>
                              <p:par>
                                <p:cTn id="994" presetID="0" presetClass="path" presetSubtype="0" repeatCount="indefinite" fill="hold" grpId="1" nodeType="withEffect">
                                  <p:stCondLst>
                                    <p:cond delay="0"/>
                                  </p:stCondLst>
                                  <p:childTnLst>
                                    <p:animMotion origin="layout" path="M 0.00013 -3.7037E-7 C -0.07162 -0.28356 0.12161 -0.16806 0.11159 -0.39653 " pathEditMode="relative" rAng="1740000" ptsTypes="AA">
                                      <p:cBhvr>
                                        <p:cTn id="995" dur="2681" spd="-100000" fill="hold"/>
                                        <p:tgtEl>
                                          <p:spTgt spid="144"/>
                                        </p:tgtEl>
                                        <p:attrNameLst>
                                          <p:attrName>ppt_x</p:attrName>
                                          <p:attrName>ppt_y</p:attrName>
                                        </p:attrNameLst>
                                      </p:cBhvr>
                                      <p:rCtr x="4023" y="-21366"/>
                                    </p:animMotion>
                                  </p:childTnLst>
                                </p:cTn>
                              </p:par>
                              <p:par>
                                <p:cTn id="996" presetID="10" presetClass="entr" presetSubtype="0" repeatCount="indefinite" fill="hold" grpId="0" nodeType="withEffect">
                                  <p:stCondLst>
                                    <p:cond delay="0"/>
                                  </p:stCondLst>
                                  <p:childTnLst>
                                    <p:set>
                                      <p:cBhvr>
                                        <p:cTn id="997" dur="1" fill="hold">
                                          <p:stCondLst>
                                            <p:cond delay="0"/>
                                          </p:stCondLst>
                                        </p:cTn>
                                        <p:tgtEl>
                                          <p:spTgt spid="145"/>
                                        </p:tgtEl>
                                        <p:attrNameLst>
                                          <p:attrName>style.visibility</p:attrName>
                                        </p:attrNameLst>
                                      </p:cBhvr>
                                      <p:to>
                                        <p:strVal val="visible"/>
                                      </p:to>
                                    </p:set>
                                    <p:animEffect transition="out" filter="fade">
                                      <p:cBhvr additive="base">
                                        <p:cTn id="998" dur="227" fill="hold">
                                          <p:stCondLst>
                                            <p:cond delay="1590"/>
                                          </p:stCondLst>
                                        </p:cTn>
                                        <p:tgtEl>
                                          <p:spTgt spid="145"/>
                                        </p:tgtEl>
                                      </p:cBhvr>
                                    </p:animEffect>
                                    <p:animEffect transition="in" filter="fade">
                                      <p:cBhvr additive="base">
                                        <p:cTn id="999" dur="227" fill="hold">
                                          <p:stCondLst>
                                            <p:cond delay="0"/>
                                          </p:stCondLst>
                                        </p:cTn>
                                        <p:tgtEl>
                                          <p:spTgt spid="145"/>
                                        </p:tgtEl>
                                      </p:cBhvr>
                                    </p:animEffect>
                                    <p:set>
                                      <p:cBhvr additive="base">
                                        <p:cTn id="1000" dur="1" fill="hold">
                                          <p:stCondLst>
                                            <p:cond delay="1816"/>
                                          </p:stCondLst>
                                        </p:cTn>
                                        <p:tgtEl>
                                          <p:spTgt spid="145"/>
                                        </p:tgtEl>
                                        <p:attrNameLst>
                                          <p:attrName>style.visibility</p:attrName>
                                        </p:attrNameLst>
                                      </p:cBhvr>
                                      <p:to>
                                        <p:strVal val="hidden"/>
                                      </p:to>
                                    </p:set>
                                    <p:set>
                                      <p:cBhvr additive="base">
                                        <p:cTn id="1001" dur="2090" fill="hold">
                                          <p:stCondLst>
                                            <p:cond delay="0"/>
                                          </p:stCondLst>
                                        </p:cTn>
                                        <p:tgtEl>
                                          <p:spTgt spid="145"/>
                                        </p:tgtEl>
                                      </p:cBhvr>
                                      <p:to>
                                        <p:strVal val=""/>
                                      </p:to>
                                    </p:set>
                                  </p:childTnLst>
                                </p:cTn>
                              </p:par>
                              <p:par>
                                <p:cTn id="1002" presetID="0" presetClass="path" presetSubtype="0" repeatCount="indefinite" fill="hold" grpId="1" nodeType="withEffect">
                                  <p:stCondLst>
                                    <p:cond delay="0"/>
                                  </p:stCondLst>
                                  <p:childTnLst>
                                    <p:animMotion origin="layout" path="M -0.00013 3.33333E-6 C 0.10482 -0.20695 0.17995 -0.01922 0.24831 -0.2419 " pathEditMode="relative" rAng="0" ptsTypes="AA">
                                      <p:cBhvr>
                                        <p:cTn id="1003" dur="2965" spd="-100000" fill="hold"/>
                                        <p:tgtEl>
                                          <p:spTgt spid="145"/>
                                        </p:tgtEl>
                                        <p:attrNameLst>
                                          <p:attrName>ppt_x</p:attrName>
                                          <p:attrName>ppt_y</p:attrName>
                                        </p:attrNameLst>
                                      </p:cBhvr>
                                      <p:rCtr x="12422" y="-12106"/>
                                    </p:animMotion>
                                  </p:childTnLst>
                                </p:cTn>
                              </p:par>
                              <p:par>
                                <p:cTn id="1004" presetID="10" presetClass="entr" presetSubtype="0" repeatCount="indefinite" fill="hold" grpId="0" nodeType="withEffect">
                                  <p:stCondLst>
                                    <p:cond delay="0"/>
                                  </p:stCondLst>
                                  <p:childTnLst>
                                    <p:set>
                                      <p:cBhvr>
                                        <p:cTn id="1005" dur="1" fill="hold">
                                          <p:stCondLst>
                                            <p:cond delay="0"/>
                                          </p:stCondLst>
                                        </p:cTn>
                                        <p:tgtEl>
                                          <p:spTgt spid="146"/>
                                        </p:tgtEl>
                                        <p:attrNameLst>
                                          <p:attrName>style.visibility</p:attrName>
                                        </p:attrNameLst>
                                      </p:cBhvr>
                                      <p:to>
                                        <p:strVal val="visible"/>
                                      </p:to>
                                    </p:set>
                                    <p:animEffect transition="out" filter="fade">
                                      <p:cBhvr additive="base">
                                        <p:cTn id="1006" dur="262" fill="hold">
                                          <p:stCondLst>
                                            <p:cond delay="1835"/>
                                          </p:stCondLst>
                                        </p:cTn>
                                        <p:tgtEl>
                                          <p:spTgt spid="146"/>
                                        </p:tgtEl>
                                      </p:cBhvr>
                                    </p:animEffect>
                                    <p:animEffect transition="in" filter="fade">
                                      <p:cBhvr additive="base">
                                        <p:cTn id="1007" dur="262" fill="hold">
                                          <p:stCondLst>
                                            <p:cond delay="0"/>
                                          </p:stCondLst>
                                        </p:cTn>
                                        <p:tgtEl>
                                          <p:spTgt spid="146"/>
                                        </p:tgtEl>
                                      </p:cBhvr>
                                    </p:animEffect>
                                    <p:set>
                                      <p:cBhvr additive="base">
                                        <p:cTn id="1008" dur="1" fill="hold">
                                          <p:stCondLst>
                                            <p:cond delay="2096"/>
                                          </p:stCondLst>
                                        </p:cTn>
                                        <p:tgtEl>
                                          <p:spTgt spid="146"/>
                                        </p:tgtEl>
                                        <p:attrNameLst>
                                          <p:attrName>style.visibility</p:attrName>
                                        </p:attrNameLst>
                                      </p:cBhvr>
                                      <p:to>
                                        <p:strVal val="hidden"/>
                                      </p:to>
                                    </p:set>
                                    <p:set>
                                      <p:cBhvr additive="base">
                                        <p:cTn id="1009" dur="2412" fill="hold">
                                          <p:stCondLst>
                                            <p:cond delay="0"/>
                                          </p:stCondLst>
                                        </p:cTn>
                                        <p:tgtEl>
                                          <p:spTgt spid="146"/>
                                        </p:tgtEl>
                                      </p:cBhvr>
                                      <p:to>
                                        <p:strVal val=""/>
                                      </p:to>
                                    </p:set>
                                  </p:childTnLst>
                                </p:cTn>
                              </p:par>
                              <p:par>
                                <p:cTn id="1010"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1011" dur="3729" spd="-100000" fill="hold"/>
                                        <p:tgtEl>
                                          <p:spTgt spid="146"/>
                                        </p:tgtEl>
                                        <p:attrNameLst>
                                          <p:attrName>ppt_x</p:attrName>
                                          <p:attrName>ppt_y</p:attrName>
                                        </p:attrNameLst>
                                      </p:cBhvr>
                                      <p:rCtr x="8138" y="-1852"/>
                                    </p:animMotion>
                                  </p:childTnLst>
                                </p:cTn>
                              </p:par>
                              <p:par>
                                <p:cTn id="1012" presetID="10" presetClass="entr" presetSubtype="0" repeatCount="indefinite" fill="hold" grpId="0" nodeType="withEffect">
                                  <p:stCondLst>
                                    <p:cond delay="0"/>
                                  </p:stCondLst>
                                  <p:childTnLst>
                                    <p:set>
                                      <p:cBhvr>
                                        <p:cTn id="1013" dur="1" fill="hold">
                                          <p:stCondLst>
                                            <p:cond delay="0"/>
                                          </p:stCondLst>
                                        </p:cTn>
                                        <p:tgtEl>
                                          <p:spTgt spid="147"/>
                                        </p:tgtEl>
                                        <p:attrNameLst>
                                          <p:attrName>style.visibility</p:attrName>
                                        </p:attrNameLst>
                                      </p:cBhvr>
                                      <p:to>
                                        <p:strVal val="visible"/>
                                      </p:to>
                                    </p:set>
                                    <p:animEffect transition="out" filter="fade">
                                      <p:cBhvr additive="base">
                                        <p:cTn id="1014" dur="345" fill="hold">
                                          <p:stCondLst>
                                            <p:cond delay="2417"/>
                                          </p:stCondLst>
                                        </p:cTn>
                                        <p:tgtEl>
                                          <p:spTgt spid="147"/>
                                        </p:tgtEl>
                                      </p:cBhvr>
                                    </p:animEffect>
                                    <p:animEffect transition="in" filter="fade">
                                      <p:cBhvr additive="base">
                                        <p:cTn id="1015" dur="345" fill="hold">
                                          <p:stCondLst>
                                            <p:cond delay="0"/>
                                          </p:stCondLst>
                                        </p:cTn>
                                        <p:tgtEl>
                                          <p:spTgt spid="147"/>
                                        </p:tgtEl>
                                      </p:cBhvr>
                                    </p:animEffect>
                                    <p:set>
                                      <p:cBhvr additive="base">
                                        <p:cTn id="1016" dur="1" fill="hold">
                                          <p:stCondLst>
                                            <p:cond delay="2761"/>
                                          </p:stCondLst>
                                        </p:cTn>
                                        <p:tgtEl>
                                          <p:spTgt spid="147"/>
                                        </p:tgtEl>
                                        <p:attrNameLst>
                                          <p:attrName>style.visibility</p:attrName>
                                        </p:attrNameLst>
                                      </p:cBhvr>
                                      <p:to>
                                        <p:strVal val="hidden"/>
                                      </p:to>
                                    </p:set>
                                    <p:set>
                                      <p:cBhvr additive="base">
                                        <p:cTn id="1017" dur="3177" fill="hold">
                                          <p:stCondLst>
                                            <p:cond delay="0"/>
                                          </p:stCondLst>
                                        </p:cTn>
                                        <p:tgtEl>
                                          <p:spTgt spid="147"/>
                                        </p:tgtEl>
                                      </p:cBhvr>
                                      <p:to>
                                        <p:strVal val=""/>
                                      </p:to>
                                    </p:set>
                                  </p:childTnLst>
                                </p:cTn>
                              </p:par>
                              <p:par>
                                <p:cTn id="1018" presetID="0" presetClass="path" presetSubtype="0" repeatCount="indefinite" fill="hold" grpId="1" nodeType="withEffect">
                                  <p:stCondLst>
                                    <p:cond delay="0"/>
                                  </p:stCondLst>
                                  <p:childTnLst>
                                    <p:animMotion origin="layout" path="M -2.08333E-6 4.81481E-6 C 0.03321 -0.23588 0.0431 -0.23704 0.13763 -0.34769 " pathEditMode="relative" rAng="0" ptsTypes="AA">
                                      <p:cBhvr>
                                        <p:cTn id="1019" dur="3510" spd="-100000" fill="hold"/>
                                        <p:tgtEl>
                                          <p:spTgt spid="147"/>
                                        </p:tgtEl>
                                        <p:attrNameLst>
                                          <p:attrName>ppt_x</p:attrName>
                                          <p:attrName>ppt_y</p:attrName>
                                        </p:attrNameLst>
                                      </p:cBhvr>
                                      <p:rCtr x="6875" y="-17384"/>
                                    </p:animMotion>
                                  </p:childTnLst>
                                </p:cTn>
                              </p:par>
                              <p:par>
                                <p:cTn id="1020" presetID="10" presetClass="entr" presetSubtype="0" repeatCount="indefinite" fill="hold" grpId="0" nodeType="withEffect">
                                  <p:stCondLst>
                                    <p:cond delay="0"/>
                                  </p:stCondLst>
                                  <p:childTnLst>
                                    <p:set>
                                      <p:cBhvr>
                                        <p:cTn id="1021" dur="1" fill="hold">
                                          <p:stCondLst>
                                            <p:cond delay="0"/>
                                          </p:stCondLst>
                                        </p:cTn>
                                        <p:tgtEl>
                                          <p:spTgt spid="148"/>
                                        </p:tgtEl>
                                        <p:attrNameLst>
                                          <p:attrName>style.visibility</p:attrName>
                                        </p:attrNameLst>
                                      </p:cBhvr>
                                      <p:to>
                                        <p:strVal val="visible"/>
                                      </p:to>
                                    </p:set>
                                    <p:animEffect transition="out" filter="fade">
                                      <p:cBhvr additive="base">
                                        <p:cTn id="1022" dur="419" fill="hold">
                                          <p:stCondLst>
                                            <p:cond delay="2934"/>
                                          </p:stCondLst>
                                        </p:cTn>
                                        <p:tgtEl>
                                          <p:spTgt spid="148"/>
                                        </p:tgtEl>
                                      </p:cBhvr>
                                    </p:animEffect>
                                    <p:animEffect transition="in" filter="fade">
                                      <p:cBhvr additive="base">
                                        <p:cTn id="1023" dur="419" fill="hold">
                                          <p:stCondLst>
                                            <p:cond delay="0"/>
                                          </p:stCondLst>
                                        </p:cTn>
                                        <p:tgtEl>
                                          <p:spTgt spid="148"/>
                                        </p:tgtEl>
                                      </p:cBhvr>
                                    </p:animEffect>
                                    <p:set>
                                      <p:cBhvr additive="base">
                                        <p:cTn id="1024" dur="1" fill="hold">
                                          <p:stCondLst>
                                            <p:cond delay="3351"/>
                                          </p:stCondLst>
                                        </p:cTn>
                                        <p:tgtEl>
                                          <p:spTgt spid="148"/>
                                        </p:tgtEl>
                                        <p:attrNameLst>
                                          <p:attrName>style.visibility</p:attrName>
                                        </p:attrNameLst>
                                      </p:cBhvr>
                                      <p:to>
                                        <p:strVal val="hidden"/>
                                      </p:to>
                                    </p:set>
                                    <p:set>
                                      <p:cBhvr additive="base">
                                        <p:cTn id="1025" dur="3856" fill="hold">
                                          <p:stCondLst>
                                            <p:cond delay="0"/>
                                          </p:stCondLst>
                                        </p:cTn>
                                        <p:tgtEl>
                                          <p:spTgt spid="148"/>
                                        </p:tgtEl>
                                      </p:cBhvr>
                                      <p:to>
                                        <p:strVal val=""/>
                                      </p:to>
                                    </p:set>
                                  </p:childTnLst>
                                </p:cTn>
                              </p:par>
                              <p:par>
                                <p:cTn id="1026" presetID="0" presetClass="path" presetSubtype="0" repeatCount="indefinite" fill="hold" grpId="1" nodeType="withEffect">
                                  <p:stCondLst>
                                    <p:cond delay="0"/>
                                  </p:stCondLst>
                                  <p:childTnLst>
                                    <p:animMotion origin="layout" path="M 4.79167E-6 1.11111E-6 C 0.07317 0.08403 0.17187 -0.1537 0.23307 -0.00486 " pathEditMode="relative" rAng="7320000" ptsTypes="AA">
                                      <p:cBhvr>
                                        <p:cTn id="1027" dur="2662" spd="-100000" fill="hold"/>
                                        <p:tgtEl>
                                          <p:spTgt spid="148"/>
                                        </p:tgtEl>
                                        <p:attrNameLst>
                                          <p:attrName>ppt_x</p:attrName>
                                          <p:attrName>ppt_y</p:attrName>
                                        </p:attrNameLst>
                                      </p:cBhvr>
                                      <p:rCtr x="11823" y="-694"/>
                                    </p:animMotion>
                                  </p:childTnLst>
                                </p:cTn>
                              </p:par>
                              <p:par>
                                <p:cTn id="1028" presetID="10" presetClass="entr" presetSubtype="0" repeatCount="indefinite" fill="hold" grpId="0" nodeType="withEffect">
                                  <p:stCondLst>
                                    <p:cond delay="0"/>
                                  </p:stCondLst>
                                  <p:childTnLst>
                                    <p:set>
                                      <p:cBhvr>
                                        <p:cTn id="1029" dur="1" fill="hold">
                                          <p:stCondLst>
                                            <p:cond delay="0"/>
                                          </p:stCondLst>
                                        </p:cTn>
                                        <p:tgtEl>
                                          <p:spTgt spid="149"/>
                                        </p:tgtEl>
                                        <p:attrNameLst>
                                          <p:attrName>style.visibility</p:attrName>
                                        </p:attrNameLst>
                                      </p:cBhvr>
                                      <p:to>
                                        <p:strVal val="visible"/>
                                      </p:to>
                                    </p:set>
                                    <p:animEffect transition="out" filter="fade">
                                      <p:cBhvr additive="base">
                                        <p:cTn id="1030" dur="335" fill="hold">
                                          <p:stCondLst>
                                            <p:cond delay="2348"/>
                                          </p:stCondLst>
                                        </p:cTn>
                                        <p:tgtEl>
                                          <p:spTgt spid="149"/>
                                        </p:tgtEl>
                                      </p:cBhvr>
                                    </p:animEffect>
                                    <p:animEffect transition="in" filter="fade">
                                      <p:cBhvr additive="base">
                                        <p:cTn id="1031" dur="335" fill="hold">
                                          <p:stCondLst>
                                            <p:cond delay="0"/>
                                          </p:stCondLst>
                                        </p:cTn>
                                        <p:tgtEl>
                                          <p:spTgt spid="149"/>
                                        </p:tgtEl>
                                      </p:cBhvr>
                                    </p:animEffect>
                                    <p:set>
                                      <p:cBhvr additive="base">
                                        <p:cTn id="1032" dur="1" fill="hold">
                                          <p:stCondLst>
                                            <p:cond delay="2682"/>
                                          </p:stCondLst>
                                        </p:cTn>
                                        <p:tgtEl>
                                          <p:spTgt spid="149"/>
                                        </p:tgtEl>
                                        <p:attrNameLst>
                                          <p:attrName>style.visibility</p:attrName>
                                        </p:attrNameLst>
                                      </p:cBhvr>
                                      <p:to>
                                        <p:strVal val="hidden"/>
                                      </p:to>
                                    </p:set>
                                    <p:set>
                                      <p:cBhvr additive="base">
                                        <p:cTn id="1033" dur="3086" fill="hold">
                                          <p:stCondLst>
                                            <p:cond delay="0"/>
                                          </p:stCondLst>
                                        </p:cTn>
                                        <p:tgtEl>
                                          <p:spTgt spid="149"/>
                                        </p:tgtEl>
                                      </p:cBhvr>
                                      <p:to>
                                        <p:strVal val=""/>
                                      </p:to>
                                    </p:set>
                                  </p:childTnLst>
                                </p:cTn>
                              </p:par>
                              <p:par>
                                <p:cTn id="1034" presetID="0" presetClass="path" presetSubtype="0" repeatCount="indefinite" fill="hold" grpId="1" nodeType="withEffect">
                                  <p:stCondLst>
                                    <p:cond delay="0"/>
                                  </p:stCondLst>
                                  <p:childTnLst>
                                    <p:animMotion origin="layout" path="M -1.25E-6 -0.00023 C 0.11016 -0.09722 0.10912 -0.21551 0.13763 -0.38565 " pathEditMode="relative" rAng="0" ptsTypes="AA">
                                      <p:cBhvr>
                                        <p:cTn id="1035" dur="2161" spd="-100000" fill="hold"/>
                                        <p:tgtEl>
                                          <p:spTgt spid="149"/>
                                        </p:tgtEl>
                                        <p:attrNameLst>
                                          <p:attrName>ppt_x</p:attrName>
                                          <p:attrName>ppt_y</p:attrName>
                                        </p:attrNameLst>
                                      </p:cBhvr>
                                      <p:rCtr x="6875" y="-19259"/>
                                    </p:animMotion>
                                  </p:childTnLst>
                                </p:cTn>
                              </p:par>
                              <p:par>
                                <p:cTn id="1036" presetID="10" presetClass="entr" presetSubtype="0" repeatCount="indefinite" fill="hold" grpId="0" nodeType="withEffect">
                                  <p:stCondLst>
                                    <p:cond delay="0"/>
                                  </p:stCondLst>
                                  <p:childTnLst>
                                    <p:set>
                                      <p:cBhvr>
                                        <p:cTn id="1037" dur="1" fill="hold">
                                          <p:stCondLst>
                                            <p:cond delay="0"/>
                                          </p:stCondLst>
                                        </p:cTn>
                                        <p:tgtEl>
                                          <p:spTgt spid="127"/>
                                        </p:tgtEl>
                                        <p:attrNameLst>
                                          <p:attrName>style.visibility</p:attrName>
                                        </p:attrNameLst>
                                      </p:cBhvr>
                                      <p:to>
                                        <p:strVal val="visible"/>
                                      </p:to>
                                    </p:set>
                                    <p:animEffect transition="out" filter="fade">
                                      <p:cBhvr additive="base">
                                        <p:cTn id="1038" dur="355" fill="hold">
                                          <p:stCondLst>
                                            <p:cond delay="2487"/>
                                          </p:stCondLst>
                                        </p:cTn>
                                        <p:tgtEl>
                                          <p:spTgt spid="127"/>
                                        </p:tgtEl>
                                      </p:cBhvr>
                                    </p:animEffect>
                                    <p:animEffect transition="in" filter="fade">
                                      <p:cBhvr additive="base">
                                        <p:cTn id="1039" dur="355" fill="hold">
                                          <p:stCondLst>
                                            <p:cond delay="0"/>
                                          </p:stCondLst>
                                        </p:cTn>
                                        <p:tgtEl>
                                          <p:spTgt spid="127"/>
                                        </p:tgtEl>
                                      </p:cBhvr>
                                    </p:animEffect>
                                    <p:set>
                                      <p:cBhvr additive="base">
                                        <p:cTn id="1040" dur="1" fill="hold">
                                          <p:stCondLst>
                                            <p:cond delay="2841"/>
                                          </p:stCondLst>
                                        </p:cTn>
                                        <p:tgtEl>
                                          <p:spTgt spid="127"/>
                                        </p:tgtEl>
                                        <p:attrNameLst>
                                          <p:attrName>style.visibility</p:attrName>
                                        </p:attrNameLst>
                                      </p:cBhvr>
                                      <p:to>
                                        <p:strVal val="hidden"/>
                                      </p:to>
                                    </p:set>
                                    <p:set>
                                      <p:cBhvr additive="base">
                                        <p:cTn id="1041" dur="3269" fill="hold">
                                          <p:stCondLst>
                                            <p:cond delay="0"/>
                                          </p:stCondLst>
                                        </p:cTn>
                                        <p:tgtEl>
                                          <p:spTgt spid="127"/>
                                        </p:tgtEl>
                                      </p:cBhvr>
                                      <p:to>
                                        <p:strVal val=""/>
                                      </p:to>
                                    </p:set>
                                  </p:childTnLst>
                                </p:cTn>
                              </p:par>
                              <p:par>
                                <p:cTn id="1042" presetID="0" presetClass="path" presetSubtype="0" repeatCount="indefinite" fill="hold" grpId="1" nodeType="withEffect">
                                  <p:stCondLst>
                                    <p:cond delay="0"/>
                                  </p:stCondLst>
                                  <p:childTnLst>
                                    <p:animMotion origin="layout" path="M -1.25E-6 2.59259E-6 C 0.07123 -0.04398 0.06237 -0.16273 0.09011 -0.27847 " pathEditMode="relative" rAng="0" ptsTypes="AA">
                                      <p:cBhvr>
                                        <p:cTn id="1043" dur="2820" spd="-100000" fill="hold"/>
                                        <p:tgtEl>
                                          <p:spTgt spid="127"/>
                                        </p:tgtEl>
                                        <p:attrNameLst>
                                          <p:attrName>ppt_x</p:attrName>
                                          <p:attrName>ppt_y</p:attrName>
                                        </p:attrNameLst>
                                      </p:cBhvr>
                                      <p:rCtr x="4505" y="-13912"/>
                                    </p:animMotion>
                                  </p:childTnLst>
                                </p:cTn>
                              </p:par>
                              <p:par>
                                <p:cTn id="1044" presetID="10" presetClass="entr" presetSubtype="0" repeatCount="indefinite" fill="hold" grpId="0" nodeType="withEffect">
                                  <p:stCondLst>
                                    <p:cond delay="0"/>
                                  </p:stCondLst>
                                  <p:childTnLst>
                                    <p:set>
                                      <p:cBhvr>
                                        <p:cTn id="1045" dur="1" fill="hold">
                                          <p:stCondLst>
                                            <p:cond delay="0"/>
                                          </p:stCondLst>
                                        </p:cTn>
                                        <p:tgtEl>
                                          <p:spTgt spid="150"/>
                                        </p:tgtEl>
                                        <p:attrNameLst>
                                          <p:attrName>style.visibility</p:attrName>
                                        </p:attrNameLst>
                                      </p:cBhvr>
                                      <p:to>
                                        <p:strVal val="visible"/>
                                      </p:to>
                                    </p:set>
                                    <p:animEffect transition="out" filter="fade">
                                      <p:cBhvr additive="base">
                                        <p:cTn id="1046" dur="426" fill="hold">
                                          <p:stCondLst>
                                            <p:cond delay="2983"/>
                                          </p:stCondLst>
                                        </p:cTn>
                                        <p:tgtEl>
                                          <p:spTgt spid="150"/>
                                        </p:tgtEl>
                                      </p:cBhvr>
                                    </p:animEffect>
                                    <p:animEffect transition="in" filter="fade">
                                      <p:cBhvr additive="base">
                                        <p:cTn id="1047" dur="426" fill="hold">
                                          <p:stCondLst>
                                            <p:cond delay="0"/>
                                          </p:stCondLst>
                                        </p:cTn>
                                        <p:tgtEl>
                                          <p:spTgt spid="150"/>
                                        </p:tgtEl>
                                      </p:cBhvr>
                                    </p:animEffect>
                                    <p:set>
                                      <p:cBhvr additive="base">
                                        <p:cTn id="1048" dur="1" fill="hold">
                                          <p:stCondLst>
                                            <p:cond delay="3408"/>
                                          </p:stCondLst>
                                        </p:cTn>
                                        <p:tgtEl>
                                          <p:spTgt spid="150"/>
                                        </p:tgtEl>
                                        <p:attrNameLst>
                                          <p:attrName>style.visibility</p:attrName>
                                        </p:attrNameLst>
                                      </p:cBhvr>
                                      <p:to>
                                        <p:strVal val="hidden"/>
                                      </p:to>
                                    </p:set>
                                    <p:set>
                                      <p:cBhvr additive="base">
                                        <p:cTn id="1049" dur="3921" fill="hold">
                                          <p:stCondLst>
                                            <p:cond delay="0"/>
                                          </p:stCondLst>
                                        </p:cTn>
                                        <p:tgtEl>
                                          <p:spTgt spid="150"/>
                                        </p:tgtEl>
                                      </p:cBhvr>
                                      <p:to>
                                        <p:strVal val=""/>
                                      </p:to>
                                    </p:set>
                                  </p:childTnLst>
                                </p:cTn>
                              </p:par>
                              <p:par>
                                <p:cTn id="1050" presetID="0" presetClass="path" presetSubtype="0" repeatCount="indefinite" fill="hold" grpId="1" nodeType="withEffect">
                                  <p:stCondLst>
                                    <p:cond delay="0"/>
                                  </p:stCondLst>
                                  <p:childTnLst>
                                    <p:animMotion origin="layout" path="M -8.33333E-7 4.07407E-6 C 0.09414 -0.05973 0.08112 0.02407 0.16497 -0.04005 " pathEditMode="relative" rAng="1800000" ptsTypes="AA">
                                      <p:cBhvr>
                                        <p:cTn id="1051" dur="2229" spd="-100000" fill="hold"/>
                                        <p:tgtEl>
                                          <p:spTgt spid="150"/>
                                        </p:tgtEl>
                                        <p:attrNameLst>
                                          <p:attrName>ppt_x</p:attrName>
                                          <p:attrName>ppt_y</p:attrName>
                                        </p:attrNameLst>
                                      </p:cBhvr>
                                      <p:rCtr x="8242" y="-2014"/>
                                    </p:animMotion>
                                  </p:childTnLst>
                                </p:cTn>
                              </p:par>
                              <p:par>
                                <p:cTn id="1052" presetID="10" presetClass="entr" presetSubtype="0" repeatCount="indefinite" fill="hold" grpId="0" nodeType="withEffect">
                                  <p:stCondLst>
                                    <p:cond delay="0"/>
                                  </p:stCondLst>
                                  <p:childTnLst>
                                    <p:set>
                                      <p:cBhvr>
                                        <p:cTn id="1053" dur="1" fill="hold">
                                          <p:stCondLst>
                                            <p:cond delay="0"/>
                                          </p:stCondLst>
                                        </p:cTn>
                                        <p:tgtEl>
                                          <p:spTgt spid="151"/>
                                        </p:tgtEl>
                                        <p:attrNameLst>
                                          <p:attrName>style.visibility</p:attrName>
                                        </p:attrNameLst>
                                      </p:cBhvr>
                                      <p:to>
                                        <p:strVal val="visible"/>
                                      </p:to>
                                    </p:set>
                                    <p:animEffect transition="out" filter="fade">
                                      <p:cBhvr additive="base">
                                        <p:cTn id="1054" dur="418" fill="hold">
                                          <p:stCondLst>
                                            <p:cond delay="2927"/>
                                          </p:stCondLst>
                                        </p:cTn>
                                        <p:tgtEl>
                                          <p:spTgt spid="151"/>
                                        </p:tgtEl>
                                      </p:cBhvr>
                                    </p:animEffect>
                                    <p:animEffect transition="in" filter="fade">
                                      <p:cBhvr additive="base">
                                        <p:cTn id="1055" dur="418" fill="hold">
                                          <p:stCondLst>
                                            <p:cond delay="0"/>
                                          </p:stCondLst>
                                        </p:cTn>
                                        <p:tgtEl>
                                          <p:spTgt spid="151"/>
                                        </p:tgtEl>
                                      </p:cBhvr>
                                    </p:animEffect>
                                    <p:set>
                                      <p:cBhvr additive="base">
                                        <p:cTn id="1056" dur="1" fill="hold">
                                          <p:stCondLst>
                                            <p:cond delay="3343"/>
                                          </p:stCondLst>
                                        </p:cTn>
                                        <p:tgtEl>
                                          <p:spTgt spid="151"/>
                                        </p:tgtEl>
                                        <p:attrNameLst>
                                          <p:attrName>style.visibility</p:attrName>
                                        </p:attrNameLst>
                                      </p:cBhvr>
                                      <p:to>
                                        <p:strVal val="hidden"/>
                                      </p:to>
                                    </p:set>
                                    <p:set>
                                      <p:cBhvr additive="base">
                                        <p:cTn id="1057" dur="3847" fill="hold">
                                          <p:stCondLst>
                                            <p:cond delay="0"/>
                                          </p:stCondLst>
                                        </p:cTn>
                                        <p:tgtEl>
                                          <p:spTgt spid="151"/>
                                        </p:tgtEl>
                                      </p:cBhvr>
                                      <p:to>
                                        <p:strVal val=""/>
                                      </p:to>
                                    </p:set>
                                  </p:childTnLst>
                                </p:cTn>
                              </p:par>
                              <p:par>
                                <p:cTn id="1058" presetID="0" presetClass="path" presetSubtype="0" repeatCount="indefinite" fill="hold" grpId="1" nodeType="withEffect">
                                  <p:stCondLst>
                                    <p:cond delay="0"/>
                                  </p:stCondLst>
                                  <p:childTnLst>
                                    <p:animMotion origin="layout" path="M 4.16667E-6 4.81481E-6 C -0.01133 -0.10579 -0.06198 -0.1845 -0.00769 -0.31459 " pathEditMode="relative" rAng="0" ptsTypes="AA">
                                      <p:cBhvr>
                                        <p:cTn id="1059" dur="3240" spd="-100000" fill="hold"/>
                                        <p:tgtEl>
                                          <p:spTgt spid="151"/>
                                        </p:tgtEl>
                                        <p:attrNameLst>
                                          <p:attrName>ppt_x</p:attrName>
                                          <p:attrName>ppt_y</p:attrName>
                                        </p:attrNameLst>
                                      </p:cBhvr>
                                      <p:rCtr x="-1628" y="-15741"/>
                                    </p:animMotion>
                                  </p:childTnLst>
                                </p:cTn>
                              </p:par>
                              <p:par>
                                <p:cTn id="1060" presetID="10" presetClass="entr" presetSubtype="0" repeatCount="indefinite" fill="hold" grpId="0" nodeType="withEffect">
                                  <p:stCondLst>
                                    <p:cond delay="0"/>
                                  </p:stCondLst>
                                  <p:childTnLst>
                                    <p:set>
                                      <p:cBhvr>
                                        <p:cTn id="1061" dur="1" fill="hold">
                                          <p:stCondLst>
                                            <p:cond delay="0"/>
                                          </p:stCondLst>
                                        </p:cTn>
                                        <p:tgtEl>
                                          <p:spTgt spid="152"/>
                                        </p:tgtEl>
                                        <p:attrNameLst>
                                          <p:attrName>style.visibility</p:attrName>
                                        </p:attrNameLst>
                                      </p:cBhvr>
                                      <p:to>
                                        <p:strVal val="visible"/>
                                      </p:to>
                                    </p:set>
                                    <p:animEffect transition="out" filter="fade">
                                      <p:cBhvr additive="base">
                                        <p:cTn id="1062" dur="293" fill="hold">
                                          <p:stCondLst>
                                            <p:cond delay="2051"/>
                                          </p:stCondLst>
                                        </p:cTn>
                                        <p:tgtEl>
                                          <p:spTgt spid="152"/>
                                        </p:tgtEl>
                                      </p:cBhvr>
                                    </p:animEffect>
                                    <p:animEffect transition="in" filter="fade">
                                      <p:cBhvr additive="base">
                                        <p:cTn id="1063" dur="293" fill="hold">
                                          <p:stCondLst>
                                            <p:cond delay="0"/>
                                          </p:stCondLst>
                                        </p:cTn>
                                        <p:tgtEl>
                                          <p:spTgt spid="152"/>
                                        </p:tgtEl>
                                      </p:cBhvr>
                                    </p:animEffect>
                                    <p:set>
                                      <p:cBhvr additive="base">
                                        <p:cTn id="1064" dur="1" fill="hold">
                                          <p:stCondLst>
                                            <p:cond delay="2343"/>
                                          </p:stCondLst>
                                        </p:cTn>
                                        <p:tgtEl>
                                          <p:spTgt spid="152"/>
                                        </p:tgtEl>
                                        <p:attrNameLst>
                                          <p:attrName>style.visibility</p:attrName>
                                        </p:attrNameLst>
                                      </p:cBhvr>
                                      <p:to>
                                        <p:strVal val="hidden"/>
                                      </p:to>
                                    </p:set>
                                    <p:set>
                                      <p:cBhvr additive="base">
                                        <p:cTn id="1065" dur="2695" fill="hold">
                                          <p:stCondLst>
                                            <p:cond delay="0"/>
                                          </p:stCondLst>
                                        </p:cTn>
                                        <p:tgtEl>
                                          <p:spTgt spid="152"/>
                                        </p:tgtEl>
                                      </p:cBhvr>
                                      <p:to>
                                        <p:strVal val=""/>
                                      </p:to>
                                    </p:set>
                                  </p:childTnLst>
                                </p:cTn>
                              </p:par>
                              <p:par>
                                <p:cTn id="1066" presetID="0" presetClass="path" presetSubtype="0" repeatCount="indefinite" fill="hold" grpId="1" nodeType="withEffect">
                                  <p:stCondLst>
                                    <p:cond delay="0"/>
                                  </p:stCondLst>
                                  <p:childTnLst>
                                    <p:animMotion origin="layout" path="M 4.16667E-7 -1.11111E-6 C 0.00378 -0.22477 0.15404 -0.14305 0.13372 -0.2912 " pathEditMode="relative" rAng="0" ptsTypes="AA">
                                      <p:cBhvr>
                                        <p:cTn id="1067" dur="2298" spd="-100000" fill="hold"/>
                                        <p:tgtEl>
                                          <p:spTgt spid="152"/>
                                        </p:tgtEl>
                                        <p:attrNameLst>
                                          <p:attrName>ppt_x</p:attrName>
                                          <p:attrName>ppt_y</p:attrName>
                                        </p:attrNameLst>
                                      </p:cBhvr>
                                      <p:rCtr x="6771" y="-14560"/>
                                    </p:animMotion>
                                  </p:childTnLst>
                                </p:cTn>
                              </p:par>
                              <p:par>
                                <p:cTn id="1068" presetID="10" presetClass="entr" presetSubtype="0" repeatCount="indefinite" fill="hold" grpId="0" nodeType="withEffect">
                                  <p:stCondLst>
                                    <p:cond delay="0"/>
                                  </p:stCondLst>
                                  <p:childTnLst>
                                    <p:set>
                                      <p:cBhvr>
                                        <p:cTn id="1069" dur="1" fill="hold">
                                          <p:stCondLst>
                                            <p:cond delay="0"/>
                                          </p:stCondLst>
                                        </p:cTn>
                                        <p:tgtEl>
                                          <p:spTgt spid="153"/>
                                        </p:tgtEl>
                                        <p:attrNameLst>
                                          <p:attrName>style.visibility</p:attrName>
                                        </p:attrNameLst>
                                      </p:cBhvr>
                                      <p:to>
                                        <p:strVal val="visible"/>
                                      </p:to>
                                    </p:set>
                                    <p:animEffect transition="out" filter="fade">
                                      <p:cBhvr additive="base">
                                        <p:cTn id="1070" dur="322" fill="hold">
                                          <p:stCondLst>
                                            <p:cond delay="2252"/>
                                          </p:stCondLst>
                                        </p:cTn>
                                        <p:tgtEl>
                                          <p:spTgt spid="153"/>
                                        </p:tgtEl>
                                      </p:cBhvr>
                                    </p:animEffect>
                                    <p:animEffect transition="in" filter="fade">
                                      <p:cBhvr additive="base">
                                        <p:cTn id="1071" dur="322" fill="hold">
                                          <p:stCondLst>
                                            <p:cond delay="0"/>
                                          </p:stCondLst>
                                        </p:cTn>
                                        <p:tgtEl>
                                          <p:spTgt spid="153"/>
                                        </p:tgtEl>
                                      </p:cBhvr>
                                    </p:animEffect>
                                    <p:set>
                                      <p:cBhvr additive="base">
                                        <p:cTn id="1072" dur="1" fill="hold">
                                          <p:stCondLst>
                                            <p:cond delay="2573"/>
                                          </p:stCondLst>
                                        </p:cTn>
                                        <p:tgtEl>
                                          <p:spTgt spid="153"/>
                                        </p:tgtEl>
                                        <p:attrNameLst>
                                          <p:attrName>style.visibility</p:attrName>
                                        </p:attrNameLst>
                                      </p:cBhvr>
                                      <p:to>
                                        <p:strVal val="hidden"/>
                                      </p:to>
                                    </p:set>
                                    <p:set>
                                      <p:cBhvr additive="base">
                                        <p:cTn id="1073" dur="2960" fill="hold">
                                          <p:stCondLst>
                                            <p:cond delay="0"/>
                                          </p:stCondLst>
                                        </p:cTn>
                                        <p:tgtEl>
                                          <p:spTgt spid="153"/>
                                        </p:tgtEl>
                                      </p:cBhvr>
                                      <p:to>
                                        <p:strVal val=""/>
                                      </p:to>
                                    </p:set>
                                  </p:childTnLst>
                                </p:cTn>
                              </p:par>
                              <p:par>
                                <p:cTn id="1074" presetID="0" presetClass="path" presetSubtype="0" repeatCount="indefinite" fill="hold" grpId="1" nodeType="withEffect">
                                  <p:stCondLst>
                                    <p:cond delay="0"/>
                                  </p:stCondLst>
                                  <p:childTnLst>
                                    <p:animMotion origin="layout" path="M 1.25E-6 2.59259E-6 C -0.04011 -0.14375 -0.07305 -0.07477 -0.10899 -0.21713 " pathEditMode="relative" rAng="0" ptsTypes="AA">
                                      <p:cBhvr>
                                        <p:cTn id="1075" dur="2439" spd="-100000" fill="hold"/>
                                        <p:tgtEl>
                                          <p:spTgt spid="153"/>
                                        </p:tgtEl>
                                        <p:attrNameLst>
                                          <p:attrName>ppt_x</p:attrName>
                                          <p:attrName>ppt_y</p:attrName>
                                        </p:attrNameLst>
                                      </p:cBhvr>
                                      <p:rCtr x="-5456" y="-10856"/>
                                    </p:animMotion>
                                  </p:childTnLst>
                                </p:cTn>
                              </p:par>
                              <p:par>
                                <p:cTn id="1076" presetID="10" presetClass="entr" presetSubtype="0" repeatCount="indefinite" fill="hold" grpId="0" nodeType="withEffect">
                                  <p:stCondLst>
                                    <p:cond delay="0"/>
                                  </p:stCondLst>
                                  <p:childTnLst>
                                    <p:set>
                                      <p:cBhvr>
                                        <p:cTn id="1077" dur="1" fill="hold">
                                          <p:stCondLst>
                                            <p:cond delay="0"/>
                                          </p:stCondLst>
                                        </p:cTn>
                                        <p:tgtEl>
                                          <p:spTgt spid="154"/>
                                        </p:tgtEl>
                                        <p:attrNameLst>
                                          <p:attrName>style.visibility</p:attrName>
                                        </p:attrNameLst>
                                      </p:cBhvr>
                                      <p:to>
                                        <p:strVal val="visible"/>
                                      </p:to>
                                    </p:set>
                                    <p:animEffect transition="out" filter="fade">
                                      <p:cBhvr additive="base">
                                        <p:cTn id="1078" dur="433" fill="hold">
                                          <p:stCondLst>
                                            <p:cond delay="3034"/>
                                          </p:stCondLst>
                                        </p:cTn>
                                        <p:tgtEl>
                                          <p:spTgt spid="154"/>
                                        </p:tgtEl>
                                      </p:cBhvr>
                                    </p:animEffect>
                                    <p:animEffect transition="in" filter="fade">
                                      <p:cBhvr additive="base">
                                        <p:cTn id="1079" dur="433" fill="hold">
                                          <p:stCondLst>
                                            <p:cond delay="0"/>
                                          </p:stCondLst>
                                        </p:cTn>
                                        <p:tgtEl>
                                          <p:spTgt spid="154"/>
                                        </p:tgtEl>
                                      </p:cBhvr>
                                    </p:animEffect>
                                    <p:set>
                                      <p:cBhvr additive="base">
                                        <p:cTn id="1080" dur="1" fill="hold">
                                          <p:stCondLst>
                                            <p:cond delay="3466"/>
                                          </p:stCondLst>
                                        </p:cTn>
                                        <p:tgtEl>
                                          <p:spTgt spid="154"/>
                                        </p:tgtEl>
                                        <p:attrNameLst>
                                          <p:attrName>style.visibility</p:attrName>
                                        </p:attrNameLst>
                                      </p:cBhvr>
                                      <p:to>
                                        <p:strVal val="hidden"/>
                                      </p:to>
                                    </p:set>
                                    <p:set>
                                      <p:cBhvr additive="base">
                                        <p:cTn id="1081" dur="3987" fill="hold">
                                          <p:stCondLst>
                                            <p:cond delay="0"/>
                                          </p:stCondLst>
                                        </p:cTn>
                                        <p:tgtEl>
                                          <p:spTgt spid="154"/>
                                        </p:tgtEl>
                                      </p:cBhvr>
                                      <p:to>
                                        <p:strVal val=""/>
                                      </p:to>
                                    </p:set>
                                  </p:childTnLst>
                                </p:cTn>
                              </p:par>
                              <p:par>
                                <p:cTn id="1082" presetID="0" presetClass="path" presetSubtype="0" repeatCount="indefinite" fill="hold" grpId="1" nodeType="withEffect">
                                  <p:stCondLst>
                                    <p:cond delay="0"/>
                                  </p:stCondLst>
                                  <p:childTnLst>
                                    <p:animMotion origin="layout" path="M 0.00013 -1.11111E-6 C -0.04062 -0.14421 0.01771 -0.1956 -0.00286 -0.34421 " pathEditMode="relative" rAng="0" ptsTypes="AA">
                                      <p:cBhvr>
                                        <p:cTn id="1083" dur="2261" spd="-100000" fill="hold"/>
                                        <p:tgtEl>
                                          <p:spTgt spid="154"/>
                                        </p:tgtEl>
                                        <p:attrNameLst>
                                          <p:attrName>ppt_x</p:attrName>
                                          <p:attrName>ppt_y</p:attrName>
                                        </p:attrNameLst>
                                      </p:cBhvr>
                                      <p:rCtr x="-677" y="-17222"/>
                                    </p:animMotion>
                                  </p:childTnLst>
                                </p:cTn>
                              </p:par>
                              <p:par>
                                <p:cTn id="1084" presetID="10" presetClass="entr" presetSubtype="0" repeatCount="indefinite" fill="hold" grpId="0" nodeType="withEffect">
                                  <p:stCondLst>
                                    <p:cond delay="0"/>
                                  </p:stCondLst>
                                  <p:childTnLst>
                                    <p:set>
                                      <p:cBhvr>
                                        <p:cTn id="1085" dur="1" fill="hold">
                                          <p:stCondLst>
                                            <p:cond delay="0"/>
                                          </p:stCondLst>
                                        </p:cTn>
                                        <p:tgtEl>
                                          <p:spTgt spid="155"/>
                                        </p:tgtEl>
                                        <p:attrNameLst>
                                          <p:attrName>style.visibility</p:attrName>
                                        </p:attrNameLst>
                                      </p:cBhvr>
                                      <p:to>
                                        <p:strVal val="visible"/>
                                      </p:to>
                                    </p:set>
                                    <p:animEffect transition="out" filter="fade">
                                      <p:cBhvr additive="base">
                                        <p:cTn id="1086" dur="224" fill="hold">
                                          <p:stCondLst>
                                            <p:cond delay="1566"/>
                                          </p:stCondLst>
                                        </p:cTn>
                                        <p:tgtEl>
                                          <p:spTgt spid="155"/>
                                        </p:tgtEl>
                                      </p:cBhvr>
                                    </p:animEffect>
                                    <p:animEffect transition="in" filter="fade">
                                      <p:cBhvr additive="base">
                                        <p:cTn id="1087" dur="224" fill="hold">
                                          <p:stCondLst>
                                            <p:cond delay="0"/>
                                          </p:stCondLst>
                                        </p:cTn>
                                        <p:tgtEl>
                                          <p:spTgt spid="155"/>
                                        </p:tgtEl>
                                      </p:cBhvr>
                                    </p:animEffect>
                                    <p:set>
                                      <p:cBhvr additive="base">
                                        <p:cTn id="1088" dur="1" fill="hold">
                                          <p:stCondLst>
                                            <p:cond delay="1788"/>
                                          </p:stCondLst>
                                        </p:cTn>
                                        <p:tgtEl>
                                          <p:spTgt spid="155"/>
                                        </p:tgtEl>
                                        <p:attrNameLst>
                                          <p:attrName>style.visibility</p:attrName>
                                        </p:attrNameLst>
                                      </p:cBhvr>
                                      <p:to>
                                        <p:strVal val="hidden"/>
                                      </p:to>
                                    </p:set>
                                    <p:set>
                                      <p:cBhvr additive="base">
                                        <p:cTn id="1089" dur="2058" fill="hold">
                                          <p:stCondLst>
                                            <p:cond delay="0"/>
                                          </p:stCondLst>
                                        </p:cTn>
                                        <p:tgtEl>
                                          <p:spTgt spid="155"/>
                                        </p:tgtEl>
                                      </p:cBhvr>
                                      <p:to>
                                        <p:strVal val=""/>
                                      </p:to>
                                    </p:set>
                                  </p:childTnLst>
                                </p:cTn>
                              </p:par>
                              <p:par>
                                <p:cTn id="1090" presetID="0" presetClass="path" presetSubtype="0" repeatCount="indefinite" fill="hold" grpId="1" nodeType="withEffect">
                                  <p:stCondLst>
                                    <p:cond delay="0"/>
                                  </p:stCondLst>
                                  <p:childTnLst>
                                    <p:animMotion origin="layout" path="M -0.00013 2.22222E-6 C 0.08373 -0.1206 0.14375 -0.01111 0.19831 -0.14097 " pathEditMode="relative" rAng="0" ptsTypes="AA">
                                      <p:cBhvr>
                                        <p:cTn id="1091" dur="2691" spd="-100000" fill="hold"/>
                                        <p:tgtEl>
                                          <p:spTgt spid="155"/>
                                        </p:tgtEl>
                                        <p:attrNameLst>
                                          <p:attrName>ppt_x</p:attrName>
                                          <p:attrName>ppt_y</p:attrName>
                                        </p:attrNameLst>
                                      </p:cBhvr>
                                      <p:rCtr x="9922" y="-7060"/>
                                    </p:animMotion>
                                  </p:childTnLst>
                                </p:cTn>
                              </p:par>
                              <p:par>
                                <p:cTn id="1092" presetID="10" presetClass="entr" presetSubtype="0" repeatCount="indefinite" fill="hold" grpId="0" nodeType="withEffect">
                                  <p:stCondLst>
                                    <p:cond delay="0"/>
                                  </p:stCondLst>
                                  <p:childTnLst>
                                    <p:set>
                                      <p:cBhvr>
                                        <p:cTn id="1093" dur="1" fill="hold">
                                          <p:stCondLst>
                                            <p:cond delay="0"/>
                                          </p:stCondLst>
                                        </p:cTn>
                                        <p:tgtEl>
                                          <p:spTgt spid="156"/>
                                        </p:tgtEl>
                                        <p:attrNameLst>
                                          <p:attrName>style.visibility</p:attrName>
                                        </p:attrNameLst>
                                      </p:cBhvr>
                                      <p:to>
                                        <p:strVal val="visible"/>
                                      </p:to>
                                    </p:set>
                                    <p:animEffect transition="out" filter="fade">
                                      <p:cBhvr additive="base">
                                        <p:cTn id="1094" dur="336" fill="hold">
                                          <p:stCondLst>
                                            <p:cond delay="2355"/>
                                          </p:stCondLst>
                                        </p:cTn>
                                        <p:tgtEl>
                                          <p:spTgt spid="156"/>
                                        </p:tgtEl>
                                      </p:cBhvr>
                                    </p:animEffect>
                                    <p:animEffect transition="in" filter="fade">
                                      <p:cBhvr additive="base">
                                        <p:cTn id="1095" dur="336" fill="hold">
                                          <p:stCondLst>
                                            <p:cond delay="0"/>
                                          </p:stCondLst>
                                        </p:cTn>
                                        <p:tgtEl>
                                          <p:spTgt spid="156"/>
                                        </p:tgtEl>
                                      </p:cBhvr>
                                    </p:animEffect>
                                    <p:set>
                                      <p:cBhvr additive="base">
                                        <p:cTn id="1096" dur="1" fill="hold">
                                          <p:stCondLst>
                                            <p:cond delay="2690"/>
                                          </p:stCondLst>
                                        </p:cTn>
                                        <p:tgtEl>
                                          <p:spTgt spid="156"/>
                                        </p:tgtEl>
                                        <p:attrNameLst>
                                          <p:attrName>style.visibility</p:attrName>
                                        </p:attrNameLst>
                                      </p:cBhvr>
                                      <p:to>
                                        <p:strVal val="hidden"/>
                                      </p:to>
                                    </p:set>
                                    <p:set>
                                      <p:cBhvr additive="base">
                                        <p:cTn id="1097" dur="3095" fill="hold">
                                          <p:stCondLst>
                                            <p:cond delay="0"/>
                                          </p:stCondLst>
                                        </p:cTn>
                                        <p:tgtEl>
                                          <p:spTgt spid="156"/>
                                        </p:tgtEl>
                                      </p:cBhvr>
                                      <p:to>
                                        <p:strVal val=""/>
                                      </p:to>
                                    </p:set>
                                  </p:childTnLst>
                                </p:cTn>
                              </p:par>
                              <p:par>
                                <p:cTn id="1098"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1099" dur="3846" spd="-100000" fill="hold"/>
                                        <p:tgtEl>
                                          <p:spTgt spid="156"/>
                                        </p:tgtEl>
                                        <p:attrNameLst>
                                          <p:attrName>ppt_x</p:attrName>
                                          <p:attrName>ppt_y</p:attrName>
                                        </p:attrNameLst>
                                      </p:cBhvr>
                                      <p:rCtr x="8138" y="-1852"/>
                                    </p:animMotion>
                                  </p:childTnLst>
                                </p:cTn>
                              </p:par>
                              <p:par>
                                <p:cTn id="1100" presetID="10" presetClass="entr" presetSubtype="0" repeatCount="indefinite" fill="hold" grpId="0" nodeType="withEffect">
                                  <p:stCondLst>
                                    <p:cond delay="0"/>
                                  </p:stCondLst>
                                  <p:childTnLst>
                                    <p:set>
                                      <p:cBhvr>
                                        <p:cTn id="1101" dur="1" fill="hold">
                                          <p:stCondLst>
                                            <p:cond delay="0"/>
                                          </p:stCondLst>
                                        </p:cTn>
                                        <p:tgtEl>
                                          <p:spTgt spid="157"/>
                                        </p:tgtEl>
                                        <p:attrNameLst>
                                          <p:attrName>style.visibility</p:attrName>
                                        </p:attrNameLst>
                                      </p:cBhvr>
                                      <p:to>
                                        <p:strVal val="visible"/>
                                      </p:to>
                                    </p:set>
                                    <p:animEffect transition="out" filter="fade">
                                      <p:cBhvr additive="base">
                                        <p:cTn id="1102" dur="334" fill="hold">
                                          <p:stCondLst>
                                            <p:cond delay="2341"/>
                                          </p:stCondLst>
                                        </p:cTn>
                                        <p:tgtEl>
                                          <p:spTgt spid="157"/>
                                        </p:tgtEl>
                                      </p:cBhvr>
                                    </p:animEffect>
                                    <p:animEffect transition="in" filter="fade">
                                      <p:cBhvr additive="base">
                                        <p:cTn id="1103" dur="334" fill="hold">
                                          <p:stCondLst>
                                            <p:cond delay="0"/>
                                          </p:stCondLst>
                                        </p:cTn>
                                        <p:tgtEl>
                                          <p:spTgt spid="157"/>
                                        </p:tgtEl>
                                      </p:cBhvr>
                                    </p:animEffect>
                                    <p:set>
                                      <p:cBhvr additive="base">
                                        <p:cTn id="1104" dur="1" fill="hold">
                                          <p:stCondLst>
                                            <p:cond delay="2674"/>
                                          </p:stCondLst>
                                        </p:cTn>
                                        <p:tgtEl>
                                          <p:spTgt spid="157"/>
                                        </p:tgtEl>
                                        <p:attrNameLst>
                                          <p:attrName>style.visibility</p:attrName>
                                        </p:attrNameLst>
                                      </p:cBhvr>
                                      <p:to>
                                        <p:strVal val="hidden"/>
                                      </p:to>
                                    </p:set>
                                    <p:set>
                                      <p:cBhvr additive="base">
                                        <p:cTn id="1105" dur="3076" fill="hold">
                                          <p:stCondLst>
                                            <p:cond delay="0"/>
                                          </p:stCondLst>
                                        </p:cTn>
                                        <p:tgtEl>
                                          <p:spTgt spid="157"/>
                                        </p:tgtEl>
                                      </p:cBhvr>
                                      <p:to>
                                        <p:strVal val=""/>
                                      </p:to>
                                    </p:set>
                                  </p:childTnLst>
                                </p:cTn>
                              </p:par>
                              <p:par>
                                <p:cTn id="1106" presetID="0" presetClass="path" presetSubtype="0" repeatCount="indefinite" fill="hold" grpId="1" nodeType="withEffect">
                                  <p:stCondLst>
                                    <p:cond delay="0"/>
                                  </p:stCondLst>
                                  <p:childTnLst>
                                    <p:animMotion origin="layout" path="M 1.45833E-6 -2.22222E-6 C 0.03229 -0.19768 0.04193 -0.19838 0.13359 -0.2912 " pathEditMode="relative" rAng="0" ptsTypes="AA">
                                      <p:cBhvr>
                                        <p:cTn id="1107" dur="2813" spd="-100000" fill="hold"/>
                                        <p:tgtEl>
                                          <p:spTgt spid="157"/>
                                        </p:tgtEl>
                                        <p:attrNameLst>
                                          <p:attrName>ppt_x</p:attrName>
                                          <p:attrName>ppt_y</p:attrName>
                                        </p:attrNameLst>
                                      </p:cBhvr>
                                      <p:rCtr x="6680" y="-14560"/>
                                    </p:animMotion>
                                  </p:childTnLst>
                                </p:cTn>
                              </p:par>
                              <p:par>
                                <p:cTn id="1108" presetID="10" presetClass="entr" presetSubtype="0" repeatCount="indefinite" fill="hold" grpId="0" nodeType="withEffect">
                                  <p:stCondLst>
                                    <p:cond delay="0"/>
                                  </p:stCondLst>
                                  <p:childTnLst>
                                    <p:set>
                                      <p:cBhvr>
                                        <p:cTn id="1109" dur="1" fill="hold">
                                          <p:stCondLst>
                                            <p:cond delay="0"/>
                                          </p:stCondLst>
                                        </p:cTn>
                                        <p:tgtEl>
                                          <p:spTgt spid="158"/>
                                        </p:tgtEl>
                                        <p:attrNameLst>
                                          <p:attrName>style.visibility</p:attrName>
                                        </p:attrNameLst>
                                      </p:cBhvr>
                                      <p:to>
                                        <p:strVal val="visible"/>
                                      </p:to>
                                    </p:set>
                                    <p:animEffect transition="out" filter="fade">
                                      <p:cBhvr additive="base">
                                        <p:cTn id="1110" dur="402" fill="hold">
                                          <p:stCondLst>
                                            <p:cond delay="2811"/>
                                          </p:stCondLst>
                                        </p:cTn>
                                        <p:tgtEl>
                                          <p:spTgt spid="158"/>
                                        </p:tgtEl>
                                      </p:cBhvr>
                                    </p:animEffect>
                                    <p:animEffect transition="in" filter="fade">
                                      <p:cBhvr additive="base">
                                        <p:cTn id="1111" dur="402" fill="hold">
                                          <p:stCondLst>
                                            <p:cond delay="0"/>
                                          </p:stCondLst>
                                        </p:cTn>
                                        <p:tgtEl>
                                          <p:spTgt spid="158"/>
                                        </p:tgtEl>
                                      </p:cBhvr>
                                    </p:animEffect>
                                    <p:set>
                                      <p:cBhvr additive="base">
                                        <p:cTn id="1112" dur="1" fill="hold">
                                          <p:stCondLst>
                                            <p:cond delay="3211"/>
                                          </p:stCondLst>
                                        </p:cTn>
                                        <p:tgtEl>
                                          <p:spTgt spid="158"/>
                                        </p:tgtEl>
                                        <p:attrNameLst>
                                          <p:attrName>style.visibility</p:attrName>
                                        </p:attrNameLst>
                                      </p:cBhvr>
                                      <p:to>
                                        <p:strVal val="hidden"/>
                                      </p:to>
                                    </p:set>
                                    <p:set>
                                      <p:cBhvr additive="base">
                                        <p:cTn id="1113" dur="3694" fill="hold">
                                          <p:stCondLst>
                                            <p:cond delay="0"/>
                                          </p:stCondLst>
                                        </p:cTn>
                                        <p:tgtEl>
                                          <p:spTgt spid="158"/>
                                        </p:tgtEl>
                                      </p:cBhvr>
                                      <p:to>
                                        <p:strVal val=""/>
                                      </p:to>
                                    </p:set>
                                  </p:childTnLst>
                                </p:cTn>
                              </p:par>
                              <p:par>
                                <p:cTn id="1114" presetID="0" presetClass="path" presetSubtype="0" repeatCount="indefinite" fill="hold" grpId="1" nodeType="withEffect">
                                  <p:stCondLst>
                                    <p:cond delay="0"/>
                                  </p:stCondLst>
                                  <p:childTnLst>
                                    <p:animMotion origin="layout" path="M -2.70833E-6 1.48148E-6 C 0.00104 -0.11574 -0.11797 -0.13287 -0.09036 -0.26158 " pathEditMode="relative" rAng="0" ptsTypes="AA">
                                      <p:cBhvr>
                                        <p:cTn id="1115" dur="3652" spd="-100000" fill="hold"/>
                                        <p:tgtEl>
                                          <p:spTgt spid="158"/>
                                        </p:tgtEl>
                                        <p:attrNameLst>
                                          <p:attrName>ppt_x</p:attrName>
                                          <p:attrName>ppt_y</p:attrName>
                                        </p:attrNameLst>
                                      </p:cBhvr>
                                      <p:rCtr x="-4727" y="-13079"/>
                                    </p:animMotion>
                                  </p:childTnLst>
                                </p:cTn>
                              </p:par>
                              <p:par>
                                <p:cTn id="1116" presetID="10" presetClass="entr" presetSubtype="0" repeatCount="indefinite" fill="hold" grpId="0" nodeType="withEffect">
                                  <p:stCondLst>
                                    <p:cond delay="0"/>
                                  </p:stCondLst>
                                  <p:childTnLst>
                                    <p:set>
                                      <p:cBhvr>
                                        <p:cTn id="1117" dur="1" fill="hold">
                                          <p:stCondLst>
                                            <p:cond delay="0"/>
                                          </p:stCondLst>
                                        </p:cTn>
                                        <p:tgtEl>
                                          <p:spTgt spid="159"/>
                                        </p:tgtEl>
                                        <p:attrNameLst>
                                          <p:attrName>style.visibility</p:attrName>
                                        </p:attrNameLst>
                                      </p:cBhvr>
                                      <p:to>
                                        <p:strVal val="visible"/>
                                      </p:to>
                                    </p:set>
                                    <p:animEffect transition="out" filter="fade">
                                      <p:cBhvr additive="base">
                                        <p:cTn id="1118" dur="364" fill="hold">
                                          <p:stCondLst>
                                            <p:cond delay="2545"/>
                                          </p:stCondLst>
                                        </p:cTn>
                                        <p:tgtEl>
                                          <p:spTgt spid="159"/>
                                        </p:tgtEl>
                                      </p:cBhvr>
                                    </p:animEffect>
                                    <p:animEffect transition="in" filter="fade">
                                      <p:cBhvr additive="base">
                                        <p:cTn id="1119" dur="364" fill="hold">
                                          <p:stCondLst>
                                            <p:cond delay="0"/>
                                          </p:stCondLst>
                                        </p:cTn>
                                        <p:tgtEl>
                                          <p:spTgt spid="159"/>
                                        </p:tgtEl>
                                      </p:cBhvr>
                                    </p:animEffect>
                                    <p:set>
                                      <p:cBhvr additive="base">
                                        <p:cTn id="1120" dur="1" fill="hold">
                                          <p:stCondLst>
                                            <p:cond delay="2907"/>
                                          </p:stCondLst>
                                        </p:cTn>
                                        <p:tgtEl>
                                          <p:spTgt spid="159"/>
                                        </p:tgtEl>
                                        <p:attrNameLst>
                                          <p:attrName>style.visibility</p:attrName>
                                        </p:attrNameLst>
                                      </p:cBhvr>
                                      <p:to>
                                        <p:strVal val="hidden"/>
                                      </p:to>
                                    </p:set>
                                    <p:set>
                                      <p:cBhvr additive="base">
                                        <p:cTn id="1121" dur="3345" fill="hold">
                                          <p:stCondLst>
                                            <p:cond delay="0"/>
                                          </p:stCondLst>
                                        </p:cTn>
                                        <p:tgtEl>
                                          <p:spTgt spid="159"/>
                                        </p:tgtEl>
                                      </p:cBhvr>
                                      <p:to>
                                        <p:strVal val=""/>
                                      </p:to>
                                    </p:set>
                                  </p:childTnLst>
                                </p:cTn>
                              </p:par>
                              <p:par>
                                <p:cTn id="1122" presetID="0" presetClass="path" presetSubtype="0" repeatCount="indefinite" fill="hold" grpId="1" nodeType="withEffect">
                                  <p:stCondLst>
                                    <p:cond delay="0"/>
                                  </p:stCondLst>
                                  <p:childTnLst>
                                    <p:animMotion origin="layout" path="M -3.33333E-6 2.96296E-6 C 0.1069 -0.07315 0.10586 -0.1625 0.1336 -0.29121 " pathEditMode="relative" rAng="0" ptsTypes="AA">
                                      <p:cBhvr>
                                        <p:cTn id="1123" dur="3444" spd="-100000" fill="hold"/>
                                        <p:tgtEl>
                                          <p:spTgt spid="159"/>
                                        </p:tgtEl>
                                        <p:attrNameLst>
                                          <p:attrName>ppt_x</p:attrName>
                                          <p:attrName>ppt_y</p:attrName>
                                        </p:attrNameLst>
                                      </p:cBhvr>
                                      <p:rCtr x="6680" y="-14560"/>
                                    </p:animMotion>
                                  </p:childTnLst>
                                </p:cTn>
                              </p:par>
                              <p:par>
                                <p:cTn id="1124" presetID="10" presetClass="entr" presetSubtype="0" repeatCount="indefinite" fill="hold" grpId="0" nodeType="withEffect">
                                  <p:stCondLst>
                                    <p:cond delay="0"/>
                                  </p:stCondLst>
                                  <p:childTnLst>
                                    <p:set>
                                      <p:cBhvr>
                                        <p:cTn id="1125" dur="1" fill="hold">
                                          <p:stCondLst>
                                            <p:cond delay="0"/>
                                          </p:stCondLst>
                                        </p:cTn>
                                        <p:tgtEl>
                                          <p:spTgt spid="160"/>
                                        </p:tgtEl>
                                        <p:attrNameLst>
                                          <p:attrName>style.visibility</p:attrName>
                                        </p:attrNameLst>
                                      </p:cBhvr>
                                      <p:to>
                                        <p:strVal val="visible"/>
                                      </p:to>
                                    </p:set>
                                    <p:animEffect transition="out" filter="fade">
                                      <p:cBhvr additive="base">
                                        <p:cTn id="1126" dur="316" fill="hold">
                                          <p:stCondLst>
                                            <p:cond delay="2213"/>
                                          </p:stCondLst>
                                        </p:cTn>
                                        <p:tgtEl>
                                          <p:spTgt spid="160"/>
                                        </p:tgtEl>
                                      </p:cBhvr>
                                    </p:animEffect>
                                    <p:animEffect transition="in" filter="fade">
                                      <p:cBhvr additive="base">
                                        <p:cTn id="1127" dur="316" fill="hold">
                                          <p:stCondLst>
                                            <p:cond delay="0"/>
                                          </p:stCondLst>
                                        </p:cTn>
                                        <p:tgtEl>
                                          <p:spTgt spid="160"/>
                                        </p:tgtEl>
                                      </p:cBhvr>
                                    </p:animEffect>
                                    <p:set>
                                      <p:cBhvr additive="base">
                                        <p:cTn id="1128" dur="1" fill="hold">
                                          <p:stCondLst>
                                            <p:cond delay="2528"/>
                                          </p:stCondLst>
                                        </p:cTn>
                                        <p:tgtEl>
                                          <p:spTgt spid="160"/>
                                        </p:tgtEl>
                                        <p:attrNameLst>
                                          <p:attrName>style.visibility</p:attrName>
                                        </p:attrNameLst>
                                      </p:cBhvr>
                                      <p:to>
                                        <p:strVal val="hidden"/>
                                      </p:to>
                                    </p:set>
                                    <p:set>
                                      <p:cBhvr additive="base">
                                        <p:cTn id="1129" dur="2908" fill="hold">
                                          <p:stCondLst>
                                            <p:cond delay="0"/>
                                          </p:stCondLst>
                                        </p:cTn>
                                        <p:tgtEl>
                                          <p:spTgt spid="160"/>
                                        </p:tgtEl>
                                      </p:cBhvr>
                                      <p:to>
                                        <p:strVal val=""/>
                                      </p:to>
                                    </p:set>
                                  </p:childTnLst>
                                </p:cTn>
                              </p:par>
                              <p:par>
                                <p:cTn id="1130" presetID="0" presetClass="path" presetSubtype="0" repeatCount="indefinite" fill="hold" grpId="1" nodeType="withEffect">
                                  <p:stCondLst>
                                    <p:cond delay="0"/>
                                  </p:stCondLst>
                                  <p:childTnLst>
                                    <p:animMotion origin="layout" path="M -2.70833E-6 2.22222E-6 C 0.07123 -0.04398 0.06237 -0.16273 0.09011 -0.27847 " pathEditMode="relative" rAng="0" ptsTypes="AA">
                                      <p:cBhvr>
                                        <p:cTn id="1131" dur="2714" spd="-100000" fill="hold"/>
                                        <p:tgtEl>
                                          <p:spTgt spid="160"/>
                                        </p:tgtEl>
                                        <p:attrNameLst>
                                          <p:attrName>ppt_x</p:attrName>
                                          <p:attrName>ppt_y</p:attrName>
                                        </p:attrNameLst>
                                      </p:cBhvr>
                                      <p:rCtr x="4505" y="-13935"/>
                                    </p:animMotion>
                                  </p:childTnLst>
                                </p:cTn>
                              </p:par>
                              <p:par>
                                <p:cTn id="1132" presetID="10" presetClass="entr" presetSubtype="0" repeatCount="indefinite" fill="hold" grpId="0" nodeType="withEffect">
                                  <p:stCondLst>
                                    <p:cond delay="0"/>
                                  </p:stCondLst>
                                  <p:childTnLst>
                                    <p:set>
                                      <p:cBhvr>
                                        <p:cTn id="1133" dur="1" fill="hold">
                                          <p:stCondLst>
                                            <p:cond delay="0"/>
                                          </p:stCondLst>
                                        </p:cTn>
                                        <p:tgtEl>
                                          <p:spTgt spid="162"/>
                                        </p:tgtEl>
                                        <p:attrNameLst>
                                          <p:attrName>style.visibility</p:attrName>
                                        </p:attrNameLst>
                                      </p:cBhvr>
                                      <p:to>
                                        <p:strVal val="visible"/>
                                      </p:to>
                                    </p:set>
                                    <p:animEffect transition="out" filter="fade">
                                      <p:cBhvr additive="base">
                                        <p:cTn id="1134" dur="305" fill="hold">
                                          <p:stCondLst>
                                            <p:cond delay="2133"/>
                                          </p:stCondLst>
                                        </p:cTn>
                                        <p:tgtEl>
                                          <p:spTgt spid="162"/>
                                        </p:tgtEl>
                                      </p:cBhvr>
                                    </p:animEffect>
                                    <p:animEffect transition="in" filter="fade">
                                      <p:cBhvr additive="base">
                                        <p:cTn id="1135" dur="305" fill="hold">
                                          <p:stCondLst>
                                            <p:cond delay="0"/>
                                          </p:stCondLst>
                                        </p:cTn>
                                        <p:tgtEl>
                                          <p:spTgt spid="162"/>
                                        </p:tgtEl>
                                      </p:cBhvr>
                                    </p:animEffect>
                                    <p:set>
                                      <p:cBhvr additive="base">
                                        <p:cTn id="1136" dur="1" fill="hold">
                                          <p:stCondLst>
                                            <p:cond delay="2437"/>
                                          </p:stCondLst>
                                        </p:cTn>
                                        <p:tgtEl>
                                          <p:spTgt spid="162"/>
                                        </p:tgtEl>
                                        <p:attrNameLst>
                                          <p:attrName>style.visibility</p:attrName>
                                        </p:attrNameLst>
                                      </p:cBhvr>
                                      <p:to>
                                        <p:strVal val="hidden"/>
                                      </p:to>
                                    </p:set>
                                    <p:set>
                                      <p:cBhvr additive="base">
                                        <p:cTn id="1137" dur="2804" fill="hold">
                                          <p:stCondLst>
                                            <p:cond delay="0"/>
                                          </p:stCondLst>
                                        </p:cTn>
                                        <p:tgtEl>
                                          <p:spTgt spid="162"/>
                                        </p:tgtEl>
                                      </p:cBhvr>
                                      <p:to>
                                        <p:strVal val=""/>
                                      </p:to>
                                    </p:set>
                                  </p:childTnLst>
                                </p:cTn>
                              </p:par>
                              <p:par>
                                <p:cTn id="1138" presetID="0" presetClass="path" presetSubtype="0" repeatCount="indefinite" fill="hold" grpId="1" nodeType="withEffect">
                                  <p:stCondLst>
                                    <p:cond delay="0"/>
                                  </p:stCondLst>
                                  <p:childTnLst>
                                    <p:animMotion origin="layout" path="M -0.00013 -1.85185E-6 C 0.08373 -0.1206 0.14375 -0.01111 0.19831 -0.14097 " pathEditMode="relative" rAng="0" ptsTypes="AA">
                                      <p:cBhvr>
                                        <p:cTn id="1139" dur="2924" spd="-100000" fill="hold"/>
                                        <p:tgtEl>
                                          <p:spTgt spid="162"/>
                                        </p:tgtEl>
                                        <p:attrNameLst>
                                          <p:attrName>ppt_x</p:attrName>
                                          <p:attrName>ppt_y</p:attrName>
                                        </p:attrNameLst>
                                      </p:cBhvr>
                                      <p:rCtr x="9922" y="-7060"/>
                                    </p:animMotion>
                                  </p:childTnLst>
                                </p:cTn>
                              </p:par>
                              <p:par>
                                <p:cTn id="1140" presetID="10" presetClass="entr" presetSubtype="0" repeatCount="indefinite" fill="hold" grpId="0" nodeType="withEffect">
                                  <p:stCondLst>
                                    <p:cond delay="0"/>
                                  </p:stCondLst>
                                  <p:childTnLst>
                                    <p:set>
                                      <p:cBhvr>
                                        <p:cTn id="1141" dur="1" fill="hold">
                                          <p:stCondLst>
                                            <p:cond delay="0"/>
                                          </p:stCondLst>
                                        </p:cTn>
                                        <p:tgtEl>
                                          <p:spTgt spid="161"/>
                                        </p:tgtEl>
                                        <p:attrNameLst>
                                          <p:attrName>style.visibility</p:attrName>
                                        </p:attrNameLst>
                                      </p:cBhvr>
                                      <p:to>
                                        <p:strVal val="visible"/>
                                      </p:to>
                                    </p:set>
                                    <p:animEffect transition="out" filter="fade">
                                      <p:cBhvr additive="base">
                                        <p:cTn id="1142" dur="277" fill="hold">
                                          <p:stCondLst>
                                            <p:cond delay="1937"/>
                                          </p:stCondLst>
                                        </p:cTn>
                                        <p:tgtEl>
                                          <p:spTgt spid="161"/>
                                        </p:tgtEl>
                                      </p:cBhvr>
                                    </p:animEffect>
                                    <p:animEffect transition="in" filter="fade">
                                      <p:cBhvr additive="base">
                                        <p:cTn id="1143" dur="277" fill="hold">
                                          <p:stCondLst>
                                            <p:cond delay="0"/>
                                          </p:stCondLst>
                                        </p:cTn>
                                        <p:tgtEl>
                                          <p:spTgt spid="161"/>
                                        </p:tgtEl>
                                      </p:cBhvr>
                                    </p:animEffect>
                                    <p:set>
                                      <p:cBhvr additive="base">
                                        <p:cTn id="1144" dur="1" fill="hold">
                                          <p:stCondLst>
                                            <p:cond delay="2213"/>
                                          </p:stCondLst>
                                        </p:cTn>
                                        <p:tgtEl>
                                          <p:spTgt spid="161"/>
                                        </p:tgtEl>
                                        <p:attrNameLst>
                                          <p:attrName>style.visibility</p:attrName>
                                        </p:attrNameLst>
                                      </p:cBhvr>
                                      <p:to>
                                        <p:strVal val="hidden"/>
                                      </p:to>
                                    </p:set>
                                    <p:set>
                                      <p:cBhvr additive="base">
                                        <p:cTn id="1145" dur="2546" fill="hold">
                                          <p:stCondLst>
                                            <p:cond delay="0"/>
                                          </p:stCondLst>
                                        </p:cTn>
                                        <p:tgtEl>
                                          <p:spTgt spid="161"/>
                                        </p:tgtEl>
                                      </p:cBhvr>
                                      <p:to>
                                        <p:strVal val=""/>
                                      </p:to>
                                    </p:set>
                                  </p:childTnLst>
                                </p:cTn>
                              </p:par>
                              <p:par>
                                <p:cTn id="1146" presetID="0" presetClass="path" presetSubtype="0" repeatCount="indefinite" fill="hold" grpId="1" nodeType="withEffect">
                                  <p:stCondLst>
                                    <p:cond delay="0"/>
                                  </p:stCondLst>
                                  <p:childTnLst>
                                    <p:animMotion origin="layout" path="M 1.04167E-6 -1.48148E-6 C 0.07604 -0.05301 0.06667 -0.19606 0.09635 -0.33518 " pathEditMode="relative" rAng="0" ptsTypes="AA">
                                      <p:cBhvr>
                                        <p:cTn id="1147" dur="3347" spd="-100000" fill="hold"/>
                                        <p:tgtEl>
                                          <p:spTgt spid="161"/>
                                        </p:tgtEl>
                                        <p:attrNameLst>
                                          <p:attrName>ppt_x</p:attrName>
                                          <p:attrName>ppt_y</p:attrName>
                                        </p:attrNameLst>
                                      </p:cBhvr>
                                      <p:rCtr x="4818" y="-16759"/>
                                    </p:animMotion>
                                  </p:childTnLst>
                                </p:cTn>
                              </p:par>
                              <p:par>
                                <p:cTn id="1148" presetID="10" presetClass="entr" presetSubtype="0" repeatCount="indefinite" fill="hold" grpId="0" nodeType="withEffect">
                                  <p:stCondLst>
                                    <p:cond delay="0"/>
                                  </p:stCondLst>
                                  <p:childTnLst>
                                    <p:set>
                                      <p:cBhvr>
                                        <p:cTn id="1149" dur="1" fill="hold">
                                          <p:stCondLst>
                                            <p:cond delay="0"/>
                                          </p:stCondLst>
                                        </p:cTn>
                                        <p:tgtEl>
                                          <p:spTgt spid="163"/>
                                        </p:tgtEl>
                                        <p:attrNameLst>
                                          <p:attrName>style.visibility</p:attrName>
                                        </p:attrNameLst>
                                      </p:cBhvr>
                                      <p:to>
                                        <p:strVal val="visible"/>
                                      </p:to>
                                    </p:set>
                                    <p:animEffect transition="out" filter="fade">
                                      <p:cBhvr additive="base">
                                        <p:cTn id="1150" dur="345" fill="hold">
                                          <p:stCondLst>
                                            <p:cond delay="2417"/>
                                          </p:stCondLst>
                                        </p:cTn>
                                        <p:tgtEl>
                                          <p:spTgt spid="163"/>
                                        </p:tgtEl>
                                      </p:cBhvr>
                                    </p:animEffect>
                                    <p:animEffect transition="in" filter="fade">
                                      <p:cBhvr additive="base">
                                        <p:cTn id="1151" dur="345" fill="hold">
                                          <p:stCondLst>
                                            <p:cond delay="0"/>
                                          </p:stCondLst>
                                        </p:cTn>
                                        <p:tgtEl>
                                          <p:spTgt spid="163"/>
                                        </p:tgtEl>
                                      </p:cBhvr>
                                    </p:animEffect>
                                    <p:set>
                                      <p:cBhvr additive="base">
                                        <p:cTn id="1152" dur="1" fill="hold">
                                          <p:stCondLst>
                                            <p:cond delay="2761"/>
                                          </p:stCondLst>
                                        </p:cTn>
                                        <p:tgtEl>
                                          <p:spTgt spid="163"/>
                                        </p:tgtEl>
                                        <p:attrNameLst>
                                          <p:attrName>style.visibility</p:attrName>
                                        </p:attrNameLst>
                                      </p:cBhvr>
                                      <p:to>
                                        <p:strVal val="hidden"/>
                                      </p:to>
                                    </p:set>
                                    <p:set>
                                      <p:cBhvr additive="base">
                                        <p:cTn id="1153" dur="3177" fill="hold">
                                          <p:stCondLst>
                                            <p:cond delay="0"/>
                                          </p:stCondLst>
                                        </p:cTn>
                                        <p:tgtEl>
                                          <p:spTgt spid="163"/>
                                        </p:tgtEl>
                                      </p:cBhvr>
                                      <p:to>
                                        <p:strVal val=""/>
                                      </p:to>
                                    </p:set>
                                  </p:childTnLst>
                                </p:cTn>
                              </p:par>
                              <p:par>
                                <p:cTn id="1154" presetID="0" presetClass="path" presetSubtype="0" repeatCount="indefinite" fill="hold" grpId="1" nodeType="withEffect">
                                  <p:stCondLst>
                                    <p:cond delay="0"/>
                                  </p:stCondLst>
                                  <p:childTnLst>
                                    <p:animMotion origin="layout" path="M -1.45833E-6 1.48148E-6 C 0.0332 -0.23611 0.0431 -0.23704 0.13763 -0.34769 " pathEditMode="relative" rAng="0" ptsTypes="AA">
                                      <p:cBhvr>
                                        <p:cTn id="1155" dur="3510" spd="-100000" fill="hold"/>
                                        <p:tgtEl>
                                          <p:spTgt spid="163"/>
                                        </p:tgtEl>
                                        <p:attrNameLst>
                                          <p:attrName>ppt_x</p:attrName>
                                          <p:attrName>ppt_y</p:attrName>
                                        </p:attrNameLst>
                                      </p:cBhvr>
                                      <p:rCtr x="6875" y="-17384"/>
                                    </p:animMotion>
                                  </p:childTnLst>
                                </p:cTn>
                              </p:par>
                              <p:par>
                                <p:cTn id="1156" presetID="10" presetClass="entr" presetSubtype="0" repeatCount="indefinite" fill="hold" grpId="0" nodeType="withEffect">
                                  <p:stCondLst>
                                    <p:cond delay="0"/>
                                  </p:stCondLst>
                                  <p:childTnLst>
                                    <p:set>
                                      <p:cBhvr>
                                        <p:cTn id="1157" dur="1" fill="hold">
                                          <p:stCondLst>
                                            <p:cond delay="0"/>
                                          </p:stCondLst>
                                        </p:cTn>
                                        <p:tgtEl>
                                          <p:spTgt spid="164"/>
                                        </p:tgtEl>
                                        <p:attrNameLst>
                                          <p:attrName>style.visibility</p:attrName>
                                        </p:attrNameLst>
                                      </p:cBhvr>
                                      <p:to>
                                        <p:strVal val="visible"/>
                                      </p:to>
                                    </p:set>
                                    <p:animEffect transition="out" filter="fade">
                                      <p:cBhvr additive="base">
                                        <p:cTn id="1158" dur="419" fill="hold">
                                          <p:stCondLst>
                                            <p:cond delay="2934"/>
                                          </p:stCondLst>
                                        </p:cTn>
                                        <p:tgtEl>
                                          <p:spTgt spid="164"/>
                                        </p:tgtEl>
                                      </p:cBhvr>
                                    </p:animEffect>
                                    <p:animEffect transition="in" filter="fade">
                                      <p:cBhvr additive="base">
                                        <p:cTn id="1159" dur="419" fill="hold">
                                          <p:stCondLst>
                                            <p:cond delay="0"/>
                                          </p:stCondLst>
                                        </p:cTn>
                                        <p:tgtEl>
                                          <p:spTgt spid="164"/>
                                        </p:tgtEl>
                                      </p:cBhvr>
                                    </p:animEffect>
                                    <p:set>
                                      <p:cBhvr additive="base">
                                        <p:cTn id="1160" dur="1" fill="hold">
                                          <p:stCondLst>
                                            <p:cond delay="3351"/>
                                          </p:stCondLst>
                                        </p:cTn>
                                        <p:tgtEl>
                                          <p:spTgt spid="164"/>
                                        </p:tgtEl>
                                        <p:attrNameLst>
                                          <p:attrName>style.visibility</p:attrName>
                                        </p:attrNameLst>
                                      </p:cBhvr>
                                      <p:to>
                                        <p:strVal val="hidden"/>
                                      </p:to>
                                    </p:set>
                                    <p:set>
                                      <p:cBhvr additive="base">
                                        <p:cTn id="1161" dur="3856" fill="hold">
                                          <p:stCondLst>
                                            <p:cond delay="0"/>
                                          </p:stCondLst>
                                        </p:cTn>
                                        <p:tgtEl>
                                          <p:spTgt spid="164"/>
                                        </p:tgtEl>
                                      </p:cBhvr>
                                      <p:to>
                                        <p:strVal val=""/>
                                      </p:to>
                                    </p:set>
                                  </p:childTnLst>
                                </p:cTn>
                              </p:par>
                              <p:par>
                                <p:cTn id="1162" presetID="0" presetClass="path" presetSubtype="0" repeatCount="indefinite" fill="hold" grpId="1" nodeType="withEffect">
                                  <p:stCondLst>
                                    <p:cond delay="0"/>
                                  </p:stCondLst>
                                  <p:childTnLst>
                                    <p:animMotion origin="layout" path="M -8.33333E-7 3.7037E-7 C 0.00143 -0.15486 -0.16406 -0.17778 -0.12565 -0.34954 " pathEditMode="relative" rAng="0" ptsTypes="AA">
                                      <p:cBhvr>
                                        <p:cTn id="1163" dur="2662" spd="-100000" fill="hold"/>
                                        <p:tgtEl>
                                          <p:spTgt spid="164"/>
                                        </p:tgtEl>
                                        <p:attrNameLst>
                                          <p:attrName>ppt_x</p:attrName>
                                          <p:attrName>ppt_y</p:attrName>
                                        </p:attrNameLst>
                                      </p:cBhvr>
                                      <p:rCtr x="-6576" y="-17477"/>
                                    </p:animMotion>
                                  </p:childTnLst>
                                </p:cTn>
                              </p:par>
                              <p:par>
                                <p:cTn id="1164" presetID="10" presetClass="entr" presetSubtype="0" repeatCount="indefinite" fill="hold" grpId="0" nodeType="withEffect">
                                  <p:stCondLst>
                                    <p:cond delay="0"/>
                                  </p:stCondLst>
                                  <p:childTnLst>
                                    <p:set>
                                      <p:cBhvr>
                                        <p:cTn id="1165" dur="1" fill="hold">
                                          <p:stCondLst>
                                            <p:cond delay="0"/>
                                          </p:stCondLst>
                                        </p:cTn>
                                        <p:tgtEl>
                                          <p:spTgt spid="165"/>
                                        </p:tgtEl>
                                        <p:attrNameLst>
                                          <p:attrName>style.visibility</p:attrName>
                                        </p:attrNameLst>
                                      </p:cBhvr>
                                      <p:to>
                                        <p:strVal val="visible"/>
                                      </p:to>
                                    </p:set>
                                    <p:animEffect transition="out" filter="fade">
                                      <p:cBhvr additive="base">
                                        <p:cTn id="1166" dur="426" fill="hold">
                                          <p:stCondLst>
                                            <p:cond delay="2983"/>
                                          </p:stCondLst>
                                        </p:cTn>
                                        <p:tgtEl>
                                          <p:spTgt spid="165"/>
                                        </p:tgtEl>
                                      </p:cBhvr>
                                    </p:animEffect>
                                    <p:animEffect transition="in" filter="fade">
                                      <p:cBhvr additive="base">
                                        <p:cTn id="1167" dur="426" fill="hold">
                                          <p:stCondLst>
                                            <p:cond delay="0"/>
                                          </p:stCondLst>
                                        </p:cTn>
                                        <p:tgtEl>
                                          <p:spTgt spid="165"/>
                                        </p:tgtEl>
                                      </p:cBhvr>
                                    </p:animEffect>
                                    <p:set>
                                      <p:cBhvr additive="base">
                                        <p:cTn id="1168" dur="1" fill="hold">
                                          <p:stCondLst>
                                            <p:cond delay="3408"/>
                                          </p:stCondLst>
                                        </p:cTn>
                                        <p:tgtEl>
                                          <p:spTgt spid="165"/>
                                        </p:tgtEl>
                                        <p:attrNameLst>
                                          <p:attrName>style.visibility</p:attrName>
                                        </p:attrNameLst>
                                      </p:cBhvr>
                                      <p:to>
                                        <p:strVal val="hidden"/>
                                      </p:to>
                                    </p:set>
                                    <p:set>
                                      <p:cBhvr additive="base">
                                        <p:cTn id="1169" dur="3921" fill="hold">
                                          <p:stCondLst>
                                            <p:cond delay="0"/>
                                          </p:stCondLst>
                                        </p:cTn>
                                        <p:tgtEl>
                                          <p:spTgt spid="165"/>
                                        </p:tgtEl>
                                      </p:cBhvr>
                                      <p:to>
                                        <p:strVal val=""/>
                                      </p:to>
                                    </p:set>
                                  </p:childTnLst>
                                </p:cTn>
                              </p:par>
                              <p:par>
                                <p:cTn id="1170" presetID="0" presetClass="path" presetSubtype="0" repeatCount="indefinite" fill="hold" grpId="1" nodeType="withEffect">
                                  <p:stCondLst>
                                    <p:cond delay="0"/>
                                  </p:stCondLst>
                                  <p:childTnLst>
                                    <p:animMotion origin="layout" path="M -0.00013 3.33333E-6 C 0.06471 -0.13519 0.07708 -0.05139 0.13151 -0.18125 " pathEditMode="relative" rAng="0" ptsTypes="AA">
                                      <p:cBhvr>
                                        <p:cTn id="1171" dur="2229" spd="-100000" fill="hold"/>
                                        <p:tgtEl>
                                          <p:spTgt spid="165"/>
                                        </p:tgtEl>
                                        <p:attrNameLst>
                                          <p:attrName>ppt_x</p:attrName>
                                          <p:attrName>ppt_y</p:attrName>
                                        </p:attrNameLst>
                                      </p:cBhvr>
                                      <p:rCtr x="6576" y="-9074"/>
                                    </p:animMotion>
                                  </p:childTnLst>
                                </p:cTn>
                              </p:par>
                              <p:par>
                                <p:cTn id="1172" presetID="10" presetClass="entr" presetSubtype="0" repeatCount="indefinite" fill="hold" grpId="0" nodeType="withEffect">
                                  <p:stCondLst>
                                    <p:cond delay="0"/>
                                  </p:stCondLst>
                                  <p:childTnLst>
                                    <p:set>
                                      <p:cBhvr>
                                        <p:cTn id="1173" dur="1" fill="hold">
                                          <p:stCondLst>
                                            <p:cond delay="0"/>
                                          </p:stCondLst>
                                        </p:cTn>
                                        <p:tgtEl>
                                          <p:spTgt spid="166"/>
                                        </p:tgtEl>
                                        <p:attrNameLst>
                                          <p:attrName>style.visibility</p:attrName>
                                        </p:attrNameLst>
                                      </p:cBhvr>
                                      <p:to>
                                        <p:strVal val="visible"/>
                                      </p:to>
                                    </p:set>
                                    <p:animEffect transition="out" filter="fade">
                                      <p:cBhvr additive="base">
                                        <p:cTn id="1174" dur="433" fill="hold">
                                          <p:stCondLst>
                                            <p:cond delay="3034"/>
                                          </p:stCondLst>
                                        </p:cTn>
                                        <p:tgtEl>
                                          <p:spTgt spid="166"/>
                                        </p:tgtEl>
                                      </p:cBhvr>
                                    </p:animEffect>
                                    <p:animEffect transition="in" filter="fade">
                                      <p:cBhvr additive="base">
                                        <p:cTn id="1175" dur="433" fill="hold">
                                          <p:stCondLst>
                                            <p:cond delay="0"/>
                                          </p:stCondLst>
                                        </p:cTn>
                                        <p:tgtEl>
                                          <p:spTgt spid="166"/>
                                        </p:tgtEl>
                                      </p:cBhvr>
                                    </p:animEffect>
                                    <p:set>
                                      <p:cBhvr additive="base">
                                        <p:cTn id="1176" dur="1" fill="hold">
                                          <p:stCondLst>
                                            <p:cond delay="3466"/>
                                          </p:stCondLst>
                                        </p:cTn>
                                        <p:tgtEl>
                                          <p:spTgt spid="166"/>
                                        </p:tgtEl>
                                        <p:attrNameLst>
                                          <p:attrName>style.visibility</p:attrName>
                                        </p:attrNameLst>
                                      </p:cBhvr>
                                      <p:to>
                                        <p:strVal val="hidden"/>
                                      </p:to>
                                    </p:set>
                                    <p:set>
                                      <p:cBhvr additive="base">
                                        <p:cTn id="1177" dur="3987" fill="hold">
                                          <p:stCondLst>
                                            <p:cond delay="0"/>
                                          </p:stCondLst>
                                        </p:cTn>
                                        <p:tgtEl>
                                          <p:spTgt spid="166"/>
                                        </p:tgtEl>
                                      </p:cBhvr>
                                      <p:to>
                                        <p:strVal val=""/>
                                      </p:to>
                                    </p:set>
                                  </p:childTnLst>
                                </p:cTn>
                              </p:par>
                              <p:par>
                                <p:cTn id="1178" presetID="0" presetClass="path" presetSubtype="0" repeatCount="indefinite" fill="hold" grpId="1" nodeType="withEffect">
                                  <p:stCondLst>
                                    <p:cond delay="0"/>
                                  </p:stCondLst>
                                  <p:childTnLst>
                                    <p:animMotion origin="layout" path="M 0.00013 2.22222E-6 C -0.04036 -0.14422 0.01758 -0.1956 -0.00286 -0.34422 " pathEditMode="relative" rAng="0" ptsTypes="AA">
                                      <p:cBhvr>
                                        <p:cTn id="1179" dur="2261" spd="-100000" fill="hold"/>
                                        <p:tgtEl>
                                          <p:spTgt spid="166"/>
                                        </p:tgtEl>
                                        <p:attrNameLst>
                                          <p:attrName>ppt_x</p:attrName>
                                          <p:attrName>ppt_y</p:attrName>
                                        </p:attrNameLst>
                                      </p:cBhvr>
                                      <p:rCtr x="-677" y="-17222"/>
                                    </p:animMotion>
                                  </p:childTnLst>
                                </p:cTn>
                              </p:par>
                              <p:par>
                                <p:cTn id="1180" presetID="10" presetClass="entr" presetSubtype="0" repeatCount="indefinite" fill="hold" grpId="0" nodeType="withEffect">
                                  <p:stCondLst>
                                    <p:cond delay="0"/>
                                  </p:stCondLst>
                                  <p:childTnLst>
                                    <p:set>
                                      <p:cBhvr>
                                        <p:cTn id="1181" dur="1" fill="hold">
                                          <p:stCondLst>
                                            <p:cond delay="0"/>
                                          </p:stCondLst>
                                        </p:cTn>
                                        <p:tgtEl>
                                          <p:spTgt spid="167"/>
                                        </p:tgtEl>
                                        <p:attrNameLst>
                                          <p:attrName>style.visibility</p:attrName>
                                        </p:attrNameLst>
                                      </p:cBhvr>
                                      <p:to>
                                        <p:strVal val="visible"/>
                                      </p:to>
                                    </p:set>
                                    <p:animEffect transition="out" filter="fade">
                                      <p:cBhvr additive="base">
                                        <p:cTn id="1182" dur="336" fill="hold">
                                          <p:stCondLst>
                                            <p:cond delay="2355"/>
                                          </p:stCondLst>
                                        </p:cTn>
                                        <p:tgtEl>
                                          <p:spTgt spid="167"/>
                                        </p:tgtEl>
                                      </p:cBhvr>
                                    </p:animEffect>
                                    <p:animEffect transition="in" filter="fade">
                                      <p:cBhvr additive="base">
                                        <p:cTn id="1183" dur="336" fill="hold">
                                          <p:stCondLst>
                                            <p:cond delay="0"/>
                                          </p:stCondLst>
                                        </p:cTn>
                                        <p:tgtEl>
                                          <p:spTgt spid="167"/>
                                        </p:tgtEl>
                                      </p:cBhvr>
                                    </p:animEffect>
                                    <p:set>
                                      <p:cBhvr additive="base">
                                        <p:cTn id="1184" dur="1" fill="hold">
                                          <p:stCondLst>
                                            <p:cond delay="2690"/>
                                          </p:stCondLst>
                                        </p:cTn>
                                        <p:tgtEl>
                                          <p:spTgt spid="167"/>
                                        </p:tgtEl>
                                        <p:attrNameLst>
                                          <p:attrName>style.visibility</p:attrName>
                                        </p:attrNameLst>
                                      </p:cBhvr>
                                      <p:to>
                                        <p:strVal val="hidden"/>
                                      </p:to>
                                    </p:set>
                                    <p:set>
                                      <p:cBhvr additive="base">
                                        <p:cTn id="1185" dur="3095" fill="hold">
                                          <p:stCondLst>
                                            <p:cond delay="0"/>
                                          </p:stCondLst>
                                        </p:cTn>
                                        <p:tgtEl>
                                          <p:spTgt spid="167"/>
                                        </p:tgtEl>
                                      </p:cBhvr>
                                      <p:to>
                                        <p:strVal val=""/>
                                      </p:to>
                                    </p:set>
                                  </p:childTnLst>
                                </p:cTn>
                              </p:par>
                              <p:par>
                                <p:cTn id="1186"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1187" dur="3846" spd="-100000" fill="hold"/>
                                        <p:tgtEl>
                                          <p:spTgt spid="167"/>
                                        </p:tgtEl>
                                        <p:attrNameLst>
                                          <p:attrName>ppt_x</p:attrName>
                                          <p:attrName>ppt_y</p:attrName>
                                        </p:attrNameLst>
                                      </p:cBhvr>
                                      <p:rCtr x="8138" y="-1852"/>
                                    </p:animMotion>
                                  </p:childTnLst>
                                </p:cTn>
                              </p:par>
                              <p:par>
                                <p:cTn id="1188" presetID="10" presetClass="entr" presetSubtype="0" repeatCount="indefinite" fill="hold" grpId="0" nodeType="withEffect">
                                  <p:stCondLst>
                                    <p:cond delay="0"/>
                                  </p:stCondLst>
                                  <p:childTnLst>
                                    <p:set>
                                      <p:cBhvr>
                                        <p:cTn id="1189" dur="1" fill="hold">
                                          <p:stCondLst>
                                            <p:cond delay="0"/>
                                          </p:stCondLst>
                                        </p:cTn>
                                        <p:tgtEl>
                                          <p:spTgt spid="168"/>
                                        </p:tgtEl>
                                        <p:attrNameLst>
                                          <p:attrName>style.visibility</p:attrName>
                                        </p:attrNameLst>
                                      </p:cBhvr>
                                      <p:to>
                                        <p:strVal val="visible"/>
                                      </p:to>
                                    </p:set>
                                    <p:animEffect transition="out" filter="fade">
                                      <p:cBhvr additive="base">
                                        <p:cTn id="1190" dur="364" fill="hold">
                                          <p:stCondLst>
                                            <p:cond delay="2545"/>
                                          </p:stCondLst>
                                        </p:cTn>
                                        <p:tgtEl>
                                          <p:spTgt spid="168"/>
                                        </p:tgtEl>
                                      </p:cBhvr>
                                    </p:animEffect>
                                    <p:animEffect transition="in" filter="fade">
                                      <p:cBhvr additive="base">
                                        <p:cTn id="1191" dur="364" fill="hold">
                                          <p:stCondLst>
                                            <p:cond delay="0"/>
                                          </p:stCondLst>
                                        </p:cTn>
                                        <p:tgtEl>
                                          <p:spTgt spid="168"/>
                                        </p:tgtEl>
                                      </p:cBhvr>
                                    </p:animEffect>
                                    <p:set>
                                      <p:cBhvr additive="base">
                                        <p:cTn id="1192" dur="1" fill="hold">
                                          <p:stCondLst>
                                            <p:cond delay="2907"/>
                                          </p:stCondLst>
                                        </p:cTn>
                                        <p:tgtEl>
                                          <p:spTgt spid="168"/>
                                        </p:tgtEl>
                                        <p:attrNameLst>
                                          <p:attrName>style.visibility</p:attrName>
                                        </p:attrNameLst>
                                      </p:cBhvr>
                                      <p:to>
                                        <p:strVal val="hidden"/>
                                      </p:to>
                                    </p:set>
                                    <p:set>
                                      <p:cBhvr additive="base">
                                        <p:cTn id="1193" dur="3345" fill="hold">
                                          <p:stCondLst>
                                            <p:cond delay="0"/>
                                          </p:stCondLst>
                                        </p:cTn>
                                        <p:tgtEl>
                                          <p:spTgt spid="168"/>
                                        </p:tgtEl>
                                      </p:cBhvr>
                                      <p:to>
                                        <p:strVal val=""/>
                                      </p:to>
                                    </p:set>
                                  </p:childTnLst>
                                </p:cTn>
                              </p:par>
                              <p:par>
                                <p:cTn id="1194" presetID="0" presetClass="path" presetSubtype="0" repeatCount="indefinite" fill="hold" grpId="1" nodeType="withEffect">
                                  <p:stCondLst>
                                    <p:cond delay="0"/>
                                  </p:stCondLst>
                                  <p:childTnLst>
                                    <p:animMotion origin="layout" path="M 1.875E-6 5.55112E-17 C 0.1069 -0.07315 0.10586 -0.1625 0.13359 -0.2912 " pathEditMode="relative" rAng="0" ptsTypes="AA">
                                      <p:cBhvr>
                                        <p:cTn id="1195" dur="3444" spd="-100000" fill="hold"/>
                                        <p:tgtEl>
                                          <p:spTgt spid="168"/>
                                        </p:tgtEl>
                                        <p:attrNameLst>
                                          <p:attrName>ppt_x</p:attrName>
                                          <p:attrName>ppt_y</p:attrName>
                                        </p:attrNameLst>
                                      </p:cBhvr>
                                      <p:rCtr x="6680" y="-14560"/>
                                    </p:animMotion>
                                  </p:childTnLst>
                                </p:cTn>
                              </p:par>
                              <p:par>
                                <p:cTn id="1196" presetID="10" presetClass="entr" presetSubtype="0" repeatCount="indefinite" fill="hold" grpId="0" nodeType="withEffect">
                                  <p:stCondLst>
                                    <p:cond delay="0"/>
                                  </p:stCondLst>
                                  <p:childTnLst>
                                    <p:set>
                                      <p:cBhvr>
                                        <p:cTn id="1197" dur="1" fill="hold">
                                          <p:stCondLst>
                                            <p:cond delay="0"/>
                                          </p:stCondLst>
                                        </p:cTn>
                                        <p:tgtEl>
                                          <p:spTgt spid="169"/>
                                        </p:tgtEl>
                                        <p:attrNameLst>
                                          <p:attrName>style.visibility</p:attrName>
                                        </p:attrNameLst>
                                      </p:cBhvr>
                                      <p:to>
                                        <p:strVal val="visible"/>
                                      </p:to>
                                    </p:set>
                                    <p:animEffect transition="out" filter="fade">
                                      <p:cBhvr additive="base">
                                        <p:cTn id="1198" dur="250" fill="hold">
                                          <p:stCondLst>
                                            <p:cond delay="1750"/>
                                          </p:stCondLst>
                                        </p:cTn>
                                        <p:tgtEl>
                                          <p:spTgt spid="169"/>
                                        </p:tgtEl>
                                      </p:cBhvr>
                                    </p:animEffect>
                                    <p:animEffect transition="in" filter="fade">
                                      <p:cBhvr additive="base">
                                        <p:cTn id="1199" dur="250" fill="hold">
                                          <p:stCondLst>
                                            <p:cond delay="0"/>
                                          </p:stCondLst>
                                        </p:cTn>
                                        <p:tgtEl>
                                          <p:spTgt spid="169"/>
                                        </p:tgtEl>
                                      </p:cBhvr>
                                    </p:animEffect>
                                    <p:set>
                                      <p:cBhvr additive="base">
                                        <p:cTn id="1200" dur="1" fill="hold">
                                          <p:stCondLst>
                                            <p:cond delay="1999"/>
                                          </p:stCondLst>
                                        </p:cTn>
                                        <p:tgtEl>
                                          <p:spTgt spid="169"/>
                                        </p:tgtEl>
                                        <p:attrNameLst>
                                          <p:attrName>style.visibility</p:attrName>
                                        </p:attrNameLst>
                                      </p:cBhvr>
                                      <p:to>
                                        <p:strVal val="hidden"/>
                                      </p:to>
                                    </p:set>
                                    <p:set>
                                      <p:cBhvr additive="base">
                                        <p:cTn id="1201" dur="2300" fill="hold">
                                          <p:stCondLst>
                                            <p:cond delay="0"/>
                                          </p:stCondLst>
                                        </p:cTn>
                                        <p:tgtEl>
                                          <p:spTgt spid="169"/>
                                        </p:tgtEl>
                                      </p:cBhvr>
                                      <p:to>
                                        <p:strVal val=""/>
                                      </p:to>
                                    </p:set>
                                  </p:childTnLst>
                                </p:cTn>
                              </p:par>
                              <p:par>
                                <p:cTn id="1202" presetID="0" presetClass="path" presetSubtype="0" repeatCount="indefinite" fill="hold" grpId="1" nodeType="withEffect">
                                  <p:stCondLst>
                                    <p:cond delay="0"/>
                                  </p:stCondLst>
                                  <p:childTnLst>
                                    <p:animMotion origin="layout" path="M 0 -3.33333E-6 C 0.07122 -0.04398 0.06237 -0.16273 0.0901 -0.27847 " pathEditMode="relative" rAng="0" ptsTypes="AA">
                                      <p:cBhvr>
                                        <p:cTn id="1203" dur="2300" spd="-100000" fill="hold"/>
                                        <p:tgtEl>
                                          <p:spTgt spid="169"/>
                                        </p:tgtEl>
                                        <p:attrNameLst>
                                          <p:attrName>ppt_x</p:attrName>
                                          <p:attrName>ppt_y</p:attrName>
                                        </p:attrNameLst>
                                      </p:cBhvr>
                                      <p:rCtr x="4505" y="-13912"/>
                                    </p:animMotion>
                                  </p:childTnLst>
                                </p:cTn>
                              </p:par>
                              <p:par>
                                <p:cTn id="1204" presetID="10" presetClass="entr" presetSubtype="0" repeatCount="indefinite" fill="hold" grpId="0" nodeType="withEffect">
                                  <p:stCondLst>
                                    <p:cond delay="0"/>
                                  </p:stCondLst>
                                  <p:childTnLst>
                                    <p:set>
                                      <p:cBhvr>
                                        <p:cTn id="1205" dur="1" fill="hold">
                                          <p:stCondLst>
                                            <p:cond delay="0"/>
                                          </p:stCondLst>
                                        </p:cTn>
                                        <p:tgtEl>
                                          <p:spTgt spid="170"/>
                                        </p:tgtEl>
                                        <p:attrNameLst>
                                          <p:attrName>style.visibility</p:attrName>
                                        </p:attrNameLst>
                                      </p:cBhvr>
                                      <p:to>
                                        <p:strVal val="visible"/>
                                      </p:to>
                                    </p:set>
                                    <p:animEffect transition="out" filter="fade">
                                      <p:cBhvr additive="base">
                                        <p:cTn id="1206" dur="250" fill="hold">
                                          <p:stCondLst>
                                            <p:cond delay="1750"/>
                                          </p:stCondLst>
                                        </p:cTn>
                                        <p:tgtEl>
                                          <p:spTgt spid="170"/>
                                        </p:tgtEl>
                                      </p:cBhvr>
                                    </p:animEffect>
                                    <p:animEffect transition="in" filter="fade">
                                      <p:cBhvr additive="base">
                                        <p:cTn id="1207" dur="250" fill="hold">
                                          <p:stCondLst>
                                            <p:cond delay="0"/>
                                          </p:stCondLst>
                                        </p:cTn>
                                        <p:tgtEl>
                                          <p:spTgt spid="170"/>
                                        </p:tgtEl>
                                      </p:cBhvr>
                                    </p:animEffect>
                                    <p:set>
                                      <p:cBhvr additive="base">
                                        <p:cTn id="1208" dur="1" fill="hold">
                                          <p:stCondLst>
                                            <p:cond delay="1999"/>
                                          </p:stCondLst>
                                        </p:cTn>
                                        <p:tgtEl>
                                          <p:spTgt spid="170"/>
                                        </p:tgtEl>
                                        <p:attrNameLst>
                                          <p:attrName>style.visibility</p:attrName>
                                        </p:attrNameLst>
                                      </p:cBhvr>
                                      <p:to>
                                        <p:strVal val="hidden"/>
                                      </p:to>
                                    </p:set>
                                    <p:set>
                                      <p:cBhvr additive="base">
                                        <p:cTn id="1209" dur="2300" fill="hold">
                                          <p:stCondLst>
                                            <p:cond delay="0"/>
                                          </p:stCondLst>
                                        </p:cTn>
                                        <p:tgtEl>
                                          <p:spTgt spid="170"/>
                                        </p:tgtEl>
                                      </p:cBhvr>
                                      <p:to>
                                        <p:strVal val=""/>
                                      </p:to>
                                    </p:set>
                                  </p:childTnLst>
                                </p:cTn>
                              </p:par>
                              <p:par>
                                <p:cTn id="1210" presetID="0" presetClass="path" presetSubtype="0" repeatCount="indefinite" fill="hold" grpId="1" nodeType="withEffect">
                                  <p:stCondLst>
                                    <p:cond delay="0"/>
                                  </p:stCondLst>
                                  <p:childTnLst>
                                    <p:animMotion origin="layout" path="M 1.45833E-6 -3.33333E-6 C -0.01133 -0.10578 -0.06198 -0.18449 -0.00768 -0.31458 " pathEditMode="relative" rAng="0" ptsTypes="AA">
                                      <p:cBhvr>
                                        <p:cTn id="1211" dur="2300" spd="-100000" fill="hold"/>
                                        <p:tgtEl>
                                          <p:spTgt spid="170"/>
                                        </p:tgtEl>
                                        <p:attrNameLst>
                                          <p:attrName>ppt_x</p:attrName>
                                          <p:attrName>ppt_y</p:attrName>
                                        </p:attrNameLst>
                                      </p:cBhvr>
                                      <p:rCtr x="-1628" y="-15741"/>
                                    </p:animMotion>
                                  </p:childTnLst>
                                </p:cTn>
                              </p:par>
                              <p:par>
                                <p:cTn id="1212" presetID="10" presetClass="entr" presetSubtype="0" repeatCount="indefinite" fill="hold" grpId="0" nodeType="withEffect">
                                  <p:stCondLst>
                                    <p:cond delay="0"/>
                                  </p:stCondLst>
                                  <p:childTnLst>
                                    <p:set>
                                      <p:cBhvr>
                                        <p:cTn id="1213" dur="1" fill="hold">
                                          <p:stCondLst>
                                            <p:cond delay="0"/>
                                          </p:stCondLst>
                                        </p:cTn>
                                        <p:tgtEl>
                                          <p:spTgt spid="171"/>
                                        </p:tgtEl>
                                        <p:attrNameLst>
                                          <p:attrName>style.visibility</p:attrName>
                                        </p:attrNameLst>
                                      </p:cBhvr>
                                      <p:to>
                                        <p:strVal val="visible"/>
                                      </p:to>
                                    </p:set>
                                    <p:animEffect transition="out" filter="fade">
                                      <p:cBhvr additive="base">
                                        <p:cTn id="1214" dur="250" fill="hold">
                                          <p:stCondLst>
                                            <p:cond delay="1750"/>
                                          </p:stCondLst>
                                        </p:cTn>
                                        <p:tgtEl>
                                          <p:spTgt spid="171"/>
                                        </p:tgtEl>
                                      </p:cBhvr>
                                    </p:animEffect>
                                    <p:animEffect transition="in" filter="fade">
                                      <p:cBhvr additive="base">
                                        <p:cTn id="1215" dur="250" fill="hold">
                                          <p:stCondLst>
                                            <p:cond delay="0"/>
                                          </p:stCondLst>
                                        </p:cTn>
                                        <p:tgtEl>
                                          <p:spTgt spid="171"/>
                                        </p:tgtEl>
                                      </p:cBhvr>
                                    </p:animEffect>
                                    <p:set>
                                      <p:cBhvr additive="base">
                                        <p:cTn id="1216" dur="1" fill="hold">
                                          <p:stCondLst>
                                            <p:cond delay="1999"/>
                                          </p:stCondLst>
                                        </p:cTn>
                                        <p:tgtEl>
                                          <p:spTgt spid="171"/>
                                        </p:tgtEl>
                                        <p:attrNameLst>
                                          <p:attrName>style.visibility</p:attrName>
                                        </p:attrNameLst>
                                      </p:cBhvr>
                                      <p:to>
                                        <p:strVal val="hidden"/>
                                      </p:to>
                                    </p:set>
                                    <p:set>
                                      <p:cBhvr additive="base">
                                        <p:cTn id="1217" dur="2300" fill="hold">
                                          <p:stCondLst>
                                            <p:cond delay="0"/>
                                          </p:stCondLst>
                                        </p:cTn>
                                        <p:tgtEl>
                                          <p:spTgt spid="171"/>
                                        </p:tgtEl>
                                      </p:cBhvr>
                                      <p:to>
                                        <p:strVal val=""/>
                                      </p:to>
                                    </p:set>
                                  </p:childTnLst>
                                </p:cTn>
                              </p:par>
                              <p:par>
                                <p:cTn id="1218" presetID="0" presetClass="path" presetSubtype="0" repeatCount="indefinite" fill="hold" grpId="1" nodeType="withEffect">
                                  <p:stCondLst>
                                    <p:cond delay="0"/>
                                  </p:stCondLst>
                                  <p:childTnLst>
                                    <p:animMotion origin="layout" path="M -0.00013 -2.59259E-6 C 0.06471 -0.13518 0.07708 -0.05139 0.13151 -0.18125 " pathEditMode="relative" rAng="0" ptsTypes="AA">
                                      <p:cBhvr>
                                        <p:cTn id="1219" dur="2300" spd="-100000" fill="hold"/>
                                        <p:tgtEl>
                                          <p:spTgt spid="171"/>
                                        </p:tgtEl>
                                        <p:attrNameLst>
                                          <p:attrName>ppt_x</p:attrName>
                                          <p:attrName>ppt_y</p:attrName>
                                        </p:attrNameLst>
                                      </p:cBhvr>
                                      <p:rCtr x="6576" y="-9074"/>
                                    </p:animMotion>
                                  </p:childTnLst>
                                </p:cTn>
                              </p:par>
                              <p:par>
                                <p:cTn id="1220" presetID="10" presetClass="entr" presetSubtype="0" repeatCount="indefinite" fill="hold" grpId="0" nodeType="withEffect">
                                  <p:stCondLst>
                                    <p:cond delay="0"/>
                                  </p:stCondLst>
                                  <p:childTnLst>
                                    <p:set>
                                      <p:cBhvr>
                                        <p:cTn id="1221" dur="1" fill="hold">
                                          <p:stCondLst>
                                            <p:cond delay="0"/>
                                          </p:stCondLst>
                                        </p:cTn>
                                        <p:tgtEl>
                                          <p:spTgt spid="172"/>
                                        </p:tgtEl>
                                        <p:attrNameLst>
                                          <p:attrName>style.visibility</p:attrName>
                                        </p:attrNameLst>
                                      </p:cBhvr>
                                      <p:to>
                                        <p:strVal val="visible"/>
                                      </p:to>
                                    </p:set>
                                    <p:animEffect transition="out" filter="fade">
                                      <p:cBhvr additive="base">
                                        <p:cTn id="1222" dur="250" fill="hold">
                                          <p:stCondLst>
                                            <p:cond delay="1750"/>
                                          </p:stCondLst>
                                        </p:cTn>
                                        <p:tgtEl>
                                          <p:spTgt spid="172"/>
                                        </p:tgtEl>
                                      </p:cBhvr>
                                    </p:animEffect>
                                    <p:animEffect transition="in" filter="fade">
                                      <p:cBhvr additive="base">
                                        <p:cTn id="1223" dur="250" fill="hold">
                                          <p:stCondLst>
                                            <p:cond delay="0"/>
                                          </p:stCondLst>
                                        </p:cTn>
                                        <p:tgtEl>
                                          <p:spTgt spid="172"/>
                                        </p:tgtEl>
                                      </p:cBhvr>
                                    </p:animEffect>
                                    <p:set>
                                      <p:cBhvr additive="base">
                                        <p:cTn id="1224" dur="1" fill="hold">
                                          <p:stCondLst>
                                            <p:cond delay="1999"/>
                                          </p:stCondLst>
                                        </p:cTn>
                                        <p:tgtEl>
                                          <p:spTgt spid="172"/>
                                        </p:tgtEl>
                                        <p:attrNameLst>
                                          <p:attrName>style.visibility</p:attrName>
                                        </p:attrNameLst>
                                      </p:cBhvr>
                                      <p:to>
                                        <p:strVal val="hidden"/>
                                      </p:to>
                                    </p:set>
                                    <p:set>
                                      <p:cBhvr additive="base">
                                        <p:cTn id="1225" dur="2300" fill="hold">
                                          <p:stCondLst>
                                            <p:cond delay="0"/>
                                          </p:stCondLst>
                                        </p:cTn>
                                        <p:tgtEl>
                                          <p:spTgt spid="172"/>
                                        </p:tgtEl>
                                      </p:cBhvr>
                                      <p:to>
                                        <p:strVal val=""/>
                                      </p:to>
                                    </p:set>
                                  </p:childTnLst>
                                </p:cTn>
                              </p:par>
                              <p:par>
                                <p:cTn id="1226" presetID="0" presetClass="path" presetSubtype="0" repeatCount="indefinite" fill="hold" grpId="1" nodeType="withEffect">
                                  <p:stCondLst>
                                    <p:cond delay="0"/>
                                  </p:stCondLst>
                                  <p:childTnLst>
                                    <p:animMotion origin="layout" path="M 0 1.48148E-6 C -0.0401 -0.14398 -0.07305 -0.07477 -0.10898 -0.21713 " pathEditMode="relative" rAng="0" ptsTypes="AA">
                                      <p:cBhvr>
                                        <p:cTn id="1227" dur="2300" spd="-100000" fill="hold"/>
                                        <p:tgtEl>
                                          <p:spTgt spid="172"/>
                                        </p:tgtEl>
                                        <p:attrNameLst>
                                          <p:attrName>ppt_x</p:attrName>
                                          <p:attrName>ppt_y</p:attrName>
                                        </p:attrNameLst>
                                      </p:cBhvr>
                                      <p:rCtr x="-5456" y="-10856"/>
                                    </p:animMotion>
                                  </p:childTnLst>
                                </p:cTn>
                              </p:par>
                              <p:par>
                                <p:cTn id="1228" presetID="10" presetClass="entr" presetSubtype="0" repeatCount="indefinite" fill="hold" grpId="0" nodeType="withEffect">
                                  <p:stCondLst>
                                    <p:cond delay="0"/>
                                  </p:stCondLst>
                                  <p:childTnLst>
                                    <p:set>
                                      <p:cBhvr>
                                        <p:cTn id="1229" dur="1" fill="hold">
                                          <p:stCondLst>
                                            <p:cond delay="0"/>
                                          </p:stCondLst>
                                        </p:cTn>
                                        <p:tgtEl>
                                          <p:spTgt spid="173"/>
                                        </p:tgtEl>
                                        <p:attrNameLst>
                                          <p:attrName>style.visibility</p:attrName>
                                        </p:attrNameLst>
                                      </p:cBhvr>
                                      <p:to>
                                        <p:strVal val="visible"/>
                                      </p:to>
                                    </p:set>
                                    <p:animEffect transition="out" filter="fade">
                                      <p:cBhvr additive="base">
                                        <p:cTn id="1230" dur="250" fill="hold">
                                          <p:stCondLst>
                                            <p:cond delay="1750"/>
                                          </p:stCondLst>
                                        </p:cTn>
                                        <p:tgtEl>
                                          <p:spTgt spid="173"/>
                                        </p:tgtEl>
                                      </p:cBhvr>
                                    </p:animEffect>
                                    <p:animEffect transition="in" filter="fade">
                                      <p:cBhvr additive="base">
                                        <p:cTn id="1231" dur="250" fill="hold">
                                          <p:stCondLst>
                                            <p:cond delay="0"/>
                                          </p:stCondLst>
                                        </p:cTn>
                                        <p:tgtEl>
                                          <p:spTgt spid="173"/>
                                        </p:tgtEl>
                                      </p:cBhvr>
                                    </p:animEffect>
                                    <p:set>
                                      <p:cBhvr additive="base">
                                        <p:cTn id="1232" dur="1" fill="hold">
                                          <p:stCondLst>
                                            <p:cond delay="1999"/>
                                          </p:stCondLst>
                                        </p:cTn>
                                        <p:tgtEl>
                                          <p:spTgt spid="173"/>
                                        </p:tgtEl>
                                        <p:attrNameLst>
                                          <p:attrName>style.visibility</p:attrName>
                                        </p:attrNameLst>
                                      </p:cBhvr>
                                      <p:to>
                                        <p:strVal val="hidden"/>
                                      </p:to>
                                    </p:set>
                                    <p:set>
                                      <p:cBhvr additive="base">
                                        <p:cTn id="1233" dur="2300" fill="hold">
                                          <p:stCondLst>
                                            <p:cond delay="0"/>
                                          </p:stCondLst>
                                        </p:cTn>
                                        <p:tgtEl>
                                          <p:spTgt spid="173"/>
                                        </p:tgtEl>
                                      </p:cBhvr>
                                      <p:to>
                                        <p:strVal val=""/>
                                      </p:to>
                                    </p:set>
                                  </p:childTnLst>
                                </p:cTn>
                              </p:par>
                              <p:par>
                                <p:cTn id="1234" presetID="0" presetClass="path" presetSubtype="0" repeatCount="indefinite" fill="hold" grpId="1" nodeType="withEffect">
                                  <p:stCondLst>
                                    <p:cond delay="0"/>
                                  </p:stCondLst>
                                  <p:childTnLst>
                                    <p:animMotion origin="layout" path="M -0.00013 -3.7037E-7 C 0.08372 -0.1206 0.14375 -0.01111 0.19831 -0.14097 " pathEditMode="relative" rAng="0" ptsTypes="AA">
                                      <p:cBhvr>
                                        <p:cTn id="1235" dur="2300" spd="-100000" fill="hold"/>
                                        <p:tgtEl>
                                          <p:spTgt spid="173"/>
                                        </p:tgtEl>
                                        <p:attrNameLst>
                                          <p:attrName>ppt_x</p:attrName>
                                          <p:attrName>ppt_y</p:attrName>
                                        </p:attrNameLst>
                                      </p:cBhvr>
                                      <p:rCtr x="9922" y="-7060"/>
                                    </p:animMotion>
                                  </p:childTnLst>
                                </p:cTn>
                              </p:par>
                              <p:par>
                                <p:cTn id="1236" presetID="10" presetClass="entr" presetSubtype="0" repeatCount="indefinite" fill="hold" grpId="0" nodeType="withEffect">
                                  <p:stCondLst>
                                    <p:cond delay="0"/>
                                  </p:stCondLst>
                                  <p:childTnLst>
                                    <p:set>
                                      <p:cBhvr>
                                        <p:cTn id="1237" dur="1" fill="hold">
                                          <p:stCondLst>
                                            <p:cond delay="0"/>
                                          </p:stCondLst>
                                        </p:cTn>
                                        <p:tgtEl>
                                          <p:spTgt spid="174"/>
                                        </p:tgtEl>
                                        <p:attrNameLst>
                                          <p:attrName>style.visibility</p:attrName>
                                        </p:attrNameLst>
                                      </p:cBhvr>
                                      <p:to>
                                        <p:strVal val="visible"/>
                                      </p:to>
                                    </p:set>
                                    <p:animEffect transition="out" filter="fade">
                                      <p:cBhvr additive="base">
                                        <p:cTn id="1238" dur="250" fill="hold">
                                          <p:stCondLst>
                                            <p:cond delay="1750"/>
                                          </p:stCondLst>
                                        </p:cTn>
                                        <p:tgtEl>
                                          <p:spTgt spid="174"/>
                                        </p:tgtEl>
                                      </p:cBhvr>
                                    </p:animEffect>
                                    <p:animEffect transition="in" filter="fade">
                                      <p:cBhvr additive="base">
                                        <p:cTn id="1239" dur="250" fill="hold">
                                          <p:stCondLst>
                                            <p:cond delay="0"/>
                                          </p:stCondLst>
                                        </p:cTn>
                                        <p:tgtEl>
                                          <p:spTgt spid="174"/>
                                        </p:tgtEl>
                                      </p:cBhvr>
                                    </p:animEffect>
                                    <p:set>
                                      <p:cBhvr additive="base">
                                        <p:cTn id="1240" dur="1" fill="hold">
                                          <p:stCondLst>
                                            <p:cond delay="1999"/>
                                          </p:stCondLst>
                                        </p:cTn>
                                        <p:tgtEl>
                                          <p:spTgt spid="174"/>
                                        </p:tgtEl>
                                        <p:attrNameLst>
                                          <p:attrName>style.visibility</p:attrName>
                                        </p:attrNameLst>
                                      </p:cBhvr>
                                      <p:to>
                                        <p:strVal val="hidden"/>
                                      </p:to>
                                    </p:set>
                                    <p:set>
                                      <p:cBhvr additive="base">
                                        <p:cTn id="1241" dur="2300" fill="hold">
                                          <p:stCondLst>
                                            <p:cond delay="0"/>
                                          </p:stCondLst>
                                        </p:cTn>
                                        <p:tgtEl>
                                          <p:spTgt spid="174"/>
                                        </p:tgtEl>
                                      </p:cBhvr>
                                      <p:to>
                                        <p:strVal val=""/>
                                      </p:to>
                                    </p:set>
                                  </p:childTnLst>
                                </p:cTn>
                              </p:par>
                              <p:par>
                                <p:cTn id="1242"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1243" dur="2300" spd="-100000" fill="hold"/>
                                        <p:tgtEl>
                                          <p:spTgt spid="174"/>
                                        </p:tgtEl>
                                        <p:attrNameLst>
                                          <p:attrName>ppt_x</p:attrName>
                                          <p:attrName>ppt_y</p:attrName>
                                        </p:attrNameLst>
                                      </p:cBhvr>
                                      <p:rCtr x="8138" y="-1852"/>
                                    </p:animMotion>
                                  </p:childTnLst>
                                </p:cTn>
                              </p:par>
                              <p:par>
                                <p:cTn id="1244" presetID="10" presetClass="entr" presetSubtype="0" repeatCount="indefinite" fill="hold" grpId="0" nodeType="withEffect">
                                  <p:stCondLst>
                                    <p:cond delay="0"/>
                                  </p:stCondLst>
                                  <p:childTnLst>
                                    <p:set>
                                      <p:cBhvr>
                                        <p:cTn id="1245" dur="1" fill="hold">
                                          <p:stCondLst>
                                            <p:cond delay="0"/>
                                          </p:stCondLst>
                                        </p:cTn>
                                        <p:tgtEl>
                                          <p:spTgt spid="175"/>
                                        </p:tgtEl>
                                        <p:attrNameLst>
                                          <p:attrName>style.visibility</p:attrName>
                                        </p:attrNameLst>
                                      </p:cBhvr>
                                      <p:to>
                                        <p:strVal val="visible"/>
                                      </p:to>
                                    </p:set>
                                    <p:animEffect transition="out" filter="fade">
                                      <p:cBhvr additive="base">
                                        <p:cTn id="1246" dur="250" fill="hold">
                                          <p:stCondLst>
                                            <p:cond delay="1750"/>
                                          </p:stCondLst>
                                        </p:cTn>
                                        <p:tgtEl>
                                          <p:spTgt spid="175"/>
                                        </p:tgtEl>
                                      </p:cBhvr>
                                    </p:animEffect>
                                    <p:animEffect transition="in" filter="fade">
                                      <p:cBhvr additive="base">
                                        <p:cTn id="1247" dur="250" fill="hold">
                                          <p:stCondLst>
                                            <p:cond delay="0"/>
                                          </p:stCondLst>
                                        </p:cTn>
                                        <p:tgtEl>
                                          <p:spTgt spid="175"/>
                                        </p:tgtEl>
                                      </p:cBhvr>
                                    </p:animEffect>
                                    <p:set>
                                      <p:cBhvr additive="base">
                                        <p:cTn id="1248" dur="1" fill="hold">
                                          <p:stCondLst>
                                            <p:cond delay="1999"/>
                                          </p:stCondLst>
                                        </p:cTn>
                                        <p:tgtEl>
                                          <p:spTgt spid="175"/>
                                        </p:tgtEl>
                                        <p:attrNameLst>
                                          <p:attrName>style.visibility</p:attrName>
                                        </p:attrNameLst>
                                      </p:cBhvr>
                                      <p:to>
                                        <p:strVal val="hidden"/>
                                      </p:to>
                                    </p:set>
                                    <p:set>
                                      <p:cBhvr additive="base">
                                        <p:cTn id="1249" dur="2300" fill="hold">
                                          <p:stCondLst>
                                            <p:cond delay="0"/>
                                          </p:stCondLst>
                                        </p:cTn>
                                        <p:tgtEl>
                                          <p:spTgt spid="175"/>
                                        </p:tgtEl>
                                      </p:cBhvr>
                                      <p:to>
                                        <p:strVal val=""/>
                                      </p:to>
                                    </p:set>
                                  </p:childTnLst>
                                </p:cTn>
                              </p:par>
                              <p:par>
                                <p:cTn id="1250" presetID="0" presetClass="path" presetSubtype="0" repeatCount="indefinite" fill="hold" grpId="1" nodeType="withEffect">
                                  <p:stCondLst>
                                    <p:cond delay="0"/>
                                  </p:stCondLst>
                                  <p:childTnLst>
                                    <p:animMotion origin="layout" path="M 2.08333E-7 2.59259E-6 C -0.04023 -0.14422 0.01732 -0.1956 -0.00299 -0.34422 " pathEditMode="relative" rAng="0" ptsTypes="AA">
                                      <p:cBhvr>
                                        <p:cTn id="1251" dur="2300" spd="-100000" fill="hold"/>
                                        <p:tgtEl>
                                          <p:spTgt spid="175"/>
                                        </p:tgtEl>
                                        <p:attrNameLst>
                                          <p:attrName>ppt_x</p:attrName>
                                          <p:attrName>ppt_y</p:attrName>
                                        </p:attrNameLst>
                                      </p:cBhvr>
                                      <p:rCtr x="-664" y="-17222"/>
                                    </p:animMotion>
                                  </p:childTnLst>
                                </p:cTn>
                              </p:par>
                              <p:par>
                                <p:cTn id="1252" presetID="10" presetClass="entr" presetSubtype="0" repeatCount="indefinite" fill="hold" grpId="0" nodeType="withEffect">
                                  <p:stCondLst>
                                    <p:cond delay="0"/>
                                  </p:stCondLst>
                                  <p:childTnLst>
                                    <p:set>
                                      <p:cBhvr>
                                        <p:cTn id="1253" dur="1" fill="hold">
                                          <p:stCondLst>
                                            <p:cond delay="0"/>
                                          </p:stCondLst>
                                        </p:cTn>
                                        <p:tgtEl>
                                          <p:spTgt spid="176"/>
                                        </p:tgtEl>
                                        <p:attrNameLst>
                                          <p:attrName>style.visibility</p:attrName>
                                        </p:attrNameLst>
                                      </p:cBhvr>
                                      <p:to>
                                        <p:strVal val="visible"/>
                                      </p:to>
                                    </p:set>
                                    <p:animEffect transition="out" filter="fade">
                                      <p:cBhvr additive="base">
                                        <p:cTn id="1254" dur="250" fill="hold">
                                          <p:stCondLst>
                                            <p:cond delay="1750"/>
                                          </p:stCondLst>
                                        </p:cTn>
                                        <p:tgtEl>
                                          <p:spTgt spid="176"/>
                                        </p:tgtEl>
                                      </p:cBhvr>
                                    </p:animEffect>
                                    <p:animEffect transition="in" filter="fade">
                                      <p:cBhvr additive="base">
                                        <p:cTn id="1255" dur="250" fill="hold">
                                          <p:stCondLst>
                                            <p:cond delay="0"/>
                                          </p:stCondLst>
                                        </p:cTn>
                                        <p:tgtEl>
                                          <p:spTgt spid="176"/>
                                        </p:tgtEl>
                                      </p:cBhvr>
                                    </p:animEffect>
                                    <p:set>
                                      <p:cBhvr additive="base">
                                        <p:cTn id="1256" dur="1" fill="hold">
                                          <p:stCondLst>
                                            <p:cond delay="1999"/>
                                          </p:stCondLst>
                                        </p:cTn>
                                        <p:tgtEl>
                                          <p:spTgt spid="176"/>
                                        </p:tgtEl>
                                        <p:attrNameLst>
                                          <p:attrName>style.visibility</p:attrName>
                                        </p:attrNameLst>
                                      </p:cBhvr>
                                      <p:to>
                                        <p:strVal val="hidden"/>
                                      </p:to>
                                    </p:set>
                                    <p:set>
                                      <p:cBhvr additive="base">
                                        <p:cTn id="1257" dur="2300" fill="hold">
                                          <p:stCondLst>
                                            <p:cond delay="0"/>
                                          </p:stCondLst>
                                        </p:cTn>
                                        <p:tgtEl>
                                          <p:spTgt spid="176"/>
                                        </p:tgtEl>
                                      </p:cBhvr>
                                      <p:to>
                                        <p:strVal val=""/>
                                      </p:to>
                                    </p:set>
                                  </p:childTnLst>
                                </p:cTn>
                              </p:par>
                              <p:par>
                                <p:cTn id="1258" presetID="0" presetClass="path" presetSubtype="0" repeatCount="indefinite" fill="hold" grpId="1" nodeType="withEffect">
                                  <p:stCondLst>
                                    <p:cond delay="0"/>
                                  </p:stCondLst>
                                  <p:childTnLst>
                                    <p:animMotion origin="layout" path="M -3.95833E-6 4.44444E-6 C 0.00378 -0.22477 0.15391 -0.14306 0.13373 -0.29121 " pathEditMode="relative" rAng="0" ptsTypes="AA">
                                      <p:cBhvr>
                                        <p:cTn id="1259" dur="2300" spd="-100000" fill="hold"/>
                                        <p:tgtEl>
                                          <p:spTgt spid="176"/>
                                        </p:tgtEl>
                                        <p:attrNameLst>
                                          <p:attrName>ppt_x</p:attrName>
                                          <p:attrName>ppt_y</p:attrName>
                                        </p:attrNameLst>
                                      </p:cBhvr>
                                      <p:rCtr x="6771" y="-14560"/>
                                    </p:animMotion>
                                  </p:childTnLst>
                                </p:cTn>
                              </p:par>
                              <p:par>
                                <p:cTn id="1260" presetID="10" presetClass="entr" presetSubtype="0" repeatCount="indefinite" fill="hold" grpId="0" nodeType="withEffect">
                                  <p:stCondLst>
                                    <p:cond delay="0"/>
                                  </p:stCondLst>
                                  <p:childTnLst>
                                    <p:set>
                                      <p:cBhvr>
                                        <p:cTn id="1261" dur="1" fill="hold">
                                          <p:stCondLst>
                                            <p:cond delay="0"/>
                                          </p:stCondLst>
                                        </p:cTn>
                                        <p:tgtEl>
                                          <p:spTgt spid="177"/>
                                        </p:tgtEl>
                                        <p:attrNameLst>
                                          <p:attrName>style.visibility</p:attrName>
                                        </p:attrNameLst>
                                      </p:cBhvr>
                                      <p:to>
                                        <p:strVal val="visible"/>
                                      </p:to>
                                    </p:set>
                                    <p:animEffect transition="out" filter="fade">
                                      <p:cBhvr additive="base">
                                        <p:cTn id="1262" dur="250" fill="hold">
                                          <p:stCondLst>
                                            <p:cond delay="1750"/>
                                          </p:stCondLst>
                                        </p:cTn>
                                        <p:tgtEl>
                                          <p:spTgt spid="177"/>
                                        </p:tgtEl>
                                      </p:cBhvr>
                                    </p:animEffect>
                                    <p:animEffect transition="in" filter="fade">
                                      <p:cBhvr additive="base">
                                        <p:cTn id="1263" dur="250" fill="hold">
                                          <p:stCondLst>
                                            <p:cond delay="0"/>
                                          </p:stCondLst>
                                        </p:cTn>
                                        <p:tgtEl>
                                          <p:spTgt spid="177"/>
                                        </p:tgtEl>
                                      </p:cBhvr>
                                    </p:animEffect>
                                    <p:set>
                                      <p:cBhvr additive="base">
                                        <p:cTn id="1264" dur="1" fill="hold">
                                          <p:stCondLst>
                                            <p:cond delay="1999"/>
                                          </p:stCondLst>
                                        </p:cTn>
                                        <p:tgtEl>
                                          <p:spTgt spid="177"/>
                                        </p:tgtEl>
                                        <p:attrNameLst>
                                          <p:attrName>style.visibility</p:attrName>
                                        </p:attrNameLst>
                                      </p:cBhvr>
                                      <p:to>
                                        <p:strVal val="hidden"/>
                                      </p:to>
                                    </p:set>
                                    <p:set>
                                      <p:cBhvr additive="base">
                                        <p:cTn id="1265" dur="2300" fill="hold">
                                          <p:stCondLst>
                                            <p:cond delay="0"/>
                                          </p:stCondLst>
                                        </p:cTn>
                                        <p:tgtEl>
                                          <p:spTgt spid="177"/>
                                        </p:tgtEl>
                                      </p:cBhvr>
                                      <p:to>
                                        <p:strVal val=""/>
                                      </p:to>
                                    </p:set>
                                  </p:childTnLst>
                                </p:cTn>
                              </p:par>
                              <p:par>
                                <p:cTn id="1266" presetID="0" presetClass="path" presetSubtype="0" repeatCount="indefinite" fill="hold" grpId="1" nodeType="withEffect">
                                  <p:stCondLst>
                                    <p:cond delay="0"/>
                                  </p:stCondLst>
                                  <p:childTnLst>
                                    <p:animMotion origin="layout" path="M -3.95833E-6 -3.7037E-6 C 0.0323 -0.19768 0.04193 -0.19838 0.1336 -0.2912 " pathEditMode="relative" rAng="0" ptsTypes="AA">
                                      <p:cBhvr>
                                        <p:cTn id="1267" dur="2300" spd="-100000" fill="hold"/>
                                        <p:tgtEl>
                                          <p:spTgt spid="177"/>
                                        </p:tgtEl>
                                        <p:attrNameLst>
                                          <p:attrName>ppt_x</p:attrName>
                                          <p:attrName>ppt_y</p:attrName>
                                        </p:attrNameLst>
                                      </p:cBhvr>
                                      <p:rCtr x="6680" y="-14560"/>
                                    </p:animMotion>
                                  </p:childTnLst>
                                </p:cTn>
                              </p:par>
                              <p:par>
                                <p:cTn id="1268" presetID="10" presetClass="entr" presetSubtype="0" repeatCount="indefinite" fill="hold" grpId="0" nodeType="withEffect">
                                  <p:stCondLst>
                                    <p:cond delay="0"/>
                                  </p:stCondLst>
                                  <p:childTnLst>
                                    <p:set>
                                      <p:cBhvr>
                                        <p:cTn id="1269" dur="1" fill="hold">
                                          <p:stCondLst>
                                            <p:cond delay="0"/>
                                          </p:stCondLst>
                                        </p:cTn>
                                        <p:tgtEl>
                                          <p:spTgt spid="178"/>
                                        </p:tgtEl>
                                        <p:attrNameLst>
                                          <p:attrName>style.visibility</p:attrName>
                                        </p:attrNameLst>
                                      </p:cBhvr>
                                      <p:to>
                                        <p:strVal val="visible"/>
                                      </p:to>
                                    </p:set>
                                    <p:animEffect transition="out" filter="fade">
                                      <p:cBhvr additive="base">
                                        <p:cTn id="1270" dur="250" fill="hold">
                                          <p:stCondLst>
                                            <p:cond delay="1750"/>
                                          </p:stCondLst>
                                        </p:cTn>
                                        <p:tgtEl>
                                          <p:spTgt spid="178"/>
                                        </p:tgtEl>
                                      </p:cBhvr>
                                    </p:animEffect>
                                    <p:animEffect transition="in" filter="fade">
                                      <p:cBhvr additive="base">
                                        <p:cTn id="1271" dur="250" fill="hold">
                                          <p:stCondLst>
                                            <p:cond delay="0"/>
                                          </p:stCondLst>
                                        </p:cTn>
                                        <p:tgtEl>
                                          <p:spTgt spid="178"/>
                                        </p:tgtEl>
                                      </p:cBhvr>
                                    </p:animEffect>
                                    <p:set>
                                      <p:cBhvr additive="base">
                                        <p:cTn id="1272" dur="1" fill="hold">
                                          <p:stCondLst>
                                            <p:cond delay="1999"/>
                                          </p:stCondLst>
                                        </p:cTn>
                                        <p:tgtEl>
                                          <p:spTgt spid="178"/>
                                        </p:tgtEl>
                                        <p:attrNameLst>
                                          <p:attrName>style.visibility</p:attrName>
                                        </p:attrNameLst>
                                      </p:cBhvr>
                                      <p:to>
                                        <p:strVal val="hidden"/>
                                      </p:to>
                                    </p:set>
                                    <p:set>
                                      <p:cBhvr additive="base">
                                        <p:cTn id="1273" dur="2300" fill="hold">
                                          <p:stCondLst>
                                            <p:cond delay="0"/>
                                          </p:stCondLst>
                                        </p:cTn>
                                        <p:tgtEl>
                                          <p:spTgt spid="178"/>
                                        </p:tgtEl>
                                      </p:cBhvr>
                                      <p:to>
                                        <p:strVal val=""/>
                                      </p:to>
                                    </p:set>
                                  </p:childTnLst>
                                </p:cTn>
                              </p:par>
                              <p:par>
                                <p:cTn id="1274"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1275" dur="2300" spd="-100000" fill="hold"/>
                                        <p:tgtEl>
                                          <p:spTgt spid="178"/>
                                        </p:tgtEl>
                                        <p:attrNameLst>
                                          <p:attrName>ppt_x</p:attrName>
                                          <p:attrName>ppt_y</p:attrName>
                                        </p:attrNameLst>
                                      </p:cBhvr>
                                      <p:rCtr x="6680" y="-14560"/>
                                    </p:animMotion>
                                  </p:childTnLst>
                                </p:cTn>
                              </p:par>
                              <p:par>
                                <p:cTn id="1276" presetID="10" presetClass="entr" presetSubtype="0" repeatCount="indefinite" fill="hold" grpId="0" nodeType="withEffect">
                                  <p:stCondLst>
                                    <p:cond delay="0"/>
                                  </p:stCondLst>
                                  <p:childTnLst>
                                    <p:set>
                                      <p:cBhvr>
                                        <p:cTn id="1277" dur="1" fill="hold">
                                          <p:stCondLst>
                                            <p:cond delay="0"/>
                                          </p:stCondLst>
                                        </p:cTn>
                                        <p:tgtEl>
                                          <p:spTgt spid="179"/>
                                        </p:tgtEl>
                                        <p:attrNameLst>
                                          <p:attrName>style.visibility</p:attrName>
                                        </p:attrNameLst>
                                      </p:cBhvr>
                                      <p:to>
                                        <p:strVal val="visible"/>
                                      </p:to>
                                    </p:set>
                                    <p:animEffect transition="out" filter="fade">
                                      <p:cBhvr additive="base">
                                        <p:cTn id="1278" dur="250" fill="hold">
                                          <p:stCondLst>
                                            <p:cond delay="1750"/>
                                          </p:stCondLst>
                                        </p:cTn>
                                        <p:tgtEl>
                                          <p:spTgt spid="179"/>
                                        </p:tgtEl>
                                      </p:cBhvr>
                                    </p:animEffect>
                                    <p:animEffect transition="in" filter="fade">
                                      <p:cBhvr additive="base">
                                        <p:cTn id="1279" dur="250" fill="hold">
                                          <p:stCondLst>
                                            <p:cond delay="0"/>
                                          </p:stCondLst>
                                        </p:cTn>
                                        <p:tgtEl>
                                          <p:spTgt spid="179"/>
                                        </p:tgtEl>
                                      </p:cBhvr>
                                    </p:animEffect>
                                    <p:set>
                                      <p:cBhvr additive="base">
                                        <p:cTn id="1280" dur="1" fill="hold">
                                          <p:stCondLst>
                                            <p:cond delay="1999"/>
                                          </p:stCondLst>
                                        </p:cTn>
                                        <p:tgtEl>
                                          <p:spTgt spid="179"/>
                                        </p:tgtEl>
                                        <p:attrNameLst>
                                          <p:attrName>style.visibility</p:attrName>
                                        </p:attrNameLst>
                                      </p:cBhvr>
                                      <p:to>
                                        <p:strVal val="hidden"/>
                                      </p:to>
                                    </p:set>
                                    <p:set>
                                      <p:cBhvr additive="base">
                                        <p:cTn id="1281" dur="2300" fill="hold">
                                          <p:stCondLst>
                                            <p:cond delay="0"/>
                                          </p:stCondLst>
                                        </p:cTn>
                                        <p:tgtEl>
                                          <p:spTgt spid="179"/>
                                        </p:tgtEl>
                                      </p:cBhvr>
                                      <p:to>
                                        <p:strVal val=""/>
                                      </p:to>
                                    </p:set>
                                  </p:childTnLst>
                                </p:cTn>
                              </p:par>
                              <p:par>
                                <p:cTn id="1282" presetID="0" presetClass="path" presetSubtype="0" repeatCount="indefinite" fill="hold" grpId="1" nodeType="withEffect">
                                  <p:stCondLst>
                                    <p:cond delay="0"/>
                                  </p:stCondLst>
                                  <p:childTnLst>
                                    <p:animMotion origin="layout" path="M -3.33333E-6 -2.22222E-6 C 0.00105 -0.11574 -0.11797 -0.13287 -0.09036 -0.26157 " pathEditMode="relative" rAng="0" ptsTypes="AA">
                                      <p:cBhvr>
                                        <p:cTn id="1283" dur="2300" spd="-100000" fill="hold"/>
                                        <p:tgtEl>
                                          <p:spTgt spid="179"/>
                                        </p:tgtEl>
                                        <p:attrNameLst>
                                          <p:attrName>ppt_x</p:attrName>
                                          <p:attrName>ppt_y</p:attrName>
                                        </p:attrNameLst>
                                      </p:cBhvr>
                                      <p:rCtr x="-4727" y="-13079"/>
                                    </p:animMotion>
                                  </p:childTnLst>
                                </p:cTn>
                              </p:par>
                              <p:par>
                                <p:cTn id="1284" presetID="10" presetClass="entr" presetSubtype="0" repeatCount="indefinite" fill="hold" grpId="0" nodeType="withEffect">
                                  <p:stCondLst>
                                    <p:cond delay="0"/>
                                  </p:stCondLst>
                                  <p:childTnLst>
                                    <p:set>
                                      <p:cBhvr>
                                        <p:cTn id="1285" dur="1" fill="hold">
                                          <p:stCondLst>
                                            <p:cond delay="0"/>
                                          </p:stCondLst>
                                        </p:cTn>
                                        <p:tgtEl>
                                          <p:spTgt spid="181"/>
                                        </p:tgtEl>
                                        <p:attrNameLst>
                                          <p:attrName>style.visibility</p:attrName>
                                        </p:attrNameLst>
                                      </p:cBhvr>
                                      <p:to>
                                        <p:strVal val="visible"/>
                                      </p:to>
                                    </p:set>
                                    <p:animEffect transition="out" filter="fade">
                                      <p:cBhvr additive="base">
                                        <p:cTn id="1286" dur="316" fill="hold">
                                          <p:stCondLst>
                                            <p:cond delay="2213"/>
                                          </p:stCondLst>
                                        </p:cTn>
                                        <p:tgtEl>
                                          <p:spTgt spid="181"/>
                                        </p:tgtEl>
                                      </p:cBhvr>
                                    </p:animEffect>
                                    <p:animEffect transition="in" filter="fade">
                                      <p:cBhvr additive="base">
                                        <p:cTn id="1287" dur="316" fill="hold">
                                          <p:stCondLst>
                                            <p:cond delay="0"/>
                                          </p:stCondLst>
                                        </p:cTn>
                                        <p:tgtEl>
                                          <p:spTgt spid="181"/>
                                        </p:tgtEl>
                                      </p:cBhvr>
                                    </p:animEffect>
                                    <p:set>
                                      <p:cBhvr additive="base">
                                        <p:cTn id="1288" dur="1" fill="hold">
                                          <p:stCondLst>
                                            <p:cond delay="2528"/>
                                          </p:stCondLst>
                                        </p:cTn>
                                        <p:tgtEl>
                                          <p:spTgt spid="181"/>
                                        </p:tgtEl>
                                        <p:attrNameLst>
                                          <p:attrName>style.visibility</p:attrName>
                                        </p:attrNameLst>
                                      </p:cBhvr>
                                      <p:to>
                                        <p:strVal val="hidden"/>
                                      </p:to>
                                    </p:set>
                                    <p:set>
                                      <p:cBhvr additive="base">
                                        <p:cTn id="1289" dur="2908" fill="hold">
                                          <p:stCondLst>
                                            <p:cond delay="0"/>
                                          </p:stCondLst>
                                        </p:cTn>
                                        <p:tgtEl>
                                          <p:spTgt spid="181"/>
                                        </p:tgtEl>
                                      </p:cBhvr>
                                      <p:to>
                                        <p:strVal val=""/>
                                      </p:to>
                                    </p:set>
                                  </p:childTnLst>
                                </p:cTn>
                              </p:par>
                              <p:par>
                                <p:cTn id="1290" presetID="0" presetClass="path" presetSubtype="0" repeatCount="indefinite" fill="hold" grpId="1" nodeType="withEffect">
                                  <p:stCondLst>
                                    <p:cond delay="0"/>
                                  </p:stCondLst>
                                  <p:childTnLst>
                                    <p:animMotion origin="layout" path="M -3.33333E-6 1.85185E-6 C 0.07123 -0.04398 0.06237 -0.16273 0.09011 -0.27847 " pathEditMode="relative" rAng="0" ptsTypes="AA">
                                      <p:cBhvr>
                                        <p:cTn id="1291" dur="2714" spd="-100000" fill="hold"/>
                                        <p:tgtEl>
                                          <p:spTgt spid="181"/>
                                        </p:tgtEl>
                                        <p:attrNameLst>
                                          <p:attrName>ppt_x</p:attrName>
                                          <p:attrName>ppt_y</p:attrName>
                                        </p:attrNameLst>
                                      </p:cBhvr>
                                      <p:rCtr x="4505" y="-13935"/>
                                    </p:animMotion>
                                  </p:childTnLst>
                                </p:cTn>
                              </p:par>
                              <p:par>
                                <p:cTn id="1292" presetID="10" presetClass="entr" presetSubtype="0" repeatCount="indefinite" fill="hold" grpId="0" nodeType="withEffect">
                                  <p:stCondLst>
                                    <p:cond delay="0"/>
                                  </p:stCondLst>
                                  <p:childTnLst>
                                    <p:set>
                                      <p:cBhvr>
                                        <p:cTn id="1293" dur="1" fill="hold">
                                          <p:stCondLst>
                                            <p:cond delay="0"/>
                                          </p:stCondLst>
                                        </p:cTn>
                                        <p:tgtEl>
                                          <p:spTgt spid="183"/>
                                        </p:tgtEl>
                                        <p:attrNameLst>
                                          <p:attrName>style.visibility</p:attrName>
                                        </p:attrNameLst>
                                      </p:cBhvr>
                                      <p:to>
                                        <p:strVal val="visible"/>
                                      </p:to>
                                    </p:set>
                                    <p:animEffect transition="out" filter="fade">
                                      <p:cBhvr additive="base">
                                        <p:cTn id="1294" dur="250" fill="hold">
                                          <p:stCondLst>
                                            <p:cond delay="1750"/>
                                          </p:stCondLst>
                                        </p:cTn>
                                        <p:tgtEl>
                                          <p:spTgt spid="183"/>
                                        </p:tgtEl>
                                      </p:cBhvr>
                                    </p:animEffect>
                                    <p:animEffect transition="in" filter="fade">
                                      <p:cBhvr additive="base">
                                        <p:cTn id="1295" dur="250" fill="hold">
                                          <p:stCondLst>
                                            <p:cond delay="0"/>
                                          </p:stCondLst>
                                        </p:cTn>
                                        <p:tgtEl>
                                          <p:spTgt spid="183"/>
                                        </p:tgtEl>
                                      </p:cBhvr>
                                    </p:animEffect>
                                    <p:set>
                                      <p:cBhvr additive="base">
                                        <p:cTn id="1296" dur="1" fill="hold">
                                          <p:stCondLst>
                                            <p:cond delay="1999"/>
                                          </p:stCondLst>
                                        </p:cTn>
                                        <p:tgtEl>
                                          <p:spTgt spid="183"/>
                                        </p:tgtEl>
                                        <p:attrNameLst>
                                          <p:attrName>style.visibility</p:attrName>
                                        </p:attrNameLst>
                                      </p:cBhvr>
                                      <p:to>
                                        <p:strVal val="hidden"/>
                                      </p:to>
                                    </p:set>
                                    <p:set>
                                      <p:cBhvr additive="base">
                                        <p:cTn id="1297" dur="2300" fill="hold">
                                          <p:stCondLst>
                                            <p:cond delay="0"/>
                                          </p:stCondLst>
                                        </p:cTn>
                                        <p:tgtEl>
                                          <p:spTgt spid="183"/>
                                        </p:tgtEl>
                                      </p:cBhvr>
                                      <p:to>
                                        <p:strVal val=""/>
                                      </p:to>
                                    </p:set>
                                  </p:childTnLst>
                                </p:cTn>
                              </p:par>
                              <p:par>
                                <p:cTn id="1298" presetID="0" presetClass="path" presetSubtype="0" repeatCount="indefinite" fill="hold" grpId="1" nodeType="withEffect">
                                  <p:stCondLst>
                                    <p:cond delay="0"/>
                                  </p:stCondLst>
                                  <p:childTnLst>
                                    <p:animMotion origin="layout" path="M -3.75E-6 -1.48148E-6 C -0.01132 -0.10579 -0.06198 -0.18449 -0.00768 -0.31458 " pathEditMode="relative" rAng="0" ptsTypes="AA">
                                      <p:cBhvr>
                                        <p:cTn id="1299" dur="3409" spd="-100000" fill="hold"/>
                                        <p:tgtEl>
                                          <p:spTgt spid="183"/>
                                        </p:tgtEl>
                                        <p:attrNameLst>
                                          <p:attrName>ppt_x</p:attrName>
                                          <p:attrName>ppt_y</p:attrName>
                                        </p:attrNameLst>
                                      </p:cBhvr>
                                      <p:rCtr x="-1628" y="-15718"/>
                                    </p:animMotion>
                                  </p:childTnLst>
                                </p:cTn>
                              </p:par>
                              <p:par>
                                <p:cTn id="1300" presetID="10" presetClass="entr" presetSubtype="0" repeatCount="indefinite" fill="hold" grpId="0" nodeType="withEffect">
                                  <p:stCondLst>
                                    <p:cond delay="0"/>
                                  </p:stCondLst>
                                  <p:childTnLst>
                                    <p:set>
                                      <p:cBhvr>
                                        <p:cTn id="1301" dur="1" fill="hold">
                                          <p:stCondLst>
                                            <p:cond delay="0"/>
                                          </p:stCondLst>
                                        </p:cTn>
                                        <p:tgtEl>
                                          <p:spTgt spid="184"/>
                                        </p:tgtEl>
                                        <p:attrNameLst>
                                          <p:attrName>style.visibility</p:attrName>
                                        </p:attrNameLst>
                                      </p:cBhvr>
                                      <p:to>
                                        <p:strVal val="visible"/>
                                      </p:to>
                                    </p:set>
                                    <p:animEffect transition="out" filter="fade">
                                      <p:cBhvr additive="base">
                                        <p:cTn id="1302" dur="419" fill="hold">
                                          <p:stCondLst>
                                            <p:cond delay="2935"/>
                                          </p:stCondLst>
                                        </p:cTn>
                                        <p:tgtEl>
                                          <p:spTgt spid="184"/>
                                        </p:tgtEl>
                                      </p:cBhvr>
                                    </p:animEffect>
                                    <p:animEffect transition="in" filter="fade">
                                      <p:cBhvr additive="base">
                                        <p:cTn id="1303" dur="419" fill="hold">
                                          <p:stCondLst>
                                            <p:cond delay="0"/>
                                          </p:stCondLst>
                                        </p:cTn>
                                        <p:tgtEl>
                                          <p:spTgt spid="184"/>
                                        </p:tgtEl>
                                      </p:cBhvr>
                                    </p:animEffect>
                                    <p:set>
                                      <p:cBhvr additive="base">
                                        <p:cTn id="1304" dur="1" fill="hold">
                                          <p:stCondLst>
                                            <p:cond delay="3353"/>
                                          </p:stCondLst>
                                        </p:cTn>
                                        <p:tgtEl>
                                          <p:spTgt spid="184"/>
                                        </p:tgtEl>
                                        <p:attrNameLst>
                                          <p:attrName>style.visibility</p:attrName>
                                        </p:attrNameLst>
                                      </p:cBhvr>
                                      <p:to>
                                        <p:strVal val="hidden"/>
                                      </p:to>
                                    </p:set>
                                    <p:set>
                                      <p:cBhvr additive="base">
                                        <p:cTn id="1305" dur="3858" fill="hold">
                                          <p:stCondLst>
                                            <p:cond delay="0"/>
                                          </p:stCondLst>
                                        </p:cTn>
                                        <p:tgtEl>
                                          <p:spTgt spid="184"/>
                                        </p:tgtEl>
                                      </p:cBhvr>
                                      <p:to>
                                        <p:strVal val=""/>
                                      </p:to>
                                    </p:set>
                                  </p:childTnLst>
                                </p:cTn>
                              </p:par>
                              <p:par>
                                <p:cTn id="1306" presetID="0" presetClass="path" presetSubtype="0" repeatCount="indefinite" fill="hold" grpId="1" nodeType="withEffect">
                                  <p:stCondLst>
                                    <p:cond delay="0"/>
                                  </p:stCondLst>
                                  <p:childTnLst>
                                    <p:animMotion origin="layout" path="M -0.00013 3.33333E-6 C 0.06472 -0.13542 0.07722 -0.05139 0.13164 -0.18125 " pathEditMode="relative" rAng="0" ptsTypes="AA">
                                      <p:cBhvr>
                                        <p:cTn id="1307" dur="3060" spd="-100000" fill="hold"/>
                                        <p:tgtEl>
                                          <p:spTgt spid="184"/>
                                        </p:tgtEl>
                                        <p:attrNameLst>
                                          <p:attrName>ppt_x</p:attrName>
                                          <p:attrName>ppt_y</p:attrName>
                                        </p:attrNameLst>
                                      </p:cBhvr>
                                      <p:rCtr x="6589" y="-9074"/>
                                    </p:animMotion>
                                  </p:childTnLst>
                                </p:cTn>
                              </p:par>
                              <p:par>
                                <p:cTn id="1308" presetID="10" presetClass="entr" presetSubtype="0" repeatCount="indefinite" fill="hold" grpId="0" nodeType="withEffect">
                                  <p:stCondLst>
                                    <p:cond delay="0"/>
                                  </p:stCondLst>
                                  <p:childTnLst>
                                    <p:set>
                                      <p:cBhvr>
                                        <p:cTn id="1309" dur="1" fill="hold">
                                          <p:stCondLst>
                                            <p:cond delay="0"/>
                                          </p:stCondLst>
                                        </p:cTn>
                                        <p:tgtEl>
                                          <p:spTgt spid="185"/>
                                        </p:tgtEl>
                                        <p:attrNameLst>
                                          <p:attrName>style.visibility</p:attrName>
                                        </p:attrNameLst>
                                      </p:cBhvr>
                                      <p:to>
                                        <p:strVal val="visible"/>
                                      </p:to>
                                    </p:set>
                                    <p:animEffect transition="out" filter="fade">
                                      <p:cBhvr additive="base">
                                        <p:cTn id="1310" dur="237" fill="hold">
                                          <p:stCondLst>
                                            <p:cond delay="1658"/>
                                          </p:stCondLst>
                                        </p:cTn>
                                        <p:tgtEl>
                                          <p:spTgt spid="185"/>
                                        </p:tgtEl>
                                      </p:cBhvr>
                                    </p:animEffect>
                                    <p:animEffect transition="in" filter="fade">
                                      <p:cBhvr additive="base">
                                        <p:cTn id="1311" dur="237" fill="hold">
                                          <p:stCondLst>
                                            <p:cond delay="0"/>
                                          </p:stCondLst>
                                        </p:cTn>
                                        <p:tgtEl>
                                          <p:spTgt spid="185"/>
                                        </p:tgtEl>
                                      </p:cBhvr>
                                    </p:animEffect>
                                    <p:set>
                                      <p:cBhvr additive="base">
                                        <p:cTn id="1312" dur="1" fill="hold">
                                          <p:stCondLst>
                                            <p:cond delay="1894"/>
                                          </p:stCondLst>
                                        </p:cTn>
                                        <p:tgtEl>
                                          <p:spTgt spid="185"/>
                                        </p:tgtEl>
                                        <p:attrNameLst>
                                          <p:attrName>style.visibility</p:attrName>
                                        </p:attrNameLst>
                                      </p:cBhvr>
                                      <p:to>
                                        <p:strVal val="hidden"/>
                                      </p:to>
                                    </p:set>
                                    <p:set>
                                      <p:cBhvr additive="base">
                                        <p:cTn id="1313" dur="2179" fill="hold">
                                          <p:stCondLst>
                                            <p:cond delay="0"/>
                                          </p:stCondLst>
                                        </p:cTn>
                                        <p:tgtEl>
                                          <p:spTgt spid="185"/>
                                        </p:tgtEl>
                                      </p:cBhvr>
                                      <p:to>
                                        <p:strVal val=""/>
                                      </p:to>
                                    </p:set>
                                  </p:childTnLst>
                                </p:cTn>
                              </p:par>
                              <p:par>
                                <p:cTn id="1314" presetID="0" presetClass="path" presetSubtype="0" repeatCount="indefinite" fill="hold" grpId="1" nodeType="withEffect">
                                  <p:stCondLst>
                                    <p:cond delay="0"/>
                                  </p:stCondLst>
                                  <p:childTnLst>
                                    <p:animMotion origin="layout" path="M 6.25E-7 -3.33333E-6 C -0.0401 -0.14375 -0.07305 -0.07477 -0.10898 -0.21713 " pathEditMode="relative" rAng="0" ptsTypes="AA">
                                      <p:cBhvr>
                                        <p:cTn id="1315" dur="3515" spd="-100000" fill="hold"/>
                                        <p:tgtEl>
                                          <p:spTgt spid="185"/>
                                        </p:tgtEl>
                                        <p:attrNameLst>
                                          <p:attrName>ppt_x</p:attrName>
                                          <p:attrName>ppt_y</p:attrName>
                                        </p:attrNameLst>
                                      </p:cBhvr>
                                      <p:rCtr x="-5456" y="-10856"/>
                                    </p:animMotion>
                                  </p:childTnLst>
                                </p:cTn>
                              </p:par>
                              <p:par>
                                <p:cTn id="1316" presetID="10" presetClass="entr" presetSubtype="0" repeatCount="indefinite" fill="hold" grpId="0" nodeType="withEffect">
                                  <p:stCondLst>
                                    <p:cond delay="0"/>
                                  </p:stCondLst>
                                  <p:childTnLst>
                                    <p:set>
                                      <p:cBhvr>
                                        <p:cTn id="1317" dur="1" fill="hold">
                                          <p:stCondLst>
                                            <p:cond delay="0"/>
                                          </p:stCondLst>
                                        </p:cTn>
                                        <p:tgtEl>
                                          <p:spTgt spid="186"/>
                                        </p:tgtEl>
                                        <p:attrNameLst>
                                          <p:attrName>style.visibility</p:attrName>
                                        </p:attrNameLst>
                                      </p:cBhvr>
                                      <p:to>
                                        <p:strVal val="visible"/>
                                      </p:to>
                                    </p:set>
                                    <p:animEffect transition="out" filter="fade">
                                      <p:cBhvr additive="base">
                                        <p:cTn id="1318" dur="305" fill="hold">
                                          <p:stCondLst>
                                            <p:cond delay="2133"/>
                                          </p:stCondLst>
                                        </p:cTn>
                                        <p:tgtEl>
                                          <p:spTgt spid="186"/>
                                        </p:tgtEl>
                                      </p:cBhvr>
                                    </p:animEffect>
                                    <p:animEffect transition="in" filter="fade">
                                      <p:cBhvr additive="base">
                                        <p:cTn id="1319" dur="305" fill="hold">
                                          <p:stCondLst>
                                            <p:cond delay="0"/>
                                          </p:stCondLst>
                                        </p:cTn>
                                        <p:tgtEl>
                                          <p:spTgt spid="186"/>
                                        </p:tgtEl>
                                      </p:cBhvr>
                                    </p:animEffect>
                                    <p:set>
                                      <p:cBhvr additive="base">
                                        <p:cTn id="1320" dur="1" fill="hold">
                                          <p:stCondLst>
                                            <p:cond delay="2437"/>
                                          </p:stCondLst>
                                        </p:cTn>
                                        <p:tgtEl>
                                          <p:spTgt spid="186"/>
                                        </p:tgtEl>
                                        <p:attrNameLst>
                                          <p:attrName>style.visibility</p:attrName>
                                        </p:attrNameLst>
                                      </p:cBhvr>
                                      <p:to>
                                        <p:strVal val="hidden"/>
                                      </p:to>
                                    </p:set>
                                    <p:set>
                                      <p:cBhvr additive="base">
                                        <p:cTn id="1321" dur="2804" fill="hold">
                                          <p:stCondLst>
                                            <p:cond delay="0"/>
                                          </p:stCondLst>
                                        </p:cTn>
                                        <p:tgtEl>
                                          <p:spTgt spid="186"/>
                                        </p:tgtEl>
                                      </p:cBhvr>
                                      <p:to>
                                        <p:strVal val=""/>
                                      </p:to>
                                    </p:set>
                                  </p:childTnLst>
                                </p:cTn>
                              </p:par>
                              <p:par>
                                <p:cTn id="1322" presetID="0" presetClass="path" presetSubtype="0" repeatCount="indefinite" fill="hold" grpId="1" nodeType="withEffect">
                                  <p:stCondLst>
                                    <p:cond delay="0"/>
                                  </p:stCondLst>
                                  <p:childTnLst>
                                    <p:animMotion origin="layout" path="M -0.00013 -2.96296E-6 C 0.08373 -0.1206 0.14375 -0.01111 0.19831 -0.14097 " pathEditMode="relative" rAng="0" ptsTypes="AA">
                                      <p:cBhvr>
                                        <p:cTn id="1323" dur="2924" spd="-100000" fill="hold"/>
                                        <p:tgtEl>
                                          <p:spTgt spid="186"/>
                                        </p:tgtEl>
                                        <p:attrNameLst>
                                          <p:attrName>ppt_x</p:attrName>
                                          <p:attrName>ppt_y</p:attrName>
                                        </p:attrNameLst>
                                      </p:cBhvr>
                                      <p:rCtr x="9922" y="-7060"/>
                                    </p:animMotion>
                                  </p:childTnLst>
                                </p:cTn>
                              </p:par>
                              <p:par>
                                <p:cTn id="1324" presetID="10" presetClass="entr" presetSubtype="0" repeatCount="indefinite" fill="hold" grpId="0" nodeType="withEffect">
                                  <p:stCondLst>
                                    <p:cond delay="0"/>
                                  </p:stCondLst>
                                  <p:childTnLst>
                                    <p:set>
                                      <p:cBhvr>
                                        <p:cTn id="1325" dur="1" fill="hold">
                                          <p:stCondLst>
                                            <p:cond delay="0"/>
                                          </p:stCondLst>
                                        </p:cTn>
                                        <p:tgtEl>
                                          <p:spTgt spid="187"/>
                                        </p:tgtEl>
                                        <p:attrNameLst>
                                          <p:attrName>style.visibility</p:attrName>
                                        </p:attrNameLst>
                                      </p:cBhvr>
                                      <p:to>
                                        <p:strVal val="visible"/>
                                      </p:to>
                                    </p:set>
                                    <p:animEffect transition="out" filter="fade">
                                      <p:cBhvr additive="base">
                                        <p:cTn id="1326" dur="324" fill="hold">
                                          <p:stCondLst>
                                            <p:cond delay="2271"/>
                                          </p:stCondLst>
                                        </p:cTn>
                                        <p:tgtEl>
                                          <p:spTgt spid="187"/>
                                        </p:tgtEl>
                                      </p:cBhvr>
                                    </p:animEffect>
                                    <p:animEffect transition="in" filter="fade">
                                      <p:cBhvr additive="base">
                                        <p:cTn id="1327" dur="324" fill="hold">
                                          <p:stCondLst>
                                            <p:cond delay="0"/>
                                          </p:stCondLst>
                                        </p:cTn>
                                        <p:tgtEl>
                                          <p:spTgt spid="187"/>
                                        </p:tgtEl>
                                      </p:cBhvr>
                                    </p:animEffect>
                                    <p:set>
                                      <p:cBhvr additive="base">
                                        <p:cTn id="1328" dur="1" fill="hold">
                                          <p:stCondLst>
                                            <p:cond delay="2594"/>
                                          </p:stCondLst>
                                        </p:cTn>
                                        <p:tgtEl>
                                          <p:spTgt spid="187"/>
                                        </p:tgtEl>
                                        <p:attrNameLst>
                                          <p:attrName>style.visibility</p:attrName>
                                        </p:attrNameLst>
                                      </p:cBhvr>
                                      <p:to>
                                        <p:strVal val="hidden"/>
                                      </p:to>
                                    </p:set>
                                    <p:set>
                                      <p:cBhvr additive="base">
                                        <p:cTn id="1329" dur="2984" fill="hold">
                                          <p:stCondLst>
                                            <p:cond delay="0"/>
                                          </p:stCondLst>
                                        </p:cTn>
                                        <p:tgtEl>
                                          <p:spTgt spid="187"/>
                                        </p:tgtEl>
                                      </p:cBhvr>
                                      <p:to>
                                        <p:strVal val=""/>
                                      </p:to>
                                    </p:set>
                                  </p:childTnLst>
                                </p:cTn>
                              </p:par>
                              <p:par>
                                <p:cTn id="1330"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1331" dur="2415" spd="-100000" fill="hold"/>
                                        <p:tgtEl>
                                          <p:spTgt spid="187"/>
                                        </p:tgtEl>
                                        <p:attrNameLst>
                                          <p:attrName>ppt_x</p:attrName>
                                          <p:attrName>ppt_y</p:attrName>
                                        </p:attrNameLst>
                                      </p:cBhvr>
                                      <p:rCtr x="8138" y="-1852"/>
                                    </p:animMotion>
                                  </p:childTnLst>
                                </p:cTn>
                              </p:par>
                              <p:par>
                                <p:cTn id="1332" presetID="10" presetClass="entr" presetSubtype="0" repeatCount="indefinite" fill="hold" grpId="0" nodeType="withEffect">
                                  <p:stCondLst>
                                    <p:cond delay="0"/>
                                  </p:stCondLst>
                                  <p:childTnLst>
                                    <p:set>
                                      <p:cBhvr>
                                        <p:cTn id="1333" dur="1" fill="hold">
                                          <p:stCondLst>
                                            <p:cond delay="0"/>
                                          </p:stCondLst>
                                        </p:cTn>
                                        <p:tgtEl>
                                          <p:spTgt spid="188"/>
                                        </p:tgtEl>
                                        <p:attrNameLst>
                                          <p:attrName>style.visibility</p:attrName>
                                        </p:attrNameLst>
                                      </p:cBhvr>
                                      <p:to>
                                        <p:strVal val="visible"/>
                                      </p:to>
                                    </p:set>
                                    <p:animEffect transition="out" filter="fade">
                                      <p:cBhvr additive="base">
                                        <p:cTn id="1334" dur="289" fill="hold">
                                          <p:stCondLst>
                                            <p:cond delay="2024"/>
                                          </p:stCondLst>
                                        </p:cTn>
                                        <p:tgtEl>
                                          <p:spTgt spid="188"/>
                                        </p:tgtEl>
                                      </p:cBhvr>
                                    </p:animEffect>
                                    <p:animEffect transition="in" filter="fade">
                                      <p:cBhvr additive="base">
                                        <p:cTn id="1335" dur="289" fill="hold">
                                          <p:stCondLst>
                                            <p:cond delay="0"/>
                                          </p:stCondLst>
                                        </p:cTn>
                                        <p:tgtEl>
                                          <p:spTgt spid="188"/>
                                        </p:tgtEl>
                                      </p:cBhvr>
                                    </p:animEffect>
                                    <p:set>
                                      <p:cBhvr additive="base">
                                        <p:cTn id="1336" dur="1" fill="hold">
                                          <p:stCondLst>
                                            <p:cond delay="2311"/>
                                          </p:stCondLst>
                                        </p:cTn>
                                        <p:tgtEl>
                                          <p:spTgt spid="188"/>
                                        </p:tgtEl>
                                        <p:attrNameLst>
                                          <p:attrName>style.visibility</p:attrName>
                                        </p:attrNameLst>
                                      </p:cBhvr>
                                      <p:to>
                                        <p:strVal val="hidden"/>
                                      </p:to>
                                    </p:set>
                                    <p:set>
                                      <p:cBhvr additive="base">
                                        <p:cTn id="1337" dur="2659" fill="hold">
                                          <p:stCondLst>
                                            <p:cond delay="0"/>
                                          </p:stCondLst>
                                        </p:cTn>
                                        <p:tgtEl>
                                          <p:spTgt spid="188"/>
                                        </p:tgtEl>
                                      </p:cBhvr>
                                      <p:to>
                                        <p:strVal val=""/>
                                      </p:to>
                                    </p:set>
                                  </p:childTnLst>
                                </p:cTn>
                              </p:par>
                              <p:par>
                                <p:cTn id="1338" presetID="0" presetClass="path" presetSubtype="0" repeatCount="indefinite" fill="hold" grpId="1" nodeType="withEffect">
                                  <p:stCondLst>
                                    <p:cond delay="0"/>
                                  </p:stCondLst>
                                  <p:childTnLst>
                                    <p:animMotion origin="layout" path="M 4.79167E-6 -7.40741E-7 C -0.04024 -0.14421 0.01731 -0.1956 -0.003 -0.34421 " pathEditMode="relative" rAng="0" ptsTypes="AA">
                                      <p:cBhvr>
                                        <p:cTn id="1339" dur="2191" spd="-100000" fill="hold"/>
                                        <p:tgtEl>
                                          <p:spTgt spid="188"/>
                                        </p:tgtEl>
                                        <p:attrNameLst>
                                          <p:attrName>ppt_x</p:attrName>
                                          <p:attrName>ppt_y</p:attrName>
                                        </p:attrNameLst>
                                      </p:cBhvr>
                                      <p:rCtr x="-664" y="-17222"/>
                                    </p:animMotion>
                                  </p:childTnLst>
                                </p:cTn>
                              </p:par>
                              <p:par>
                                <p:cTn id="1340" presetID="10" presetClass="entr" presetSubtype="0" repeatCount="indefinite" fill="hold" grpId="0" nodeType="withEffect">
                                  <p:stCondLst>
                                    <p:cond delay="0"/>
                                  </p:stCondLst>
                                  <p:childTnLst>
                                    <p:set>
                                      <p:cBhvr>
                                        <p:cTn id="1341" dur="1" fill="hold">
                                          <p:stCondLst>
                                            <p:cond delay="0"/>
                                          </p:stCondLst>
                                        </p:cTn>
                                        <p:tgtEl>
                                          <p:spTgt spid="189"/>
                                        </p:tgtEl>
                                        <p:attrNameLst>
                                          <p:attrName>style.visibility</p:attrName>
                                        </p:attrNameLst>
                                      </p:cBhvr>
                                      <p:to>
                                        <p:strVal val="visible"/>
                                      </p:to>
                                    </p:set>
                                    <p:animEffect transition="out" filter="fade">
                                      <p:cBhvr additive="base">
                                        <p:cTn id="1342" dur="346" fill="hold">
                                          <p:stCondLst>
                                            <p:cond delay="2419"/>
                                          </p:stCondLst>
                                        </p:cTn>
                                        <p:tgtEl>
                                          <p:spTgt spid="189"/>
                                        </p:tgtEl>
                                      </p:cBhvr>
                                    </p:animEffect>
                                    <p:animEffect transition="in" filter="fade">
                                      <p:cBhvr additive="base">
                                        <p:cTn id="1343" dur="346" fill="hold">
                                          <p:stCondLst>
                                            <p:cond delay="0"/>
                                          </p:stCondLst>
                                        </p:cTn>
                                        <p:tgtEl>
                                          <p:spTgt spid="189"/>
                                        </p:tgtEl>
                                      </p:cBhvr>
                                    </p:animEffect>
                                    <p:set>
                                      <p:cBhvr additive="base">
                                        <p:cTn id="1344" dur="1" fill="hold">
                                          <p:stCondLst>
                                            <p:cond delay="2763"/>
                                          </p:stCondLst>
                                        </p:cTn>
                                        <p:tgtEl>
                                          <p:spTgt spid="189"/>
                                        </p:tgtEl>
                                        <p:attrNameLst>
                                          <p:attrName>style.visibility</p:attrName>
                                        </p:attrNameLst>
                                      </p:cBhvr>
                                      <p:to>
                                        <p:strVal val="hidden"/>
                                      </p:to>
                                    </p:set>
                                    <p:set>
                                      <p:cBhvr additive="base">
                                        <p:cTn id="1345" dur="3180" fill="hold">
                                          <p:stCondLst>
                                            <p:cond delay="0"/>
                                          </p:stCondLst>
                                        </p:cTn>
                                        <p:tgtEl>
                                          <p:spTgt spid="189"/>
                                        </p:tgtEl>
                                      </p:cBhvr>
                                      <p:to>
                                        <p:strVal val=""/>
                                      </p:to>
                                    </p:set>
                                  </p:childTnLst>
                                </p:cTn>
                              </p:par>
                              <p:par>
                                <p:cTn id="1346" presetID="0" presetClass="path" presetSubtype="0" repeatCount="indefinite" fill="hold" grpId="1" nodeType="withEffect">
                                  <p:stCondLst>
                                    <p:cond delay="0"/>
                                  </p:stCondLst>
                                  <p:childTnLst>
                                    <p:animMotion origin="layout" path="M 4.16667E-7 -7.40741E-7 C 0.00378 -0.22477 0.15404 -0.14282 0.13372 -0.2912 " pathEditMode="relative" rAng="0" ptsTypes="AA">
                                      <p:cBhvr>
                                        <p:cTn id="1347" dur="2340" spd="-100000" fill="hold"/>
                                        <p:tgtEl>
                                          <p:spTgt spid="189"/>
                                        </p:tgtEl>
                                        <p:attrNameLst>
                                          <p:attrName>ppt_x</p:attrName>
                                          <p:attrName>ppt_y</p:attrName>
                                        </p:attrNameLst>
                                      </p:cBhvr>
                                      <p:rCtr x="6771" y="-14560"/>
                                    </p:animMotion>
                                  </p:childTnLst>
                                </p:cTn>
                              </p:par>
                              <p:par>
                                <p:cTn id="1348" presetID="10" presetClass="entr" presetSubtype="0" repeatCount="indefinite" fill="hold" grpId="0" nodeType="withEffect">
                                  <p:stCondLst>
                                    <p:cond delay="0"/>
                                  </p:stCondLst>
                                  <p:childTnLst>
                                    <p:set>
                                      <p:cBhvr>
                                        <p:cTn id="1349" dur="1" fill="hold">
                                          <p:stCondLst>
                                            <p:cond delay="0"/>
                                          </p:stCondLst>
                                        </p:cTn>
                                        <p:tgtEl>
                                          <p:spTgt spid="182"/>
                                        </p:tgtEl>
                                        <p:attrNameLst>
                                          <p:attrName>style.visibility</p:attrName>
                                        </p:attrNameLst>
                                      </p:cBhvr>
                                      <p:to>
                                        <p:strVal val="visible"/>
                                      </p:to>
                                    </p:set>
                                    <p:animEffect transition="out" filter="fade">
                                      <p:cBhvr additive="base">
                                        <p:cTn id="1350" dur="277" fill="hold">
                                          <p:stCondLst>
                                            <p:cond delay="1937"/>
                                          </p:stCondLst>
                                        </p:cTn>
                                        <p:tgtEl>
                                          <p:spTgt spid="182"/>
                                        </p:tgtEl>
                                      </p:cBhvr>
                                    </p:animEffect>
                                    <p:animEffect transition="in" filter="fade">
                                      <p:cBhvr additive="base">
                                        <p:cTn id="1351" dur="277" fill="hold">
                                          <p:stCondLst>
                                            <p:cond delay="0"/>
                                          </p:stCondLst>
                                        </p:cTn>
                                        <p:tgtEl>
                                          <p:spTgt spid="182"/>
                                        </p:tgtEl>
                                      </p:cBhvr>
                                    </p:animEffect>
                                    <p:set>
                                      <p:cBhvr additive="base">
                                        <p:cTn id="1352" dur="1" fill="hold">
                                          <p:stCondLst>
                                            <p:cond delay="2213"/>
                                          </p:stCondLst>
                                        </p:cTn>
                                        <p:tgtEl>
                                          <p:spTgt spid="182"/>
                                        </p:tgtEl>
                                        <p:attrNameLst>
                                          <p:attrName>style.visibility</p:attrName>
                                        </p:attrNameLst>
                                      </p:cBhvr>
                                      <p:to>
                                        <p:strVal val="hidden"/>
                                      </p:to>
                                    </p:set>
                                    <p:set>
                                      <p:cBhvr additive="base">
                                        <p:cTn id="1353" dur="2546" fill="hold">
                                          <p:stCondLst>
                                            <p:cond delay="0"/>
                                          </p:stCondLst>
                                        </p:cTn>
                                        <p:tgtEl>
                                          <p:spTgt spid="182"/>
                                        </p:tgtEl>
                                      </p:cBhvr>
                                      <p:to>
                                        <p:strVal val=""/>
                                      </p:to>
                                    </p:set>
                                  </p:childTnLst>
                                </p:cTn>
                              </p:par>
                              <p:par>
                                <p:cTn id="1354" presetID="0" presetClass="path" presetSubtype="0" repeatCount="indefinite" fill="hold" grpId="1" nodeType="withEffect">
                                  <p:stCondLst>
                                    <p:cond delay="0"/>
                                  </p:stCondLst>
                                  <p:childTnLst>
                                    <p:animMotion origin="layout" path="M 3.95833E-6 -3.7037E-6 C 0.07604 -0.05301 0.06666 -0.19606 0.09635 -0.33518 " pathEditMode="relative" rAng="0" ptsTypes="AA">
                                      <p:cBhvr>
                                        <p:cTn id="1355" dur="3347" spd="-100000" fill="hold"/>
                                        <p:tgtEl>
                                          <p:spTgt spid="182"/>
                                        </p:tgtEl>
                                        <p:attrNameLst>
                                          <p:attrName>ppt_x</p:attrName>
                                          <p:attrName>ppt_y</p:attrName>
                                        </p:attrNameLst>
                                      </p:cBhvr>
                                      <p:rCtr x="4818" y="-16759"/>
                                    </p:animMotion>
                                  </p:childTnLst>
                                </p:cTn>
                              </p:par>
                              <p:par>
                                <p:cTn id="1356" presetID="10" presetClass="entr" presetSubtype="0" repeatCount="indefinite" fill="hold" grpId="0" nodeType="withEffect">
                                  <p:stCondLst>
                                    <p:cond delay="0"/>
                                  </p:stCondLst>
                                  <p:childTnLst>
                                    <p:set>
                                      <p:cBhvr>
                                        <p:cTn id="1357" dur="1" fill="hold">
                                          <p:stCondLst>
                                            <p:cond delay="0"/>
                                          </p:stCondLst>
                                        </p:cTn>
                                        <p:tgtEl>
                                          <p:spTgt spid="190"/>
                                        </p:tgtEl>
                                        <p:attrNameLst>
                                          <p:attrName>style.visibility</p:attrName>
                                        </p:attrNameLst>
                                      </p:cBhvr>
                                      <p:to>
                                        <p:strVal val="visible"/>
                                      </p:to>
                                    </p:set>
                                    <p:animEffect transition="out" filter="fade">
                                      <p:cBhvr additive="base">
                                        <p:cTn id="1358" dur="273" fill="hold">
                                          <p:stCondLst>
                                            <p:cond delay="1912"/>
                                          </p:stCondLst>
                                        </p:cTn>
                                        <p:tgtEl>
                                          <p:spTgt spid="190"/>
                                        </p:tgtEl>
                                      </p:cBhvr>
                                    </p:animEffect>
                                    <p:animEffect transition="in" filter="fade">
                                      <p:cBhvr additive="base">
                                        <p:cTn id="1359" dur="273" fill="hold">
                                          <p:stCondLst>
                                            <p:cond delay="0"/>
                                          </p:stCondLst>
                                        </p:cTn>
                                        <p:tgtEl>
                                          <p:spTgt spid="190"/>
                                        </p:tgtEl>
                                      </p:cBhvr>
                                    </p:animEffect>
                                    <p:set>
                                      <p:cBhvr additive="base">
                                        <p:cTn id="1360" dur="1" fill="hold">
                                          <p:stCondLst>
                                            <p:cond delay="2184"/>
                                          </p:stCondLst>
                                        </p:cTn>
                                        <p:tgtEl>
                                          <p:spTgt spid="190"/>
                                        </p:tgtEl>
                                        <p:attrNameLst>
                                          <p:attrName>style.visibility</p:attrName>
                                        </p:attrNameLst>
                                      </p:cBhvr>
                                      <p:to>
                                        <p:strVal val="hidden"/>
                                      </p:to>
                                    </p:set>
                                    <p:set>
                                      <p:cBhvr additive="base">
                                        <p:cTn id="1361" dur="2513" fill="hold">
                                          <p:stCondLst>
                                            <p:cond delay="0"/>
                                          </p:stCondLst>
                                        </p:cTn>
                                        <p:tgtEl>
                                          <p:spTgt spid="190"/>
                                        </p:tgtEl>
                                      </p:cBhvr>
                                      <p:to>
                                        <p:strVal val=""/>
                                      </p:to>
                                    </p:set>
                                  </p:childTnLst>
                                </p:cTn>
                              </p:par>
                              <p:par>
                                <p:cTn id="1362" presetID="0" presetClass="path" presetSubtype="0" repeatCount="indefinite" fill="hold" grpId="1" nodeType="withEffect">
                                  <p:stCondLst>
                                    <p:cond delay="0"/>
                                  </p:stCondLst>
                                  <p:childTnLst>
                                    <p:animMotion origin="layout" path="M 1.04167E-6 3.7037E-6 C 0.06432 -0.17315 0.07669 -0.06574 0.13086 -0.23172 " pathEditMode="relative" rAng="0" ptsTypes="AA">
                                      <p:cBhvr>
                                        <p:cTn id="1363" dur="2180" spd="-100000" fill="hold"/>
                                        <p:tgtEl>
                                          <p:spTgt spid="190"/>
                                        </p:tgtEl>
                                        <p:attrNameLst>
                                          <p:attrName>ppt_x</p:attrName>
                                          <p:attrName>ppt_y</p:attrName>
                                        </p:attrNameLst>
                                      </p:cBhvr>
                                      <p:rCtr x="6536" y="-11597"/>
                                    </p:animMotion>
                                  </p:childTnLst>
                                </p:cTn>
                              </p:par>
                              <p:par>
                                <p:cTn id="1364" presetID="10" presetClass="entr" presetSubtype="0" repeatCount="indefinite" fill="hold" grpId="0" nodeType="withEffect">
                                  <p:stCondLst>
                                    <p:cond delay="0"/>
                                  </p:stCondLst>
                                  <p:childTnLst>
                                    <p:set>
                                      <p:cBhvr>
                                        <p:cTn id="1365" dur="1" fill="hold">
                                          <p:stCondLst>
                                            <p:cond delay="0"/>
                                          </p:stCondLst>
                                        </p:cTn>
                                        <p:tgtEl>
                                          <p:spTgt spid="191"/>
                                        </p:tgtEl>
                                        <p:attrNameLst>
                                          <p:attrName>style.visibility</p:attrName>
                                        </p:attrNameLst>
                                      </p:cBhvr>
                                      <p:to>
                                        <p:strVal val="visible"/>
                                      </p:to>
                                    </p:set>
                                    <p:animEffect transition="out" filter="fade">
                                      <p:cBhvr additive="base">
                                        <p:cTn id="1366" dur="224" fill="hold">
                                          <p:stCondLst>
                                            <p:cond delay="1569"/>
                                          </p:stCondLst>
                                        </p:cTn>
                                        <p:tgtEl>
                                          <p:spTgt spid="191"/>
                                        </p:tgtEl>
                                      </p:cBhvr>
                                    </p:animEffect>
                                    <p:animEffect transition="in" filter="fade">
                                      <p:cBhvr additive="base">
                                        <p:cTn id="1367" dur="224" fill="hold">
                                          <p:stCondLst>
                                            <p:cond delay="0"/>
                                          </p:stCondLst>
                                        </p:cTn>
                                        <p:tgtEl>
                                          <p:spTgt spid="191"/>
                                        </p:tgtEl>
                                      </p:cBhvr>
                                    </p:animEffect>
                                    <p:set>
                                      <p:cBhvr additive="base">
                                        <p:cTn id="1368" dur="1" fill="hold">
                                          <p:stCondLst>
                                            <p:cond delay="1792"/>
                                          </p:stCondLst>
                                        </p:cTn>
                                        <p:tgtEl>
                                          <p:spTgt spid="191"/>
                                        </p:tgtEl>
                                        <p:attrNameLst>
                                          <p:attrName>style.visibility</p:attrName>
                                        </p:attrNameLst>
                                      </p:cBhvr>
                                      <p:to>
                                        <p:strVal val="hidden"/>
                                      </p:to>
                                    </p:set>
                                    <p:set>
                                      <p:cBhvr additive="base">
                                        <p:cTn id="1369" dur="2062" fill="hold">
                                          <p:stCondLst>
                                            <p:cond delay="0"/>
                                          </p:stCondLst>
                                        </p:cTn>
                                        <p:tgtEl>
                                          <p:spTgt spid="191"/>
                                        </p:tgtEl>
                                      </p:cBhvr>
                                      <p:to>
                                        <p:strVal val=""/>
                                      </p:to>
                                    </p:set>
                                  </p:childTnLst>
                                </p:cTn>
                              </p:par>
                              <p:par>
                                <p:cTn id="1370" presetID="0" presetClass="path" presetSubtype="0" repeatCount="indefinite" fill="hold" grpId="1" nodeType="withEffect">
                                  <p:stCondLst>
                                    <p:cond delay="0"/>
                                  </p:stCondLst>
                                  <p:childTnLst>
                                    <p:animMotion origin="layout" path="M -2.08333E-7 3.33333E-6 C -0.01471 -0.12338 -0.08021 -0.21551 -0.01003 -0.36713 " pathEditMode="relative" rAng="0" ptsTypes="AA">
                                      <p:cBhvr>
                                        <p:cTn id="1371" dur="2645" spd="-100000" fill="hold"/>
                                        <p:tgtEl>
                                          <p:spTgt spid="191"/>
                                        </p:tgtEl>
                                        <p:attrNameLst>
                                          <p:attrName>ppt_x</p:attrName>
                                          <p:attrName>ppt_y</p:attrName>
                                        </p:attrNameLst>
                                      </p:cBhvr>
                                      <p:rCtr x="-2096" y="-18356"/>
                                    </p:animMotion>
                                  </p:childTnLst>
                                </p:cTn>
                              </p:par>
                              <p:par>
                                <p:cTn id="1372" presetID="10" presetClass="entr" presetSubtype="0" repeatCount="indefinite" fill="hold" grpId="0" nodeType="withEffect">
                                  <p:stCondLst>
                                    <p:cond delay="0"/>
                                  </p:stCondLst>
                                  <p:childTnLst>
                                    <p:set>
                                      <p:cBhvr>
                                        <p:cTn id="1373" dur="1" fill="hold">
                                          <p:stCondLst>
                                            <p:cond delay="0"/>
                                          </p:stCondLst>
                                        </p:cTn>
                                        <p:tgtEl>
                                          <p:spTgt spid="192"/>
                                        </p:tgtEl>
                                        <p:attrNameLst>
                                          <p:attrName>style.visibility</p:attrName>
                                        </p:attrNameLst>
                                      </p:cBhvr>
                                      <p:to>
                                        <p:strVal val="visible"/>
                                      </p:to>
                                    </p:set>
                                    <p:animEffect transition="out" filter="fade">
                                      <p:cBhvr additive="base">
                                        <p:cTn id="1374" dur="389" fill="hold">
                                          <p:stCondLst>
                                            <p:cond delay="2724"/>
                                          </p:stCondLst>
                                        </p:cTn>
                                        <p:tgtEl>
                                          <p:spTgt spid="192"/>
                                        </p:tgtEl>
                                      </p:cBhvr>
                                    </p:animEffect>
                                    <p:animEffect transition="in" filter="fade">
                                      <p:cBhvr additive="base">
                                        <p:cTn id="1375" dur="389" fill="hold">
                                          <p:stCondLst>
                                            <p:cond delay="0"/>
                                          </p:stCondLst>
                                        </p:cTn>
                                        <p:tgtEl>
                                          <p:spTgt spid="192"/>
                                        </p:tgtEl>
                                      </p:cBhvr>
                                    </p:animEffect>
                                    <p:set>
                                      <p:cBhvr additive="base">
                                        <p:cTn id="1376" dur="1" fill="hold">
                                          <p:stCondLst>
                                            <p:cond delay="3112"/>
                                          </p:stCondLst>
                                        </p:cTn>
                                        <p:tgtEl>
                                          <p:spTgt spid="192"/>
                                        </p:tgtEl>
                                        <p:attrNameLst>
                                          <p:attrName>style.visibility</p:attrName>
                                        </p:attrNameLst>
                                      </p:cBhvr>
                                      <p:to>
                                        <p:strVal val="hidden"/>
                                      </p:to>
                                    </p:set>
                                    <p:set>
                                      <p:cBhvr additive="base">
                                        <p:cTn id="1377" dur="3580" fill="hold">
                                          <p:stCondLst>
                                            <p:cond delay="0"/>
                                          </p:stCondLst>
                                        </p:cTn>
                                        <p:tgtEl>
                                          <p:spTgt spid="192"/>
                                        </p:tgtEl>
                                      </p:cBhvr>
                                      <p:to>
                                        <p:strVal val=""/>
                                      </p:to>
                                    </p:set>
                                  </p:childTnLst>
                                </p:cTn>
                              </p:par>
                              <p:par>
                                <p:cTn id="1378" presetID="0" presetClass="path" presetSubtype="0" repeatCount="indefinite" fill="hold" grpId="1" nodeType="withEffect">
                                  <p:stCondLst>
                                    <p:cond delay="0"/>
                                  </p:stCondLst>
                                  <p:childTnLst>
                                    <p:animMotion origin="layout" path="M -1.66667E-6 -1.85185E-6 C 0.13985 -0.01227 0.09727 0.20209 0.18815 0.16227 " pathEditMode="relative" rAng="5160000" ptsTypes="AA">
                                      <p:cBhvr>
                                        <p:cTn id="1379" dur="2595" spd="-100000" fill="hold"/>
                                        <p:tgtEl>
                                          <p:spTgt spid="192"/>
                                        </p:tgtEl>
                                        <p:attrNameLst>
                                          <p:attrName>ppt_x</p:attrName>
                                          <p:attrName>ppt_y</p:attrName>
                                        </p:attrNameLst>
                                      </p:cBhvr>
                                      <p:rCtr x="9414" y="8241"/>
                                    </p:animMotion>
                                  </p:childTnLst>
                                </p:cTn>
                              </p:par>
                              <p:par>
                                <p:cTn id="1380" presetID="10" presetClass="entr" presetSubtype="0" repeatCount="indefinite" fill="hold" grpId="0" nodeType="withEffect">
                                  <p:stCondLst>
                                    <p:cond delay="0"/>
                                  </p:stCondLst>
                                  <p:childTnLst>
                                    <p:set>
                                      <p:cBhvr>
                                        <p:cTn id="1381" dur="1" fill="hold">
                                          <p:stCondLst>
                                            <p:cond delay="0"/>
                                          </p:stCondLst>
                                        </p:cTn>
                                        <p:tgtEl>
                                          <p:spTgt spid="193"/>
                                        </p:tgtEl>
                                        <p:attrNameLst>
                                          <p:attrName>style.visibility</p:attrName>
                                        </p:attrNameLst>
                                      </p:cBhvr>
                                      <p:to>
                                        <p:strVal val="visible"/>
                                      </p:to>
                                    </p:set>
                                    <p:animEffect transition="out" filter="fade">
                                      <p:cBhvr additive="base">
                                        <p:cTn id="1382" dur="269" fill="hold">
                                          <p:stCondLst>
                                            <p:cond delay="1880"/>
                                          </p:stCondLst>
                                        </p:cTn>
                                        <p:tgtEl>
                                          <p:spTgt spid="193"/>
                                        </p:tgtEl>
                                      </p:cBhvr>
                                    </p:animEffect>
                                    <p:animEffect transition="in" filter="fade">
                                      <p:cBhvr additive="base">
                                        <p:cTn id="1383" dur="269" fill="hold">
                                          <p:stCondLst>
                                            <p:cond delay="0"/>
                                          </p:stCondLst>
                                        </p:cTn>
                                        <p:tgtEl>
                                          <p:spTgt spid="193"/>
                                        </p:tgtEl>
                                      </p:cBhvr>
                                    </p:animEffect>
                                    <p:set>
                                      <p:cBhvr additive="base">
                                        <p:cTn id="1384" dur="1" fill="hold">
                                          <p:stCondLst>
                                            <p:cond delay="2147"/>
                                          </p:stCondLst>
                                        </p:cTn>
                                        <p:tgtEl>
                                          <p:spTgt spid="193"/>
                                        </p:tgtEl>
                                        <p:attrNameLst>
                                          <p:attrName>style.visibility</p:attrName>
                                        </p:attrNameLst>
                                      </p:cBhvr>
                                      <p:to>
                                        <p:strVal val="hidden"/>
                                      </p:to>
                                    </p:set>
                                    <p:set>
                                      <p:cBhvr additive="base">
                                        <p:cTn id="1385" dur="2471" fill="hold">
                                          <p:stCondLst>
                                            <p:cond delay="0"/>
                                          </p:stCondLst>
                                        </p:cTn>
                                        <p:tgtEl>
                                          <p:spTgt spid="193"/>
                                        </p:tgtEl>
                                      </p:cBhvr>
                                      <p:to>
                                        <p:strVal val=""/>
                                      </p:to>
                                    </p:set>
                                  </p:childTnLst>
                                </p:cTn>
                              </p:par>
                              <p:par>
                                <p:cTn id="1386" presetID="0" presetClass="path" presetSubtype="0" repeatCount="indefinite" fill="hold" grpId="1" nodeType="withEffect">
                                  <p:stCondLst>
                                    <p:cond delay="0"/>
                                  </p:stCondLst>
                                  <p:childTnLst>
                                    <p:animMotion origin="layout" path="M -1.25E-6 2.59259E-6 C -0.04479 -0.16551 -0.08151 -0.08611 -0.12148 -0.25023 " pathEditMode="relative" rAng="0" ptsTypes="AA">
                                      <p:cBhvr>
                                        <p:cTn id="1387" dur="2961" spd="-100000" fill="hold"/>
                                        <p:tgtEl>
                                          <p:spTgt spid="193"/>
                                        </p:tgtEl>
                                        <p:attrNameLst>
                                          <p:attrName>ppt_x</p:attrName>
                                          <p:attrName>ppt_y</p:attrName>
                                        </p:attrNameLst>
                                      </p:cBhvr>
                                      <p:rCtr x="-6081" y="-12500"/>
                                    </p:animMotion>
                                  </p:childTnLst>
                                </p:cTn>
                              </p:par>
                              <p:par>
                                <p:cTn id="1388" presetID="10" presetClass="entr" presetSubtype="0" repeatCount="indefinite" fill="hold" grpId="0" nodeType="withEffect">
                                  <p:stCondLst>
                                    <p:cond delay="0"/>
                                  </p:stCondLst>
                                  <p:childTnLst>
                                    <p:set>
                                      <p:cBhvr>
                                        <p:cTn id="1389" dur="1" fill="hold">
                                          <p:stCondLst>
                                            <p:cond delay="0"/>
                                          </p:stCondLst>
                                        </p:cTn>
                                        <p:tgtEl>
                                          <p:spTgt spid="194"/>
                                        </p:tgtEl>
                                        <p:attrNameLst>
                                          <p:attrName>style.visibility</p:attrName>
                                        </p:attrNameLst>
                                      </p:cBhvr>
                                      <p:to>
                                        <p:strVal val="visible"/>
                                      </p:to>
                                    </p:set>
                                    <p:animEffect transition="out" filter="fade">
                                      <p:cBhvr additive="base">
                                        <p:cTn id="1390" dur="227" fill="hold">
                                          <p:stCondLst>
                                            <p:cond delay="1590"/>
                                          </p:stCondLst>
                                        </p:cTn>
                                        <p:tgtEl>
                                          <p:spTgt spid="194"/>
                                        </p:tgtEl>
                                      </p:cBhvr>
                                    </p:animEffect>
                                    <p:animEffect transition="in" filter="fade">
                                      <p:cBhvr additive="base">
                                        <p:cTn id="1391" dur="227" fill="hold">
                                          <p:stCondLst>
                                            <p:cond delay="0"/>
                                          </p:stCondLst>
                                        </p:cTn>
                                        <p:tgtEl>
                                          <p:spTgt spid="194"/>
                                        </p:tgtEl>
                                      </p:cBhvr>
                                    </p:animEffect>
                                    <p:set>
                                      <p:cBhvr additive="base">
                                        <p:cTn id="1392" dur="1" fill="hold">
                                          <p:stCondLst>
                                            <p:cond delay="1816"/>
                                          </p:stCondLst>
                                        </p:cTn>
                                        <p:tgtEl>
                                          <p:spTgt spid="194"/>
                                        </p:tgtEl>
                                        <p:attrNameLst>
                                          <p:attrName>style.visibility</p:attrName>
                                        </p:attrNameLst>
                                      </p:cBhvr>
                                      <p:to>
                                        <p:strVal val="hidden"/>
                                      </p:to>
                                    </p:set>
                                    <p:set>
                                      <p:cBhvr additive="base">
                                        <p:cTn id="1393" dur="2090" fill="hold">
                                          <p:stCondLst>
                                            <p:cond delay="0"/>
                                          </p:stCondLst>
                                        </p:cTn>
                                        <p:tgtEl>
                                          <p:spTgt spid="194"/>
                                        </p:tgtEl>
                                      </p:cBhvr>
                                      <p:to>
                                        <p:strVal val=""/>
                                      </p:to>
                                    </p:set>
                                  </p:childTnLst>
                                </p:cTn>
                              </p:par>
                              <p:par>
                                <p:cTn id="1394" presetID="0" presetClass="path" presetSubtype="0" repeatCount="indefinite" fill="hold" grpId="1" nodeType="withEffect">
                                  <p:stCondLst>
                                    <p:cond delay="0"/>
                                  </p:stCondLst>
                                  <p:childTnLst>
                                    <p:animMotion origin="layout" path="M -0.00013 -3.7037E-6 C 0.10482 -0.20694 0.17995 -0.01921 0.24831 -0.24189 " pathEditMode="relative" rAng="0" ptsTypes="AA">
                                      <p:cBhvr>
                                        <p:cTn id="1395" dur="2965" spd="-100000" fill="hold"/>
                                        <p:tgtEl>
                                          <p:spTgt spid="194"/>
                                        </p:tgtEl>
                                        <p:attrNameLst>
                                          <p:attrName>ppt_x</p:attrName>
                                          <p:attrName>ppt_y</p:attrName>
                                        </p:attrNameLst>
                                      </p:cBhvr>
                                      <p:rCtr x="12422" y="-12083"/>
                                    </p:animMotion>
                                  </p:childTnLst>
                                </p:cTn>
                              </p:par>
                              <p:par>
                                <p:cTn id="1396" presetID="10" presetClass="entr" presetSubtype="0" repeatCount="indefinite" fill="hold" grpId="0" nodeType="withEffect">
                                  <p:stCondLst>
                                    <p:cond delay="0"/>
                                  </p:stCondLst>
                                  <p:childTnLst>
                                    <p:set>
                                      <p:cBhvr>
                                        <p:cTn id="1397" dur="1" fill="hold">
                                          <p:stCondLst>
                                            <p:cond delay="0"/>
                                          </p:stCondLst>
                                        </p:cTn>
                                        <p:tgtEl>
                                          <p:spTgt spid="195"/>
                                        </p:tgtEl>
                                        <p:attrNameLst>
                                          <p:attrName>style.visibility</p:attrName>
                                        </p:attrNameLst>
                                      </p:cBhvr>
                                      <p:to>
                                        <p:strVal val="visible"/>
                                      </p:to>
                                    </p:set>
                                    <p:animEffect transition="out" filter="fade">
                                      <p:cBhvr additive="base">
                                        <p:cTn id="1398" dur="345" fill="hold">
                                          <p:stCondLst>
                                            <p:cond delay="2417"/>
                                          </p:stCondLst>
                                        </p:cTn>
                                        <p:tgtEl>
                                          <p:spTgt spid="195"/>
                                        </p:tgtEl>
                                      </p:cBhvr>
                                    </p:animEffect>
                                    <p:animEffect transition="in" filter="fade">
                                      <p:cBhvr additive="base">
                                        <p:cTn id="1399" dur="345" fill="hold">
                                          <p:stCondLst>
                                            <p:cond delay="0"/>
                                          </p:stCondLst>
                                        </p:cTn>
                                        <p:tgtEl>
                                          <p:spTgt spid="195"/>
                                        </p:tgtEl>
                                      </p:cBhvr>
                                    </p:animEffect>
                                    <p:set>
                                      <p:cBhvr additive="base">
                                        <p:cTn id="1400" dur="1" fill="hold">
                                          <p:stCondLst>
                                            <p:cond delay="2761"/>
                                          </p:stCondLst>
                                        </p:cTn>
                                        <p:tgtEl>
                                          <p:spTgt spid="195"/>
                                        </p:tgtEl>
                                        <p:attrNameLst>
                                          <p:attrName>style.visibility</p:attrName>
                                        </p:attrNameLst>
                                      </p:cBhvr>
                                      <p:to>
                                        <p:strVal val="hidden"/>
                                      </p:to>
                                    </p:set>
                                    <p:set>
                                      <p:cBhvr additive="base">
                                        <p:cTn id="1401" dur="3177" fill="hold">
                                          <p:stCondLst>
                                            <p:cond delay="0"/>
                                          </p:stCondLst>
                                        </p:cTn>
                                        <p:tgtEl>
                                          <p:spTgt spid="195"/>
                                        </p:tgtEl>
                                      </p:cBhvr>
                                      <p:to>
                                        <p:strVal val=""/>
                                      </p:to>
                                    </p:set>
                                  </p:childTnLst>
                                </p:cTn>
                              </p:par>
                              <p:par>
                                <p:cTn id="1402" presetID="0" presetClass="path" presetSubtype="0" repeatCount="indefinite" fill="hold" grpId="1" nodeType="withEffect">
                                  <p:stCondLst>
                                    <p:cond delay="0"/>
                                  </p:stCondLst>
                                  <p:childTnLst>
                                    <p:animMotion origin="layout" path="M 4.79167E-6 -2.96296E-6 C 0.0332 -0.23611 0.04309 -0.23703 0.13763 -0.34768 " pathEditMode="relative" rAng="0" ptsTypes="AA">
                                      <p:cBhvr>
                                        <p:cTn id="1403" dur="3510" spd="-100000" fill="hold"/>
                                        <p:tgtEl>
                                          <p:spTgt spid="195"/>
                                        </p:tgtEl>
                                        <p:attrNameLst>
                                          <p:attrName>ppt_x</p:attrName>
                                          <p:attrName>ppt_y</p:attrName>
                                        </p:attrNameLst>
                                      </p:cBhvr>
                                      <p:rCtr x="6875" y="-17384"/>
                                    </p:animMotion>
                                  </p:childTnLst>
                                </p:cTn>
                              </p:par>
                              <p:par>
                                <p:cTn id="1404" presetID="10" presetClass="entr" presetSubtype="0" repeatCount="indefinite" fill="hold" grpId="0" nodeType="withEffect">
                                  <p:stCondLst>
                                    <p:cond delay="0"/>
                                  </p:stCondLst>
                                  <p:childTnLst>
                                    <p:set>
                                      <p:cBhvr>
                                        <p:cTn id="1405" dur="1" fill="hold">
                                          <p:stCondLst>
                                            <p:cond delay="0"/>
                                          </p:stCondLst>
                                        </p:cTn>
                                        <p:tgtEl>
                                          <p:spTgt spid="196"/>
                                        </p:tgtEl>
                                        <p:attrNameLst>
                                          <p:attrName>style.visibility</p:attrName>
                                        </p:attrNameLst>
                                      </p:cBhvr>
                                      <p:to>
                                        <p:strVal val="visible"/>
                                      </p:to>
                                    </p:set>
                                    <p:animEffect transition="out" filter="fade">
                                      <p:cBhvr additive="base">
                                        <p:cTn id="1406" dur="419" fill="hold">
                                          <p:stCondLst>
                                            <p:cond delay="2934"/>
                                          </p:stCondLst>
                                        </p:cTn>
                                        <p:tgtEl>
                                          <p:spTgt spid="196"/>
                                        </p:tgtEl>
                                      </p:cBhvr>
                                    </p:animEffect>
                                    <p:animEffect transition="in" filter="fade">
                                      <p:cBhvr additive="base">
                                        <p:cTn id="1407" dur="419" fill="hold">
                                          <p:stCondLst>
                                            <p:cond delay="0"/>
                                          </p:stCondLst>
                                        </p:cTn>
                                        <p:tgtEl>
                                          <p:spTgt spid="196"/>
                                        </p:tgtEl>
                                      </p:cBhvr>
                                    </p:animEffect>
                                    <p:set>
                                      <p:cBhvr additive="base">
                                        <p:cTn id="1408" dur="1" fill="hold">
                                          <p:stCondLst>
                                            <p:cond delay="3351"/>
                                          </p:stCondLst>
                                        </p:cTn>
                                        <p:tgtEl>
                                          <p:spTgt spid="196"/>
                                        </p:tgtEl>
                                        <p:attrNameLst>
                                          <p:attrName>style.visibility</p:attrName>
                                        </p:attrNameLst>
                                      </p:cBhvr>
                                      <p:to>
                                        <p:strVal val="hidden"/>
                                      </p:to>
                                    </p:set>
                                    <p:set>
                                      <p:cBhvr additive="base">
                                        <p:cTn id="1409" dur="3856" fill="hold">
                                          <p:stCondLst>
                                            <p:cond delay="0"/>
                                          </p:stCondLst>
                                        </p:cTn>
                                        <p:tgtEl>
                                          <p:spTgt spid="196"/>
                                        </p:tgtEl>
                                      </p:cBhvr>
                                      <p:to>
                                        <p:strVal val=""/>
                                      </p:to>
                                    </p:set>
                                  </p:childTnLst>
                                </p:cTn>
                              </p:par>
                              <p:par>
                                <p:cTn id="1410" presetID="0" presetClass="path" presetSubtype="0" repeatCount="indefinite" fill="hold" grpId="1" nodeType="withEffect">
                                  <p:stCondLst>
                                    <p:cond delay="0"/>
                                  </p:stCondLst>
                                  <p:childTnLst>
                                    <p:animMotion origin="layout" path="M 0.00013 1.11111E-6 C 0.00156 -0.15486 -0.16419 -0.17778 -0.12565 -0.34954 " pathEditMode="relative" rAng="0" ptsTypes="AA">
                                      <p:cBhvr>
                                        <p:cTn id="1411" dur="2662" spd="-100000" fill="hold"/>
                                        <p:tgtEl>
                                          <p:spTgt spid="196"/>
                                        </p:tgtEl>
                                        <p:attrNameLst>
                                          <p:attrName>ppt_x</p:attrName>
                                          <p:attrName>ppt_y</p:attrName>
                                        </p:attrNameLst>
                                      </p:cBhvr>
                                      <p:rCtr x="-6589" y="-17477"/>
                                    </p:animMotion>
                                  </p:childTnLst>
                                </p:cTn>
                              </p:par>
                              <p:par>
                                <p:cTn id="1412" presetID="10" presetClass="entr" presetSubtype="0" repeatCount="indefinite" fill="hold" grpId="0" nodeType="withEffect">
                                  <p:stCondLst>
                                    <p:cond delay="0"/>
                                  </p:stCondLst>
                                  <p:childTnLst>
                                    <p:set>
                                      <p:cBhvr>
                                        <p:cTn id="1413" dur="1" fill="hold">
                                          <p:stCondLst>
                                            <p:cond delay="0"/>
                                          </p:stCondLst>
                                        </p:cTn>
                                        <p:tgtEl>
                                          <p:spTgt spid="180"/>
                                        </p:tgtEl>
                                        <p:attrNameLst>
                                          <p:attrName>style.visibility</p:attrName>
                                        </p:attrNameLst>
                                      </p:cBhvr>
                                      <p:to>
                                        <p:strVal val="visible"/>
                                      </p:to>
                                    </p:set>
                                    <p:animEffect transition="out" filter="fade">
                                      <p:cBhvr additive="base">
                                        <p:cTn id="1414" dur="355" fill="hold">
                                          <p:stCondLst>
                                            <p:cond delay="2487"/>
                                          </p:stCondLst>
                                        </p:cTn>
                                        <p:tgtEl>
                                          <p:spTgt spid="180"/>
                                        </p:tgtEl>
                                      </p:cBhvr>
                                    </p:animEffect>
                                    <p:animEffect transition="in" filter="fade">
                                      <p:cBhvr additive="base">
                                        <p:cTn id="1415" dur="355" fill="hold">
                                          <p:stCondLst>
                                            <p:cond delay="0"/>
                                          </p:stCondLst>
                                        </p:cTn>
                                        <p:tgtEl>
                                          <p:spTgt spid="180"/>
                                        </p:tgtEl>
                                      </p:cBhvr>
                                    </p:animEffect>
                                    <p:set>
                                      <p:cBhvr additive="base">
                                        <p:cTn id="1416" dur="1" fill="hold">
                                          <p:stCondLst>
                                            <p:cond delay="2841"/>
                                          </p:stCondLst>
                                        </p:cTn>
                                        <p:tgtEl>
                                          <p:spTgt spid="180"/>
                                        </p:tgtEl>
                                        <p:attrNameLst>
                                          <p:attrName>style.visibility</p:attrName>
                                        </p:attrNameLst>
                                      </p:cBhvr>
                                      <p:to>
                                        <p:strVal val="hidden"/>
                                      </p:to>
                                    </p:set>
                                    <p:set>
                                      <p:cBhvr additive="base">
                                        <p:cTn id="1417" dur="3269" fill="hold">
                                          <p:stCondLst>
                                            <p:cond delay="0"/>
                                          </p:stCondLst>
                                        </p:cTn>
                                        <p:tgtEl>
                                          <p:spTgt spid="180"/>
                                        </p:tgtEl>
                                      </p:cBhvr>
                                      <p:to>
                                        <p:strVal val=""/>
                                      </p:to>
                                    </p:set>
                                  </p:childTnLst>
                                </p:cTn>
                              </p:par>
                              <p:par>
                                <p:cTn id="1418" presetID="0" presetClass="path" presetSubtype="0" repeatCount="indefinite" fill="hold" grpId="1" nodeType="withEffect">
                                  <p:stCondLst>
                                    <p:cond delay="0"/>
                                  </p:stCondLst>
                                  <p:childTnLst>
                                    <p:animMotion origin="layout" path="M 2.08333E-7 -2.59259E-6 C 0.07122 -0.04398 0.06237 -0.16273 0.0901 -0.27847 " pathEditMode="relative" rAng="0" ptsTypes="AA">
                                      <p:cBhvr>
                                        <p:cTn id="1419" dur="2820" spd="-100000" fill="hold"/>
                                        <p:tgtEl>
                                          <p:spTgt spid="180"/>
                                        </p:tgtEl>
                                        <p:attrNameLst>
                                          <p:attrName>ppt_x</p:attrName>
                                          <p:attrName>ppt_y</p:attrName>
                                        </p:attrNameLst>
                                      </p:cBhvr>
                                      <p:rCtr x="4505" y="-13935"/>
                                    </p:animMotion>
                                  </p:childTnLst>
                                </p:cTn>
                              </p:par>
                              <p:par>
                                <p:cTn id="1420" presetID="10" presetClass="entr" presetSubtype="0" repeatCount="indefinite" fill="hold" grpId="0" nodeType="withEffect">
                                  <p:stCondLst>
                                    <p:cond delay="0"/>
                                  </p:stCondLst>
                                  <p:childTnLst>
                                    <p:set>
                                      <p:cBhvr>
                                        <p:cTn id="1421" dur="1" fill="hold">
                                          <p:stCondLst>
                                            <p:cond delay="0"/>
                                          </p:stCondLst>
                                        </p:cTn>
                                        <p:tgtEl>
                                          <p:spTgt spid="197"/>
                                        </p:tgtEl>
                                        <p:attrNameLst>
                                          <p:attrName>style.visibility</p:attrName>
                                        </p:attrNameLst>
                                      </p:cBhvr>
                                      <p:to>
                                        <p:strVal val="visible"/>
                                      </p:to>
                                    </p:set>
                                    <p:animEffect transition="out" filter="fade">
                                      <p:cBhvr additive="base">
                                        <p:cTn id="1422" dur="293" fill="hold">
                                          <p:stCondLst>
                                            <p:cond delay="2051"/>
                                          </p:stCondLst>
                                        </p:cTn>
                                        <p:tgtEl>
                                          <p:spTgt spid="197"/>
                                        </p:tgtEl>
                                      </p:cBhvr>
                                    </p:animEffect>
                                    <p:animEffect transition="in" filter="fade">
                                      <p:cBhvr additive="base">
                                        <p:cTn id="1423" dur="293" fill="hold">
                                          <p:stCondLst>
                                            <p:cond delay="0"/>
                                          </p:stCondLst>
                                        </p:cTn>
                                        <p:tgtEl>
                                          <p:spTgt spid="197"/>
                                        </p:tgtEl>
                                      </p:cBhvr>
                                    </p:animEffect>
                                    <p:set>
                                      <p:cBhvr additive="base">
                                        <p:cTn id="1424" dur="1" fill="hold">
                                          <p:stCondLst>
                                            <p:cond delay="2343"/>
                                          </p:stCondLst>
                                        </p:cTn>
                                        <p:tgtEl>
                                          <p:spTgt spid="197"/>
                                        </p:tgtEl>
                                        <p:attrNameLst>
                                          <p:attrName>style.visibility</p:attrName>
                                        </p:attrNameLst>
                                      </p:cBhvr>
                                      <p:to>
                                        <p:strVal val="hidden"/>
                                      </p:to>
                                    </p:set>
                                    <p:set>
                                      <p:cBhvr additive="base">
                                        <p:cTn id="1425" dur="2695" fill="hold">
                                          <p:stCondLst>
                                            <p:cond delay="0"/>
                                          </p:stCondLst>
                                        </p:cTn>
                                        <p:tgtEl>
                                          <p:spTgt spid="197"/>
                                        </p:tgtEl>
                                      </p:cBhvr>
                                      <p:to>
                                        <p:strVal val=""/>
                                      </p:to>
                                    </p:set>
                                  </p:childTnLst>
                                </p:cTn>
                              </p:par>
                              <p:par>
                                <p:cTn id="1426" presetID="0" presetClass="path" presetSubtype="0" repeatCount="indefinite" fill="hold" grpId="1" nodeType="withEffect">
                                  <p:stCondLst>
                                    <p:cond delay="0"/>
                                  </p:stCondLst>
                                  <p:childTnLst>
                                    <p:animMotion origin="layout" path="M 1.875E-6 7.40741E-7 C 0.00377 -0.22477 0.15403 -0.14282 0.13372 -0.2912 " pathEditMode="relative" rAng="0" ptsTypes="AA">
                                      <p:cBhvr>
                                        <p:cTn id="1427" dur="2298" spd="-100000" fill="hold"/>
                                        <p:tgtEl>
                                          <p:spTgt spid="197"/>
                                        </p:tgtEl>
                                        <p:attrNameLst>
                                          <p:attrName>ppt_x</p:attrName>
                                          <p:attrName>ppt_y</p:attrName>
                                        </p:attrNameLst>
                                      </p:cBhvr>
                                      <p:rCtr x="6771" y="-14560"/>
                                    </p:animMotion>
                                  </p:childTnLst>
                                </p:cTn>
                              </p:par>
                              <p:par>
                                <p:cTn id="1428" presetID="10" presetClass="entr" presetSubtype="0" repeatCount="indefinite" fill="hold" grpId="0" nodeType="withEffect">
                                  <p:stCondLst>
                                    <p:cond delay="0"/>
                                  </p:stCondLst>
                                  <p:childTnLst>
                                    <p:set>
                                      <p:cBhvr>
                                        <p:cTn id="1429" dur="1" fill="hold">
                                          <p:stCondLst>
                                            <p:cond delay="0"/>
                                          </p:stCondLst>
                                        </p:cTn>
                                        <p:tgtEl>
                                          <p:spTgt spid="198"/>
                                        </p:tgtEl>
                                        <p:attrNameLst>
                                          <p:attrName>style.visibility</p:attrName>
                                        </p:attrNameLst>
                                      </p:cBhvr>
                                      <p:to>
                                        <p:strVal val="visible"/>
                                      </p:to>
                                    </p:set>
                                    <p:animEffect transition="out" filter="fade">
                                      <p:cBhvr additive="base">
                                        <p:cTn id="1430" dur="336" fill="hold">
                                          <p:stCondLst>
                                            <p:cond delay="2355"/>
                                          </p:stCondLst>
                                        </p:cTn>
                                        <p:tgtEl>
                                          <p:spTgt spid="198"/>
                                        </p:tgtEl>
                                      </p:cBhvr>
                                    </p:animEffect>
                                    <p:animEffect transition="in" filter="fade">
                                      <p:cBhvr additive="base">
                                        <p:cTn id="1431" dur="336" fill="hold">
                                          <p:stCondLst>
                                            <p:cond delay="0"/>
                                          </p:stCondLst>
                                        </p:cTn>
                                        <p:tgtEl>
                                          <p:spTgt spid="198"/>
                                        </p:tgtEl>
                                      </p:cBhvr>
                                    </p:animEffect>
                                    <p:set>
                                      <p:cBhvr additive="base">
                                        <p:cTn id="1432" dur="1" fill="hold">
                                          <p:stCondLst>
                                            <p:cond delay="2690"/>
                                          </p:stCondLst>
                                        </p:cTn>
                                        <p:tgtEl>
                                          <p:spTgt spid="198"/>
                                        </p:tgtEl>
                                        <p:attrNameLst>
                                          <p:attrName>style.visibility</p:attrName>
                                        </p:attrNameLst>
                                      </p:cBhvr>
                                      <p:to>
                                        <p:strVal val="hidden"/>
                                      </p:to>
                                    </p:set>
                                    <p:set>
                                      <p:cBhvr additive="base">
                                        <p:cTn id="1433" dur="3095" fill="hold">
                                          <p:stCondLst>
                                            <p:cond delay="0"/>
                                          </p:stCondLst>
                                        </p:cTn>
                                        <p:tgtEl>
                                          <p:spTgt spid="198"/>
                                        </p:tgtEl>
                                      </p:cBhvr>
                                      <p:to>
                                        <p:strVal val=""/>
                                      </p:to>
                                    </p:set>
                                  </p:childTnLst>
                                </p:cTn>
                              </p:par>
                              <p:par>
                                <p:cTn id="1434"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1435" dur="3846" spd="-100000" fill="hold"/>
                                        <p:tgtEl>
                                          <p:spTgt spid="198"/>
                                        </p:tgtEl>
                                        <p:attrNameLst>
                                          <p:attrName>ppt_x</p:attrName>
                                          <p:attrName>ppt_y</p:attrName>
                                        </p:attrNameLst>
                                      </p:cBhvr>
                                      <p:rCtr x="8138" y="-1852"/>
                                    </p:animMotion>
                                  </p:childTnLst>
                                </p:cTn>
                              </p:par>
                              <p:par>
                                <p:cTn id="1436" presetID="10" presetClass="entr" presetSubtype="0" repeatCount="indefinite" fill="hold" grpId="0" nodeType="withEffect">
                                  <p:stCondLst>
                                    <p:cond delay="0"/>
                                  </p:stCondLst>
                                  <p:childTnLst>
                                    <p:set>
                                      <p:cBhvr>
                                        <p:cTn id="1437" dur="1" fill="hold">
                                          <p:stCondLst>
                                            <p:cond delay="0"/>
                                          </p:stCondLst>
                                        </p:cTn>
                                        <p:tgtEl>
                                          <p:spTgt spid="199"/>
                                        </p:tgtEl>
                                        <p:attrNameLst>
                                          <p:attrName>style.visibility</p:attrName>
                                        </p:attrNameLst>
                                      </p:cBhvr>
                                      <p:to>
                                        <p:strVal val="visible"/>
                                      </p:to>
                                    </p:set>
                                    <p:animEffect transition="out" filter="fade">
                                      <p:cBhvr additive="base">
                                        <p:cTn id="1438" dur="402" fill="hold">
                                          <p:stCondLst>
                                            <p:cond delay="2811"/>
                                          </p:stCondLst>
                                        </p:cTn>
                                        <p:tgtEl>
                                          <p:spTgt spid="199"/>
                                        </p:tgtEl>
                                      </p:cBhvr>
                                    </p:animEffect>
                                    <p:animEffect transition="in" filter="fade">
                                      <p:cBhvr additive="base">
                                        <p:cTn id="1439" dur="402" fill="hold">
                                          <p:stCondLst>
                                            <p:cond delay="0"/>
                                          </p:stCondLst>
                                        </p:cTn>
                                        <p:tgtEl>
                                          <p:spTgt spid="199"/>
                                        </p:tgtEl>
                                      </p:cBhvr>
                                    </p:animEffect>
                                    <p:set>
                                      <p:cBhvr additive="base">
                                        <p:cTn id="1440" dur="1" fill="hold">
                                          <p:stCondLst>
                                            <p:cond delay="3211"/>
                                          </p:stCondLst>
                                        </p:cTn>
                                        <p:tgtEl>
                                          <p:spTgt spid="199"/>
                                        </p:tgtEl>
                                        <p:attrNameLst>
                                          <p:attrName>style.visibility</p:attrName>
                                        </p:attrNameLst>
                                      </p:cBhvr>
                                      <p:to>
                                        <p:strVal val="hidden"/>
                                      </p:to>
                                    </p:set>
                                    <p:set>
                                      <p:cBhvr additive="base">
                                        <p:cTn id="1441" dur="3694" fill="hold">
                                          <p:stCondLst>
                                            <p:cond delay="0"/>
                                          </p:stCondLst>
                                        </p:cTn>
                                        <p:tgtEl>
                                          <p:spTgt spid="199"/>
                                        </p:tgtEl>
                                      </p:cBhvr>
                                      <p:to>
                                        <p:strVal val=""/>
                                      </p:to>
                                    </p:set>
                                  </p:childTnLst>
                                </p:cTn>
                              </p:par>
                              <p:par>
                                <p:cTn id="1442" presetID="0" presetClass="path" presetSubtype="0" repeatCount="indefinite" fill="hold" grpId="1" nodeType="withEffect">
                                  <p:stCondLst>
                                    <p:cond delay="0"/>
                                  </p:stCondLst>
                                  <p:childTnLst>
                                    <p:animMotion origin="layout" path="M -1.875E-6 7.40741E-7 C 0.00104 -0.11574 -0.11797 -0.13287 -0.09036 -0.26157 " pathEditMode="relative" rAng="0" ptsTypes="AA">
                                      <p:cBhvr>
                                        <p:cTn id="1443" dur="3652" spd="-100000" fill="hold"/>
                                        <p:tgtEl>
                                          <p:spTgt spid="199"/>
                                        </p:tgtEl>
                                        <p:attrNameLst>
                                          <p:attrName>ppt_x</p:attrName>
                                          <p:attrName>ppt_y</p:attrName>
                                        </p:attrNameLst>
                                      </p:cBhvr>
                                      <p:rCtr x="-4727" y="-13079"/>
                                    </p:animMotion>
                                  </p:childTnLst>
                                </p:cTn>
                              </p:par>
                              <p:par>
                                <p:cTn id="1444" presetID="10" presetClass="entr" presetSubtype="0" repeatCount="indefinite" fill="hold" grpId="0" nodeType="withEffect">
                                  <p:stCondLst>
                                    <p:cond delay="0"/>
                                  </p:stCondLst>
                                  <p:childTnLst>
                                    <p:set>
                                      <p:cBhvr>
                                        <p:cTn id="1445" dur="1" fill="hold">
                                          <p:stCondLst>
                                            <p:cond delay="0"/>
                                          </p:stCondLst>
                                        </p:cTn>
                                        <p:tgtEl>
                                          <p:spTgt spid="200"/>
                                        </p:tgtEl>
                                        <p:attrNameLst>
                                          <p:attrName>style.visibility</p:attrName>
                                        </p:attrNameLst>
                                      </p:cBhvr>
                                      <p:to>
                                        <p:strVal val="visible"/>
                                      </p:to>
                                    </p:set>
                                    <p:animEffect transition="out" filter="fade">
                                      <p:cBhvr additive="base">
                                        <p:cTn id="1446" dur="364" fill="hold">
                                          <p:stCondLst>
                                            <p:cond delay="2545"/>
                                          </p:stCondLst>
                                        </p:cTn>
                                        <p:tgtEl>
                                          <p:spTgt spid="200"/>
                                        </p:tgtEl>
                                      </p:cBhvr>
                                    </p:animEffect>
                                    <p:animEffect transition="in" filter="fade">
                                      <p:cBhvr additive="base">
                                        <p:cTn id="1447" dur="364" fill="hold">
                                          <p:stCondLst>
                                            <p:cond delay="0"/>
                                          </p:stCondLst>
                                        </p:cTn>
                                        <p:tgtEl>
                                          <p:spTgt spid="200"/>
                                        </p:tgtEl>
                                      </p:cBhvr>
                                    </p:animEffect>
                                    <p:set>
                                      <p:cBhvr additive="base">
                                        <p:cTn id="1448" dur="1" fill="hold">
                                          <p:stCondLst>
                                            <p:cond delay="2907"/>
                                          </p:stCondLst>
                                        </p:cTn>
                                        <p:tgtEl>
                                          <p:spTgt spid="200"/>
                                        </p:tgtEl>
                                        <p:attrNameLst>
                                          <p:attrName>style.visibility</p:attrName>
                                        </p:attrNameLst>
                                      </p:cBhvr>
                                      <p:to>
                                        <p:strVal val="hidden"/>
                                      </p:to>
                                    </p:set>
                                    <p:set>
                                      <p:cBhvr additive="base">
                                        <p:cTn id="1449" dur="3345" fill="hold">
                                          <p:stCondLst>
                                            <p:cond delay="0"/>
                                          </p:stCondLst>
                                        </p:cTn>
                                        <p:tgtEl>
                                          <p:spTgt spid="200"/>
                                        </p:tgtEl>
                                      </p:cBhvr>
                                      <p:to>
                                        <p:strVal val=""/>
                                      </p:to>
                                    </p:set>
                                  </p:childTnLst>
                                </p:cTn>
                              </p:par>
                              <p:par>
                                <p:cTn id="1450" presetID="0" presetClass="path" presetSubtype="0" repeatCount="indefinite" fill="hold" grpId="1" nodeType="withEffect">
                                  <p:stCondLst>
                                    <p:cond delay="0"/>
                                  </p:stCondLst>
                                  <p:childTnLst>
                                    <p:animMotion origin="layout" path="M -3.75E-6 2.96296E-6 C 0.1069 -0.07315 0.10586 -0.1625 0.1336 -0.29121 " pathEditMode="relative" rAng="0" ptsTypes="AA">
                                      <p:cBhvr>
                                        <p:cTn id="1451" dur="3444" spd="-100000" fill="hold"/>
                                        <p:tgtEl>
                                          <p:spTgt spid="200"/>
                                        </p:tgtEl>
                                        <p:attrNameLst>
                                          <p:attrName>ppt_x</p:attrName>
                                          <p:attrName>ppt_y</p:attrName>
                                        </p:attrNameLst>
                                      </p:cBhvr>
                                      <p:rCtr x="6680" y="-14560"/>
                                    </p:animMotion>
                                  </p:childTnLst>
                                </p:cTn>
                              </p:par>
                              <p:par>
                                <p:cTn id="1452" presetID="10" presetClass="entr" presetSubtype="0" repeatCount="indefinite" fill="hold" grpId="0" nodeType="withEffect">
                                  <p:stCondLst>
                                    <p:cond delay="0"/>
                                  </p:stCondLst>
                                  <p:childTnLst>
                                    <p:set>
                                      <p:cBhvr>
                                        <p:cTn id="1453" dur="1" fill="hold">
                                          <p:stCondLst>
                                            <p:cond delay="0"/>
                                          </p:stCondLst>
                                        </p:cTn>
                                        <p:tgtEl>
                                          <p:spTgt spid="201"/>
                                        </p:tgtEl>
                                        <p:attrNameLst>
                                          <p:attrName>style.visibility</p:attrName>
                                        </p:attrNameLst>
                                      </p:cBhvr>
                                      <p:to>
                                        <p:strVal val="visible"/>
                                      </p:to>
                                    </p:set>
                                    <p:animEffect transition="out" filter="fade">
                                      <p:cBhvr additive="base">
                                        <p:cTn id="1454" dur="277" fill="hold">
                                          <p:stCondLst>
                                            <p:cond delay="1937"/>
                                          </p:stCondLst>
                                        </p:cTn>
                                        <p:tgtEl>
                                          <p:spTgt spid="201"/>
                                        </p:tgtEl>
                                      </p:cBhvr>
                                    </p:animEffect>
                                    <p:animEffect transition="in" filter="fade">
                                      <p:cBhvr additive="base">
                                        <p:cTn id="1455" dur="277" fill="hold">
                                          <p:stCondLst>
                                            <p:cond delay="0"/>
                                          </p:stCondLst>
                                        </p:cTn>
                                        <p:tgtEl>
                                          <p:spTgt spid="201"/>
                                        </p:tgtEl>
                                      </p:cBhvr>
                                    </p:animEffect>
                                    <p:set>
                                      <p:cBhvr additive="base">
                                        <p:cTn id="1456" dur="1" fill="hold">
                                          <p:stCondLst>
                                            <p:cond delay="2213"/>
                                          </p:stCondLst>
                                        </p:cTn>
                                        <p:tgtEl>
                                          <p:spTgt spid="201"/>
                                        </p:tgtEl>
                                        <p:attrNameLst>
                                          <p:attrName>style.visibility</p:attrName>
                                        </p:attrNameLst>
                                      </p:cBhvr>
                                      <p:to>
                                        <p:strVal val="hidden"/>
                                      </p:to>
                                    </p:set>
                                    <p:set>
                                      <p:cBhvr additive="base">
                                        <p:cTn id="1457" dur="2546" fill="hold">
                                          <p:stCondLst>
                                            <p:cond delay="0"/>
                                          </p:stCondLst>
                                        </p:cTn>
                                        <p:tgtEl>
                                          <p:spTgt spid="201"/>
                                        </p:tgtEl>
                                      </p:cBhvr>
                                      <p:to>
                                        <p:strVal val=""/>
                                      </p:to>
                                    </p:set>
                                  </p:childTnLst>
                                </p:cTn>
                              </p:par>
                              <p:par>
                                <p:cTn id="1458" presetID="0" presetClass="path" presetSubtype="0" repeatCount="indefinite" fill="hold" grpId="1" nodeType="withEffect">
                                  <p:stCondLst>
                                    <p:cond delay="0"/>
                                  </p:stCondLst>
                                  <p:childTnLst>
                                    <p:animMotion origin="layout" path="M -1.04167E-6 -3.33333E-6 C 0.07604 -0.05301 0.06667 -0.19606 0.09636 -0.33518 " pathEditMode="relative" rAng="0" ptsTypes="AA">
                                      <p:cBhvr>
                                        <p:cTn id="1459" dur="3347" spd="-100000" fill="hold"/>
                                        <p:tgtEl>
                                          <p:spTgt spid="201"/>
                                        </p:tgtEl>
                                        <p:attrNameLst>
                                          <p:attrName>ppt_x</p:attrName>
                                          <p:attrName>ppt_y</p:attrName>
                                        </p:attrNameLst>
                                      </p:cBhvr>
                                      <p:rCtr x="4818" y="-16759"/>
                                    </p:animMotion>
                                  </p:childTnLst>
                                </p:cTn>
                              </p:par>
                              <p:par>
                                <p:cTn id="1460" presetID="10" presetClass="entr" presetSubtype="0" repeatCount="indefinite" fill="hold" grpId="0" nodeType="withEffect">
                                  <p:stCondLst>
                                    <p:cond delay="0"/>
                                  </p:stCondLst>
                                  <p:childTnLst>
                                    <p:set>
                                      <p:cBhvr>
                                        <p:cTn id="1461" dur="1" fill="hold">
                                          <p:stCondLst>
                                            <p:cond delay="0"/>
                                          </p:stCondLst>
                                        </p:cTn>
                                        <p:tgtEl>
                                          <p:spTgt spid="202"/>
                                        </p:tgtEl>
                                        <p:attrNameLst>
                                          <p:attrName>style.visibility</p:attrName>
                                        </p:attrNameLst>
                                      </p:cBhvr>
                                      <p:to>
                                        <p:strVal val="visible"/>
                                      </p:to>
                                    </p:set>
                                    <p:animEffect transition="out" filter="fade">
                                      <p:cBhvr additive="base">
                                        <p:cTn id="1462" dur="345" fill="hold">
                                          <p:stCondLst>
                                            <p:cond delay="2417"/>
                                          </p:stCondLst>
                                        </p:cTn>
                                        <p:tgtEl>
                                          <p:spTgt spid="202"/>
                                        </p:tgtEl>
                                      </p:cBhvr>
                                    </p:animEffect>
                                    <p:animEffect transition="in" filter="fade">
                                      <p:cBhvr additive="base">
                                        <p:cTn id="1463" dur="345" fill="hold">
                                          <p:stCondLst>
                                            <p:cond delay="0"/>
                                          </p:stCondLst>
                                        </p:cTn>
                                        <p:tgtEl>
                                          <p:spTgt spid="202"/>
                                        </p:tgtEl>
                                      </p:cBhvr>
                                    </p:animEffect>
                                    <p:set>
                                      <p:cBhvr additive="base">
                                        <p:cTn id="1464" dur="1" fill="hold">
                                          <p:stCondLst>
                                            <p:cond delay="2761"/>
                                          </p:stCondLst>
                                        </p:cTn>
                                        <p:tgtEl>
                                          <p:spTgt spid="202"/>
                                        </p:tgtEl>
                                        <p:attrNameLst>
                                          <p:attrName>style.visibility</p:attrName>
                                        </p:attrNameLst>
                                      </p:cBhvr>
                                      <p:to>
                                        <p:strVal val="hidden"/>
                                      </p:to>
                                    </p:set>
                                    <p:set>
                                      <p:cBhvr additive="base">
                                        <p:cTn id="1465" dur="3177" fill="hold">
                                          <p:stCondLst>
                                            <p:cond delay="0"/>
                                          </p:stCondLst>
                                        </p:cTn>
                                        <p:tgtEl>
                                          <p:spTgt spid="202"/>
                                        </p:tgtEl>
                                      </p:cBhvr>
                                      <p:to>
                                        <p:strVal val=""/>
                                      </p:to>
                                    </p:set>
                                  </p:childTnLst>
                                </p:cTn>
                              </p:par>
                              <p:par>
                                <p:cTn id="1466" presetID="0" presetClass="path" presetSubtype="0" repeatCount="indefinite" fill="hold" grpId="1" nodeType="withEffect">
                                  <p:stCondLst>
                                    <p:cond delay="0"/>
                                  </p:stCondLst>
                                  <p:childTnLst>
                                    <p:animMotion origin="layout" path="M -4.375E-6 -1.11111E-6 C 0.03321 -0.23588 0.0431 -0.23704 0.13763 -0.34768 " pathEditMode="relative" rAng="0" ptsTypes="AA">
                                      <p:cBhvr>
                                        <p:cTn id="1467" dur="3510" spd="-100000" fill="hold"/>
                                        <p:tgtEl>
                                          <p:spTgt spid="202"/>
                                        </p:tgtEl>
                                        <p:attrNameLst>
                                          <p:attrName>ppt_x</p:attrName>
                                          <p:attrName>ppt_y</p:attrName>
                                        </p:attrNameLst>
                                      </p:cBhvr>
                                      <p:rCtr x="6875" y="-17384"/>
                                    </p:animMotion>
                                  </p:childTnLst>
                                </p:cTn>
                              </p:par>
                              <p:par>
                                <p:cTn id="1468" presetID="10" presetClass="entr" presetSubtype="0" repeatCount="indefinite" fill="hold" grpId="0" nodeType="withEffect">
                                  <p:stCondLst>
                                    <p:cond delay="0"/>
                                  </p:stCondLst>
                                  <p:childTnLst>
                                    <p:set>
                                      <p:cBhvr>
                                        <p:cTn id="1469" dur="1" fill="hold">
                                          <p:stCondLst>
                                            <p:cond delay="0"/>
                                          </p:stCondLst>
                                        </p:cTn>
                                        <p:tgtEl>
                                          <p:spTgt spid="203"/>
                                        </p:tgtEl>
                                        <p:attrNameLst>
                                          <p:attrName>style.visibility</p:attrName>
                                        </p:attrNameLst>
                                      </p:cBhvr>
                                      <p:to>
                                        <p:strVal val="visible"/>
                                      </p:to>
                                    </p:set>
                                    <p:animEffect transition="out" filter="fade">
                                      <p:cBhvr additive="base">
                                        <p:cTn id="1470" dur="419" fill="hold">
                                          <p:stCondLst>
                                            <p:cond delay="2934"/>
                                          </p:stCondLst>
                                        </p:cTn>
                                        <p:tgtEl>
                                          <p:spTgt spid="203"/>
                                        </p:tgtEl>
                                      </p:cBhvr>
                                    </p:animEffect>
                                    <p:animEffect transition="in" filter="fade">
                                      <p:cBhvr additive="base">
                                        <p:cTn id="1471" dur="419" fill="hold">
                                          <p:stCondLst>
                                            <p:cond delay="0"/>
                                          </p:stCondLst>
                                        </p:cTn>
                                        <p:tgtEl>
                                          <p:spTgt spid="203"/>
                                        </p:tgtEl>
                                      </p:cBhvr>
                                    </p:animEffect>
                                    <p:set>
                                      <p:cBhvr additive="base">
                                        <p:cTn id="1472" dur="1" fill="hold">
                                          <p:stCondLst>
                                            <p:cond delay="3351"/>
                                          </p:stCondLst>
                                        </p:cTn>
                                        <p:tgtEl>
                                          <p:spTgt spid="203"/>
                                        </p:tgtEl>
                                        <p:attrNameLst>
                                          <p:attrName>style.visibility</p:attrName>
                                        </p:attrNameLst>
                                      </p:cBhvr>
                                      <p:to>
                                        <p:strVal val="hidden"/>
                                      </p:to>
                                    </p:set>
                                    <p:set>
                                      <p:cBhvr additive="base">
                                        <p:cTn id="1473" dur="3856" fill="hold">
                                          <p:stCondLst>
                                            <p:cond delay="0"/>
                                          </p:stCondLst>
                                        </p:cTn>
                                        <p:tgtEl>
                                          <p:spTgt spid="203"/>
                                        </p:tgtEl>
                                      </p:cBhvr>
                                      <p:to>
                                        <p:strVal val=""/>
                                      </p:to>
                                    </p:set>
                                  </p:childTnLst>
                                </p:cTn>
                              </p:par>
                              <p:par>
                                <p:cTn id="1474" presetID="0" presetClass="path" presetSubtype="0" repeatCount="indefinite" fill="hold" grpId="1" nodeType="withEffect">
                                  <p:stCondLst>
                                    <p:cond delay="0"/>
                                  </p:stCondLst>
                                  <p:childTnLst>
                                    <p:animMotion origin="layout" path="M -2.5E-6 -1.11111E-6 C 0.00143 -0.15486 -0.16406 -0.17778 -0.12565 -0.34954 " pathEditMode="relative" rAng="0" ptsTypes="AA">
                                      <p:cBhvr>
                                        <p:cTn id="1475" dur="2662" spd="-100000" fill="hold"/>
                                        <p:tgtEl>
                                          <p:spTgt spid="203"/>
                                        </p:tgtEl>
                                        <p:attrNameLst>
                                          <p:attrName>ppt_x</p:attrName>
                                          <p:attrName>ppt_y</p:attrName>
                                        </p:attrNameLst>
                                      </p:cBhvr>
                                      <p:rCtr x="-6576" y="-17477"/>
                                    </p:animMotion>
                                  </p:childTnLst>
                                </p:cTn>
                              </p:par>
                              <p:par>
                                <p:cTn id="1476" presetID="10" presetClass="entr" presetSubtype="0" repeatCount="indefinite" fill="hold" grpId="0" nodeType="withEffect">
                                  <p:stCondLst>
                                    <p:cond delay="0"/>
                                  </p:stCondLst>
                                  <p:childTnLst>
                                    <p:set>
                                      <p:cBhvr>
                                        <p:cTn id="1477" dur="1" fill="hold">
                                          <p:stCondLst>
                                            <p:cond delay="0"/>
                                          </p:stCondLst>
                                        </p:cTn>
                                        <p:tgtEl>
                                          <p:spTgt spid="204"/>
                                        </p:tgtEl>
                                        <p:attrNameLst>
                                          <p:attrName>style.visibility</p:attrName>
                                        </p:attrNameLst>
                                      </p:cBhvr>
                                      <p:to>
                                        <p:strVal val="visible"/>
                                      </p:to>
                                    </p:set>
                                    <p:animEffect transition="out" filter="fade">
                                      <p:cBhvr additive="base">
                                        <p:cTn id="1478" dur="426" fill="hold">
                                          <p:stCondLst>
                                            <p:cond delay="2983"/>
                                          </p:stCondLst>
                                        </p:cTn>
                                        <p:tgtEl>
                                          <p:spTgt spid="204"/>
                                        </p:tgtEl>
                                      </p:cBhvr>
                                    </p:animEffect>
                                    <p:animEffect transition="in" filter="fade">
                                      <p:cBhvr additive="base">
                                        <p:cTn id="1479" dur="426" fill="hold">
                                          <p:stCondLst>
                                            <p:cond delay="0"/>
                                          </p:stCondLst>
                                        </p:cTn>
                                        <p:tgtEl>
                                          <p:spTgt spid="204"/>
                                        </p:tgtEl>
                                      </p:cBhvr>
                                    </p:animEffect>
                                    <p:set>
                                      <p:cBhvr additive="base">
                                        <p:cTn id="1480" dur="1" fill="hold">
                                          <p:stCondLst>
                                            <p:cond delay="3408"/>
                                          </p:stCondLst>
                                        </p:cTn>
                                        <p:tgtEl>
                                          <p:spTgt spid="204"/>
                                        </p:tgtEl>
                                        <p:attrNameLst>
                                          <p:attrName>style.visibility</p:attrName>
                                        </p:attrNameLst>
                                      </p:cBhvr>
                                      <p:to>
                                        <p:strVal val="hidden"/>
                                      </p:to>
                                    </p:set>
                                    <p:set>
                                      <p:cBhvr additive="base">
                                        <p:cTn id="1481" dur="3921" fill="hold">
                                          <p:stCondLst>
                                            <p:cond delay="0"/>
                                          </p:stCondLst>
                                        </p:cTn>
                                        <p:tgtEl>
                                          <p:spTgt spid="204"/>
                                        </p:tgtEl>
                                      </p:cBhvr>
                                      <p:to>
                                        <p:strVal val=""/>
                                      </p:to>
                                    </p:set>
                                  </p:childTnLst>
                                </p:cTn>
                              </p:par>
                              <p:par>
                                <p:cTn id="1482" presetID="0" presetClass="path" presetSubtype="0" repeatCount="indefinite" fill="hold" grpId="1" nodeType="withEffect">
                                  <p:stCondLst>
                                    <p:cond delay="0"/>
                                  </p:stCondLst>
                                  <p:childTnLst>
                                    <p:animMotion origin="layout" path="M -0.00013 -1.48148E-6 C 0.06472 -0.13518 0.07709 -0.05139 0.13151 -0.18125 " pathEditMode="relative" rAng="0" ptsTypes="AA">
                                      <p:cBhvr>
                                        <p:cTn id="1483" dur="2229" spd="-100000" fill="hold"/>
                                        <p:tgtEl>
                                          <p:spTgt spid="204"/>
                                        </p:tgtEl>
                                        <p:attrNameLst>
                                          <p:attrName>ppt_x</p:attrName>
                                          <p:attrName>ppt_y</p:attrName>
                                        </p:attrNameLst>
                                      </p:cBhvr>
                                      <p:rCtr x="6576" y="-9074"/>
                                    </p:animMotion>
                                  </p:childTnLst>
                                </p:cTn>
                              </p:par>
                              <p:par>
                                <p:cTn id="1484" presetID="10" presetClass="entr" presetSubtype="0" repeatCount="indefinite" fill="hold" grpId="0" nodeType="withEffect">
                                  <p:stCondLst>
                                    <p:cond delay="0"/>
                                  </p:stCondLst>
                                  <p:childTnLst>
                                    <p:set>
                                      <p:cBhvr>
                                        <p:cTn id="1485" dur="1" fill="hold">
                                          <p:stCondLst>
                                            <p:cond delay="0"/>
                                          </p:stCondLst>
                                        </p:cTn>
                                        <p:tgtEl>
                                          <p:spTgt spid="205"/>
                                        </p:tgtEl>
                                        <p:attrNameLst>
                                          <p:attrName>style.visibility</p:attrName>
                                        </p:attrNameLst>
                                      </p:cBhvr>
                                      <p:to>
                                        <p:strVal val="visible"/>
                                      </p:to>
                                    </p:set>
                                    <p:animEffect transition="out" filter="fade">
                                      <p:cBhvr additive="base">
                                        <p:cTn id="1486" dur="336" fill="hold">
                                          <p:stCondLst>
                                            <p:cond delay="2355"/>
                                          </p:stCondLst>
                                        </p:cTn>
                                        <p:tgtEl>
                                          <p:spTgt spid="205"/>
                                        </p:tgtEl>
                                      </p:cBhvr>
                                    </p:animEffect>
                                    <p:animEffect transition="in" filter="fade">
                                      <p:cBhvr additive="base">
                                        <p:cTn id="1487" dur="336" fill="hold">
                                          <p:stCondLst>
                                            <p:cond delay="0"/>
                                          </p:stCondLst>
                                        </p:cTn>
                                        <p:tgtEl>
                                          <p:spTgt spid="205"/>
                                        </p:tgtEl>
                                      </p:cBhvr>
                                    </p:animEffect>
                                    <p:set>
                                      <p:cBhvr additive="base">
                                        <p:cTn id="1488" dur="1" fill="hold">
                                          <p:stCondLst>
                                            <p:cond delay="2690"/>
                                          </p:stCondLst>
                                        </p:cTn>
                                        <p:tgtEl>
                                          <p:spTgt spid="205"/>
                                        </p:tgtEl>
                                        <p:attrNameLst>
                                          <p:attrName>style.visibility</p:attrName>
                                        </p:attrNameLst>
                                      </p:cBhvr>
                                      <p:to>
                                        <p:strVal val="hidden"/>
                                      </p:to>
                                    </p:set>
                                    <p:set>
                                      <p:cBhvr additive="base">
                                        <p:cTn id="1489" dur="3095" fill="hold">
                                          <p:stCondLst>
                                            <p:cond delay="0"/>
                                          </p:stCondLst>
                                        </p:cTn>
                                        <p:tgtEl>
                                          <p:spTgt spid="205"/>
                                        </p:tgtEl>
                                      </p:cBhvr>
                                      <p:to>
                                        <p:strVal val=""/>
                                      </p:to>
                                    </p:set>
                                  </p:childTnLst>
                                </p:cTn>
                              </p:par>
                              <p:par>
                                <p:cTn id="1490" presetID="0" presetClass="path" presetSubtype="0" repeatCount="indefinite" fill="hold" grpId="1" nodeType="withEffect">
                                  <p:stCondLst>
                                    <p:cond delay="0"/>
                                  </p:stCondLst>
                                  <p:childTnLst>
                                    <p:animMotion origin="layout" path="M -0.20794 0.16644 C -0.10872 0.10903 -0.13464 0.19514 -0.04518 0.1294 " pathEditMode="relative" rAng="0" ptsTypes="AA">
                                      <p:cBhvr>
                                        <p:cTn id="1491" dur="3846" spd="-100000" fill="hold"/>
                                        <p:tgtEl>
                                          <p:spTgt spid="205"/>
                                        </p:tgtEl>
                                        <p:attrNameLst>
                                          <p:attrName>ppt_x</p:attrName>
                                          <p:attrName>ppt_y</p:attrName>
                                        </p:attrNameLst>
                                      </p:cBhvr>
                                      <p:rCtr x="8138" y="-1852"/>
                                    </p:animMotion>
                                  </p:childTnLst>
                                </p:cTn>
                              </p:par>
                              <p:par>
                                <p:cTn id="1492" presetID="10" presetClass="entr" presetSubtype="0" repeatCount="indefinite" fill="hold" grpId="0" nodeType="withEffect">
                                  <p:stCondLst>
                                    <p:cond delay="0"/>
                                  </p:stCondLst>
                                  <p:childTnLst>
                                    <p:set>
                                      <p:cBhvr>
                                        <p:cTn id="1493" dur="1" fill="hold">
                                          <p:stCondLst>
                                            <p:cond delay="0"/>
                                          </p:stCondLst>
                                        </p:cTn>
                                        <p:tgtEl>
                                          <p:spTgt spid="206"/>
                                        </p:tgtEl>
                                        <p:attrNameLst>
                                          <p:attrName>style.visibility</p:attrName>
                                        </p:attrNameLst>
                                      </p:cBhvr>
                                      <p:to>
                                        <p:strVal val="visible"/>
                                      </p:to>
                                    </p:set>
                                    <p:animEffect transition="out" filter="fade">
                                      <p:cBhvr additive="base">
                                        <p:cTn id="1494" dur="250" fill="hold">
                                          <p:stCondLst>
                                            <p:cond delay="1750"/>
                                          </p:stCondLst>
                                        </p:cTn>
                                        <p:tgtEl>
                                          <p:spTgt spid="206"/>
                                        </p:tgtEl>
                                      </p:cBhvr>
                                    </p:animEffect>
                                    <p:animEffect transition="in" filter="fade">
                                      <p:cBhvr additive="base">
                                        <p:cTn id="1495" dur="250" fill="hold">
                                          <p:stCondLst>
                                            <p:cond delay="0"/>
                                          </p:stCondLst>
                                        </p:cTn>
                                        <p:tgtEl>
                                          <p:spTgt spid="206"/>
                                        </p:tgtEl>
                                      </p:cBhvr>
                                    </p:animEffect>
                                    <p:set>
                                      <p:cBhvr additive="base">
                                        <p:cTn id="1496" dur="1" fill="hold">
                                          <p:stCondLst>
                                            <p:cond delay="1999"/>
                                          </p:stCondLst>
                                        </p:cTn>
                                        <p:tgtEl>
                                          <p:spTgt spid="206"/>
                                        </p:tgtEl>
                                        <p:attrNameLst>
                                          <p:attrName>style.visibility</p:attrName>
                                        </p:attrNameLst>
                                      </p:cBhvr>
                                      <p:to>
                                        <p:strVal val="hidden"/>
                                      </p:to>
                                    </p:set>
                                    <p:set>
                                      <p:cBhvr additive="base">
                                        <p:cTn id="1497" dur="2300" fill="hold">
                                          <p:stCondLst>
                                            <p:cond delay="0"/>
                                          </p:stCondLst>
                                        </p:cTn>
                                        <p:tgtEl>
                                          <p:spTgt spid="206"/>
                                        </p:tgtEl>
                                      </p:cBhvr>
                                      <p:to>
                                        <p:strVal val=""/>
                                      </p:to>
                                    </p:set>
                                  </p:childTnLst>
                                </p:cTn>
                              </p:par>
                              <p:par>
                                <p:cTn id="1498" presetID="0" presetClass="path" presetSubtype="0" repeatCount="indefinite" fill="hold" grpId="1" nodeType="withEffect">
                                  <p:stCondLst>
                                    <p:cond delay="0"/>
                                  </p:stCondLst>
                                  <p:childTnLst>
                                    <p:animMotion origin="layout" path="M 2.08333E-6 -3.7037E-7 C 0.07122 -0.04398 0.06237 -0.16273 0.0901 -0.27847 " pathEditMode="relative" rAng="0" ptsTypes="AA">
                                      <p:cBhvr>
                                        <p:cTn id="1499" dur="2300" spd="-100000" fill="hold"/>
                                        <p:tgtEl>
                                          <p:spTgt spid="206"/>
                                        </p:tgtEl>
                                        <p:attrNameLst>
                                          <p:attrName>ppt_x</p:attrName>
                                          <p:attrName>ppt_y</p:attrName>
                                        </p:attrNameLst>
                                      </p:cBhvr>
                                      <p:rCtr x="4505" y="-13935"/>
                                    </p:animMotion>
                                  </p:childTnLst>
                                </p:cTn>
                              </p:par>
                              <p:par>
                                <p:cTn id="1500" presetID="10" presetClass="entr" presetSubtype="0" repeatCount="indefinite" fill="hold" grpId="0" nodeType="withEffect">
                                  <p:stCondLst>
                                    <p:cond delay="0"/>
                                  </p:stCondLst>
                                  <p:childTnLst>
                                    <p:set>
                                      <p:cBhvr>
                                        <p:cTn id="1501" dur="1" fill="hold">
                                          <p:stCondLst>
                                            <p:cond delay="0"/>
                                          </p:stCondLst>
                                        </p:cTn>
                                        <p:tgtEl>
                                          <p:spTgt spid="207"/>
                                        </p:tgtEl>
                                        <p:attrNameLst>
                                          <p:attrName>style.visibility</p:attrName>
                                        </p:attrNameLst>
                                      </p:cBhvr>
                                      <p:to>
                                        <p:strVal val="visible"/>
                                      </p:to>
                                    </p:set>
                                    <p:animEffect transition="out" filter="fade">
                                      <p:cBhvr additive="base">
                                        <p:cTn id="1502" dur="250" fill="hold">
                                          <p:stCondLst>
                                            <p:cond delay="1750"/>
                                          </p:stCondLst>
                                        </p:cTn>
                                        <p:tgtEl>
                                          <p:spTgt spid="207"/>
                                        </p:tgtEl>
                                      </p:cBhvr>
                                    </p:animEffect>
                                    <p:animEffect transition="in" filter="fade">
                                      <p:cBhvr additive="base">
                                        <p:cTn id="1503" dur="250" fill="hold">
                                          <p:stCondLst>
                                            <p:cond delay="0"/>
                                          </p:stCondLst>
                                        </p:cTn>
                                        <p:tgtEl>
                                          <p:spTgt spid="207"/>
                                        </p:tgtEl>
                                      </p:cBhvr>
                                    </p:animEffect>
                                    <p:set>
                                      <p:cBhvr additive="base">
                                        <p:cTn id="1504" dur="1" fill="hold">
                                          <p:stCondLst>
                                            <p:cond delay="1999"/>
                                          </p:stCondLst>
                                        </p:cTn>
                                        <p:tgtEl>
                                          <p:spTgt spid="207"/>
                                        </p:tgtEl>
                                        <p:attrNameLst>
                                          <p:attrName>style.visibility</p:attrName>
                                        </p:attrNameLst>
                                      </p:cBhvr>
                                      <p:to>
                                        <p:strVal val="hidden"/>
                                      </p:to>
                                    </p:set>
                                    <p:set>
                                      <p:cBhvr additive="base">
                                        <p:cTn id="1505" dur="2300" fill="hold">
                                          <p:stCondLst>
                                            <p:cond delay="0"/>
                                          </p:stCondLst>
                                        </p:cTn>
                                        <p:tgtEl>
                                          <p:spTgt spid="207"/>
                                        </p:tgtEl>
                                      </p:cBhvr>
                                      <p:to>
                                        <p:strVal val=""/>
                                      </p:to>
                                    </p:set>
                                  </p:childTnLst>
                                </p:cTn>
                              </p:par>
                              <p:par>
                                <p:cTn id="1506" presetID="0" presetClass="path" presetSubtype="0" repeatCount="indefinite" fill="hold" grpId="1" nodeType="withEffect">
                                  <p:stCondLst>
                                    <p:cond delay="0"/>
                                  </p:stCondLst>
                                  <p:childTnLst>
                                    <p:animMotion origin="layout" path="M -0.00013 -1.85185E-6 C 0.06472 -0.13541 0.07709 -0.05139 0.13152 -0.18125 " pathEditMode="relative" rAng="0" ptsTypes="AA">
                                      <p:cBhvr>
                                        <p:cTn id="1507" dur="2300" spd="-100000" fill="hold"/>
                                        <p:tgtEl>
                                          <p:spTgt spid="207"/>
                                        </p:tgtEl>
                                        <p:attrNameLst>
                                          <p:attrName>ppt_x</p:attrName>
                                          <p:attrName>ppt_y</p:attrName>
                                        </p:attrNameLst>
                                      </p:cBhvr>
                                      <p:rCtr x="6576" y="-9074"/>
                                    </p:animMotion>
                                  </p:childTnLst>
                                </p:cTn>
                              </p:par>
                              <p:par>
                                <p:cTn id="1508" presetID="10" presetClass="entr" presetSubtype="0" repeatCount="indefinite" fill="hold" grpId="0" nodeType="withEffect">
                                  <p:stCondLst>
                                    <p:cond delay="0"/>
                                  </p:stCondLst>
                                  <p:childTnLst>
                                    <p:set>
                                      <p:cBhvr>
                                        <p:cTn id="1509" dur="1" fill="hold">
                                          <p:stCondLst>
                                            <p:cond delay="0"/>
                                          </p:stCondLst>
                                        </p:cTn>
                                        <p:tgtEl>
                                          <p:spTgt spid="208"/>
                                        </p:tgtEl>
                                        <p:attrNameLst>
                                          <p:attrName>style.visibility</p:attrName>
                                        </p:attrNameLst>
                                      </p:cBhvr>
                                      <p:to>
                                        <p:strVal val="visible"/>
                                      </p:to>
                                    </p:set>
                                    <p:animEffect transition="out" filter="fade">
                                      <p:cBhvr additive="base">
                                        <p:cTn id="1510" dur="250" fill="hold">
                                          <p:stCondLst>
                                            <p:cond delay="1750"/>
                                          </p:stCondLst>
                                        </p:cTn>
                                        <p:tgtEl>
                                          <p:spTgt spid="208"/>
                                        </p:tgtEl>
                                      </p:cBhvr>
                                    </p:animEffect>
                                    <p:animEffect transition="in" filter="fade">
                                      <p:cBhvr additive="base">
                                        <p:cTn id="1511" dur="250" fill="hold">
                                          <p:stCondLst>
                                            <p:cond delay="0"/>
                                          </p:stCondLst>
                                        </p:cTn>
                                        <p:tgtEl>
                                          <p:spTgt spid="208"/>
                                        </p:tgtEl>
                                      </p:cBhvr>
                                    </p:animEffect>
                                    <p:set>
                                      <p:cBhvr additive="base">
                                        <p:cTn id="1512" dur="1" fill="hold">
                                          <p:stCondLst>
                                            <p:cond delay="1999"/>
                                          </p:stCondLst>
                                        </p:cTn>
                                        <p:tgtEl>
                                          <p:spTgt spid="208"/>
                                        </p:tgtEl>
                                        <p:attrNameLst>
                                          <p:attrName>style.visibility</p:attrName>
                                        </p:attrNameLst>
                                      </p:cBhvr>
                                      <p:to>
                                        <p:strVal val="hidden"/>
                                      </p:to>
                                    </p:set>
                                    <p:set>
                                      <p:cBhvr additive="base">
                                        <p:cTn id="1513" dur="2300" fill="hold">
                                          <p:stCondLst>
                                            <p:cond delay="0"/>
                                          </p:stCondLst>
                                        </p:cTn>
                                        <p:tgtEl>
                                          <p:spTgt spid="208"/>
                                        </p:tgtEl>
                                      </p:cBhvr>
                                      <p:to>
                                        <p:strVal val=""/>
                                      </p:to>
                                    </p:set>
                                  </p:childTnLst>
                                </p:cTn>
                              </p:par>
                              <p:par>
                                <p:cTn id="1514"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1515" dur="2300" spd="-100000" fill="hold"/>
                                        <p:tgtEl>
                                          <p:spTgt spid="208"/>
                                        </p:tgtEl>
                                        <p:attrNameLst>
                                          <p:attrName>ppt_x</p:attrName>
                                          <p:attrName>ppt_y</p:attrName>
                                        </p:attrNameLst>
                                      </p:cBhvr>
                                      <p:rCtr x="8138" y="-1852"/>
                                    </p:animMotion>
                                  </p:childTnLst>
                                </p:cTn>
                              </p:par>
                              <p:par>
                                <p:cTn id="1516" presetID="10" presetClass="entr" presetSubtype="0" repeatCount="indefinite" fill="hold" grpId="0" nodeType="withEffect">
                                  <p:stCondLst>
                                    <p:cond delay="0"/>
                                  </p:stCondLst>
                                  <p:childTnLst>
                                    <p:set>
                                      <p:cBhvr>
                                        <p:cTn id="1517" dur="1" fill="hold">
                                          <p:stCondLst>
                                            <p:cond delay="0"/>
                                          </p:stCondLst>
                                        </p:cTn>
                                        <p:tgtEl>
                                          <p:spTgt spid="209"/>
                                        </p:tgtEl>
                                        <p:attrNameLst>
                                          <p:attrName>style.visibility</p:attrName>
                                        </p:attrNameLst>
                                      </p:cBhvr>
                                      <p:to>
                                        <p:strVal val="visible"/>
                                      </p:to>
                                    </p:set>
                                    <p:animEffect transition="out" filter="fade">
                                      <p:cBhvr additive="base">
                                        <p:cTn id="1518" dur="250" fill="hold">
                                          <p:stCondLst>
                                            <p:cond delay="1750"/>
                                          </p:stCondLst>
                                        </p:cTn>
                                        <p:tgtEl>
                                          <p:spTgt spid="209"/>
                                        </p:tgtEl>
                                      </p:cBhvr>
                                    </p:animEffect>
                                    <p:animEffect transition="in" filter="fade">
                                      <p:cBhvr additive="base">
                                        <p:cTn id="1519" dur="250" fill="hold">
                                          <p:stCondLst>
                                            <p:cond delay="0"/>
                                          </p:stCondLst>
                                        </p:cTn>
                                        <p:tgtEl>
                                          <p:spTgt spid="209"/>
                                        </p:tgtEl>
                                      </p:cBhvr>
                                    </p:animEffect>
                                    <p:set>
                                      <p:cBhvr additive="base">
                                        <p:cTn id="1520" dur="1" fill="hold">
                                          <p:stCondLst>
                                            <p:cond delay="1999"/>
                                          </p:stCondLst>
                                        </p:cTn>
                                        <p:tgtEl>
                                          <p:spTgt spid="209"/>
                                        </p:tgtEl>
                                        <p:attrNameLst>
                                          <p:attrName>style.visibility</p:attrName>
                                        </p:attrNameLst>
                                      </p:cBhvr>
                                      <p:to>
                                        <p:strVal val="hidden"/>
                                      </p:to>
                                    </p:set>
                                    <p:set>
                                      <p:cBhvr additive="base">
                                        <p:cTn id="1521" dur="2300" fill="hold">
                                          <p:stCondLst>
                                            <p:cond delay="0"/>
                                          </p:stCondLst>
                                        </p:cTn>
                                        <p:tgtEl>
                                          <p:spTgt spid="209"/>
                                        </p:tgtEl>
                                      </p:cBhvr>
                                      <p:to>
                                        <p:strVal val=""/>
                                      </p:to>
                                    </p:set>
                                  </p:childTnLst>
                                </p:cTn>
                              </p:par>
                              <p:par>
                                <p:cTn id="1522"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1523" dur="2300" spd="-100000" fill="hold"/>
                                        <p:tgtEl>
                                          <p:spTgt spid="209"/>
                                        </p:tgtEl>
                                        <p:attrNameLst>
                                          <p:attrName>ppt_x</p:attrName>
                                          <p:attrName>ppt_y</p:attrName>
                                        </p:attrNameLst>
                                      </p:cBhvr>
                                      <p:rCtr x="6771" y="-14560"/>
                                    </p:animMotion>
                                  </p:childTnLst>
                                </p:cTn>
                              </p:par>
                              <p:par>
                                <p:cTn id="1524" presetID="10" presetClass="entr" presetSubtype="0" repeatCount="indefinite" fill="hold" grpId="0" nodeType="withEffect">
                                  <p:stCondLst>
                                    <p:cond delay="0"/>
                                  </p:stCondLst>
                                  <p:childTnLst>
                                    <p:set>
                                      <p:cBhvr>
                                        <p:cTn id="1525" dur="1" fill="hold">
                                          <p:stCondLst>
                                            <p:cond delay="0"/>
                                          </p:stCondLst>
                                        </p:cTn>
                                        <p:tgtEl>
                                          <p:spTgt spid="210"/>
                                        </p:tgtEl>
                                        <p:attrNameLst>
                                          <p:attrName>style.visibility</p:attrName>
                                        </p:attrNameLst>
                                      </p:cBhvr>
                                      <p:to>
                                        <p:strVal val="visible"/>
                                      </p:to>
                                    </p:set>
                                    <p:animEffect transition="out" filter="fade">
                                      <p:cBhvr additive="base">
                                        <p:cTn id="1526" dur="250" fill="hold">
                                          <p:stCondLst>
                                            <p:cond delay="1750"/>
                                          </p:stCondLst>
                                        </p:cTn>
                                        <p:tgtEl>
                                          <p:spTgt spid="210"/>
                                        </p:tgtEl>
                                      </p:cBhvr>
                                    </p:animEffect>
                                    <p:animEffect transition="in" filter="fade">
                                      <p:cBhvr additive="base">
                                        <p:cTn id="1527" dur="250" fill="hold">
                                          <p:stCondLst>
                                            <p:cond delay="0"/>
                                          </p:stCondLst>
                                        </p:cTn>
                                        <p:tgtEl>
                                          <p:spTgt spid="210"/>
                                        </p:tgtEl>
                                      </p:cBhvr>
                                    </p:animEffect>
                                    <p:set>
                                      <p:cBhvr additive="base">
                                        <p:cTn id="1528" dur="1" fill="hold">
                                          <p:stCondLst>
                                            <p:cond delay="1999"/>
                                          </p:stCondLst>
                                        </p:cTn>
                                        <p:tgtEl>
                                          <p:spTgt spid="210"/>
                                        </p:tgtEl>
                                        <p:attrNameLst>
                                          <p:attrName>style.visibility</p:attrName>
                                        </p:attrNameLst>
                                      </p:cBhvr>
                                      <p:to>
                                        <p:strVal val="hidden"/>
                                      </p:to>
                                    </p:set>
                                    <p:set>
                                      <p:cBhvr additive="base">
                                        <p:cTn id="1529" dur="2300" fill="hold">
                                          <p:stCondLst>
                                            <p:cond delay="0"/>
                                          </p:stCondLst>
                                        </p:cTn>
                                        <p:tgtEl>
                                          <p:spTgt spid="210"/>
                                        </p:tgtEl>
                                      </p:cBhvr>
                                      <p:to>
                                        <p:strVal val=""/>
                                      </p:to>
                                    </p:set>
                                  </p:childTnLst>
                                </p:cTn>
                              </p:par>
                              <p:par>
                                <p:cTn id="1530" presetID="0" presetClass="path" presetSubtype="0" repeatCount="indefinite" fill="hold" grpId="1" nodeType="withEffect">
                                  <p:stCondLst>
                                    <p:cond delay="0"/>
                                  </p:stCondLst>
                                  <p:childTnLst>
                                    <p:animMotion origin="layout" path="M -0.00079 4.81481E-6 C 0.00286 0.20578 -0.00625 0.2118 -0.07735 0.35046 " pathEditMode="relative" rAng="9720000" ptsTypes="AA">
                                      <p:cBhvr>
                                        <p:cTn id="1531" dur="2300" fill="hold"/>
                                        <p:tgtEl>
                                          <p:spTgt spid="210"/>
                                        </p:tgtEl>
                                        <p:attrNameLst>
                                          <p:attrName>ppt_x</p:attrName>
                                          <p:attrName>ppt_y</p:attrName>
                                        </p:attrNameLst>
                                      </p:cBhvr>
                                      <p:rCtr x="-3828" y="17523"/>
                                    </p:animMotion>
                                  </p:childTnLst>
                                </p:cTn>
                              </p:par>
                              <p:par>
                                <p:cTn id="1532" presetID="10" presetClass="entr" presetSubtype="0" repeatCount="indefinite" fill="hold" grpId="0" nodeType="withEffect">
                                  <p:stCondLst>
                                    <p:cond delay="0"/>
                                  </p:stCondLst>
                                  <p:childTnLst>
                                    <p:set>
                                      <p:cBhvr>
                                        <p:cTn id="1533" dur="1" fill="hold">
                                          <p:stCondLst>
                                            <p:cond delay="0"/>
                                          </p:stCondLst>
                                        </p:cTn>
                                        <p:tgtEl>
                                          <p:spTgt spid="211"/>
                                        </p:tgtEl>
                                        <p:attrNameLst>
                                          <p:attrName>style.visibility</p:attrName>
                                        </p:attrNameLst>
                                      </p:cBhvr>
                                      <p:to>
                                        <p:strVal val="visible"/>
                                      </p:to>
                                    </p:set>
                                    <p:animEffect transition="out" filter="fade">
                                      <p:cBhvr additive="base">
                                        <p:cTn id="1534" dur="250" fill="hold">
                                          <p:stCondLst>
                                            <p:cond delay="1750"/>
                                          </p:stCondLst>
                                        </p:cTn>
                                        <p:tgtEl>
                                          <p:spTgt spid="211"/>
                                        </p:tgtEl>
                                      </p:cBhvr>
                                    </p:animEffect>
                                    <p:animEffect transition="in" filter="fade">
                                      <p:cBhvr additive="base">
                                        <p:cTn id="1535" dur="250" fill="hold">
                                          <p:stCondLst>
                                            <p:cond delay="0"/>
                                          </p:stCondLst>
                                        </p:cTn>
                                        <p:tgtEl>
                                          <p:spTgt spid="211"/>
                                        </p:tgtEl>
                                      </p:cBhvr>
                                    </p:animEffect>
                                    <p:set>
                                      <p:cBhvr additive="base">
                                        <p:cTn id="1536" dur="1" fill="hold">
                                          <p:stCondLst>
                                            <p:cond delay="1999"/>
                                          </p:stCondLst>
                                        </p:cTn>
                                        <p:tgtEl>
                                          <p:spTgt spid="211"/>
                                        </p:tgtEl>
                                        <p:attrNameLst>
                                          <p:attrName>style.visibility</p:attrName>
                                        </p:attrNameLst>
                                      </p:cBhvr>
                                      <p:to>
                                        <p:strVal val="hidden"/>
                                      </p:to>
                                    </p:set>
                                    <p:set>
                                      <p:cBhvr additive="base">
                                        <p:cTn id="1537" dur="2300" fill="hold">
                                          <p:stCondLst>
                                            <p:cond delay="0"/>
                                          </p:stCondLst>
                                        </p:cTn>
                                        <p:tgtEl>
                                          <p:spTgt spid="211"/>
                                        </p:tgtEl>
                                      </p:cBhvr>
                                      <p:to>
                                        <p:strVal val=""/>
                                      </p:to>
                                    </p:set>
                                  </p:childTnLst>
                                </p:cTn>
                              </p:par>
                              <p:par>
                                <p:cTn id="1538" presetID="0" presetClass="path" presetSubtype="0" repeatCount="indefinite" fill="hold" grpId="1" nodeType="withEffect">
                                  <p:stCondLst>
                                    <p:cond delay="0"/>
                                  </p:stCondLst>
                                  <p:childTnLst>
                                    <p:animMotion origin="layout" path="M -0.00091 -0.00023 C -0.0655 0.01505 -0.05847 0.22593 -0.13412 0.19514 " pathEditMode="relative" rAng="15720000" ptsTypes="AA">
                                      <p:cBhvr>
                                        <p:cTn id="1539" dur="2300" fill="hold"/>
                                        <p:tgtEl>
                                          <p:spTgt spid="211"/>
                                        </p:tgtEl>
                                        <p:attrNameLst>
                                          <p:attrName>ppt_x</p:attrName>
                                          <p:attrName>ppt_y</p:attrName>
                                        </p:attrNameLst>
                                      </p:cBhvr>
                                      <p:rCtr x="-6628" y="10162"/>
                                    </p:animMotion>
                                  </p:childTnLst>
                                </p:cTn>
                              </p:par>
                              <p:par>
                                <p:cTn id="1540" presetID="10" presetClass="entr" presetSubtype="0" repeatCount="indefinite" fill="hold" grpId="0" nodeType="withEffect">
                                  <p:stCondLst>
                                    <p:cond delay="0"/>
                                  </p:stCondLst>
                                  <p:childTnLst>
                                    <p:set>
                                      <p:cBhvr>
                                        <p:cTn id="1541" dur="1" fill="hold">
                                          <p:stCondLst>
                                            <p:cond delay="0"/>
                                          </p:stCondLst>
                                        </p:cTn>
                                        <p:tgtEl>
                                          <p:spTgt spid="212"/>
                                        </p:tgtEl>
                                        <p:attrNameLst>
                                          <p:attrName>style.visibility</p:attrName>
                                        </p:attrNameLst>
                                      </p:cBhvr>
                                      <p:to>
                                        <p:strVal val="visible"/>
                                      </p:to>
                                    </p:set>
                                    <p:animEffect transition="out" filter="fade">
                                      <p:cBhvr additive="base">
                                        <p:cTn id="1542" dur="250" fill="hold">
                                          <p:stCondLst>
                                            <p:cond delay="1750"/>
                                          </p:stCondLst>
                                        </p:cTn>
                                        <p:tgtEl>
                                          <p:spTgt spid="212"/>
                                        </p:tgtEl>
                                      </p:cBhvr>
                                    </p:animEffect>
                                    <p:animEffect transition="in" filter="fade">
                                      <p:cBhvr additive="base">
                                        <p:cTn id="1543" dur="250" fill="hold">
                                          <p:stCondLst>
                                            <p:cond delay="0"/>
                                          </p:stCondLst>
                                        </p:cTn>
                                        <p:tgtEl>
                                          <p:spTgt spid="212"/>
                                        </p:tgtEl>
                                      </p:cBhvr>
                                    </p:animEffect>
                                    <p:set>
                                      <p:cBhvr additive="base">
                                        <p:cTn id="1544" dur="1" fill="hold">
                                          <p:stCondLst>
                                            <p:cond delay="1999"/>
                                          </p:stCondLst>
                                        </p:cTn>
                                        <p:tgtEl>
                                          <p:spTgt spid="212"/>
                                        </p:tgtEl>
                                        <p:attrNameLst>
                                          <p:attrName>style.visibility</p:attrName>
                                        </p:attrNameLst>
                                      </p:cBhvr>
                                      <p:to>
                                        <p:strVal val="hidden"/>
                                      </p:to>
                                    </p:set>
                                    <p:set>
                                      <p:cBhvr additive="base">
                                        <p:cTn id="1545" dur="2300" fill="hold">
                                          <p:stCondLst>
                                            <p:cond delay="0"/>
                                          </p:stCondLst>
                                        </p:cTn>
                                        <p:tgtEl>
                                          <p:spTgt spid="212"/>
                                        </p:tgtEl>
                                      </p:cBhvr>
                                      <p:to>
                                        <p:strVal val=""/>
                                      </p:to>
                                    </p:set>
                                  </p:childTnLst>
                                </p:cTn>
                              </p:par>
                              <p:par>
                                <p:cTn id="1546"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1547" dur="2300" spd="-100000" fill="hold"/>
                                        <p:tgtEl>
                                          <p:spTgt spid="212"/>
                                        </p:tgtEl>
                                        <p:attrNameLst>
                                          <p:attrName>ppt_x</p:attrName>
                                          <p:attrName>ppt_y</p:attrName>
                                        </p:attrNameLst>
                                      </p:cBhvr>
                                      <p:rCtr x="6680" y="-14560"/>
                                    </p:animMotion>
                                  </p:childTnLst>
                                </p:cTn>
                              </p:par>
                              <p:par>
                                <p:cTn id="1548" presetID="10" presetClass="entr" presetSubtype="0" repeatCount="indefinite" fill="hold" grpId="0" nodeType="withEffect">
                                  <p:stCondLst>
                                    <p:cond delay="0"/>
                                  </p:stCondLst>
                                  <p:childTnLst>
                                    <p:set>
                                      <p:cBhvr>
                                        <p:cTn id="1549" dur="1" fill="hold">
                                          <p:stCondLst>
                                            <p:cond delay="0"/>
                                          </p:stCondLst>
                                        </p:cTn>
                                        <p:tgtEl>
                                          <p:spTgt spid="213"/>
                                        </p:tgtEl>
                                        <p:attrNameLst>
                                          <p:attrName>style.visibility</p:attrName>
                                        </p:attrNameLst>
                                      </p:cBhvr>
                                      <p:to>
                                        <p:strVal val="visible"/>
                                      </p:to>
                                    </p:set>
                                    <p:animEffect transition="out" filter="fade">
                                      <p:cBhvr additive="base">
                                        <p:cTn id="1550" dur="419" fill="hold">
                                          <p:stCondLst>
                                            <p:cond delay="2934"/>
                                          </p:stCondLst>
                                        </p:cTn>
                                        <p:tgtEl>
                                          <p:spTgt spid="213"/>
                                        </p:tgtEl>
                                      </p:cBhvr>
                                    </p:animEffect>
                                    <p:animEffect transition="in" filter="fade">
                                      <p:cBhvr additive="base">
                                        <p:cTn id="1551" dur="419" fill="hold">
                                          <p:stCondLst>
                                            <p:cond delay="0"/>
                                          </p:stCondLst>
                                        </p:cTn>
                                        <p:tgtEl>
                                          <p:spTgt spid="213"/>
                                        </p:tgtEl>
                                      </p:cBhvr>
                                    </p:animEffect>
                                    <p:set>
                                      <p:cBhvr additive="base">
                                        <p:cTn id="1552" dur="1" fill="hold">
                                          <p:stCondLst>
                                            <p:cond delay="3351"/>
                                          </p:stCondLst>
                                        </p:cTn>
                                        <p:tgtEl>
                                          <p:spTgt spid="213"/>
                                        </p:tgtEl>
                                        <p:attrNameLst>
                                          <p:attrName>style.visibility</p:attrName>
                                        </p:attrNameLst>
                                      </p:cBhvr>
                                      <p:to>
                                        <p:strVal val="hidden"/>
                                      </p:to>
                                    </p:set>
                                    <p:set>
                                      <p:cBhvr additive="base">
                                        <p:cTn id="1553" dur="3856" fill="hold">
                                          <p:stCondLst>
                                            <p:cond delay="0"/>
                                          </p:stCondLst>
                                        </p:cTn>
                                        <p:tgtEl>
                                          <p:spTgt spid="213"/>
                                        </p:tgtEl>
                                      </p:cBhvr>
                                      <p:to>
                                        <p:strVal val=""/>
                                      </p:to>
                                    </p:set>
                                  </p:childTnLst>
                                </p:cTn>
                              </p:par>
                              <p:par>
                                <p:cTn id="1554" presetID="0" presetClass="path" presetSubtype="0" repeatCount="indefinite" fill="hold" grpId="1" nodeType="withEffect">
                                  <p:stCondLst>
                                    <p:cond delay="0"/>
                                  </p:stCondLst>
                                  <p:childTnLst>
                                    <p:animMotion origin="layout" path="M 0.00013 0.00023 C 0.08658 -0.01875 0.0763 -0.31366 0.17695 -0.26991 " pathEditMode="relative" rAng="4920000" ptsTypes="AA">
                                      <p:cBhvr>
                                        <p:cTn id="1555" dur="2662" spd="-100000" fill="hold"/>
                                        <p:tgtEl>
                                          <p:spTgt spid="213"/>
                                        </p:tgtEl>
                                        <p:attrNameLst>
                                          <p:attrName>ppt_x</p:attrName>
                                          <p:attrName>ppt_y</p:attrName>
                                        </p:attrNameLst>
                                      </p:cBhvr>
                                      <p:rCtr x="8802" y="-14028"/>
                                    </p:animMotion>
                                  </p:childTnLst>
                                </p:cTn>
                              </p:par>
                              <p:par>
                                <p:cTn id="1556" presetID="10" presetClass="entr" presetSubtype="0" repeatCount="indefinite" fill="hold" grpId="0" nodeType="withEffect">
                                  <p:stCondLst>
                                    <p:cond delay="0"/>
                                  </p:stCondLst>
                                  <p:childTnLst>
                                    <p:set>
                                      <p:cBhvr>
                                        <p:cTn id="1557" dur="1" fill="hold">
                                          <p:stCondLst>
                                            <p:cond delay="0"/>
                                          </p:stCondLst>
                                        </p:cTn>
                                        <p:tgtEl>
                                          <p:spTgt spid="214"/>
                                        </p:tgtEl>
                                        <p:attrNameLst>
                                          <p:attrName>style.visibility</p:attrName>
                                        </p:attrNameLst>
                                      </p:cBhvr>
                                      <p:to>
                                        <p:strVal val="visible"/>
                                      </p:to>
                                    </p:set>
                                    <p:animEffect transition="out" filter="fade">
                                      <p:cBhvr additive="base">
                                        <p:cTn id="1558" dur="250" fill="hold">
                                          <p:stCondLst>
                                            <p:cond delay="1750"/>
                                          </p:stCondLst>
                                        </p:cTn>
                                        <p:tgtEl>
                                          <p:spTgt spid="214"/>
                                        </p:tgtEl>
                                      </p:cBhvr>
                                    </p:animEffect>
                                    <p:animEffect transition="in" filter="fade">
                                      <p:cBhvr additive="base">
                                        <p:cTn id="1559" dur="250" fill="hold">
                                          <p:stCondLst>
                                            <p:cond delay="0"/>
                                          </p:stCondLst>
                                        </p:cTn>
                                        <p:tgtEl>
                                          <p:spTgt spid="214"/>
                                        </p:tgtEl>
                                      </p:cBhvr>
                                    </p:animEffect>
                                    <p:set>
                                      <p:cBhvr additive="base">
                                        <p:cTn id="1560" dur="1" fill="hold">
                                          <p:stCondLst>
                                            <p:cond delay="1999"/>
                                          </p:stCondLst>
                                        </p:cTn>
                                        <p:tgtEl>
                                          <p:spTgt spid="214"/>
                                        </p:tgtEl>
                                        <p:attrNameLst>
                                          <p:attrName>style.visibility</p:attrName>
                                        </p:attrNameLst>
                                      </p:cBhvr>
                                      <p:to>
                                        <p:strVal val="hidden"/>
                                      </p:to>
                                    </p:set>
                                    <p:set>
                                      <p:cBhvr additive="base">
                                        <p:cTn id="1561" dur="2300" fill="hold">
                                          <p:stCondLst>
                                            <p:cond delay="0"/>
                                          </p:stCondLst>
                                        </p:cTn>
                                        <p:tgtEl>
                                          <p:spTgt spid="214"/>
                                        </p:tgtEl>
                                      </p:cBhvr>
                                      <p:to>
                                        <p:strVal val=""/>
                                      </p:to>
                                    </p:set>
                                  </p:childTnLst>
                                </p:cTn>
                              </p:par>
                              <p:par>
                                <p:cTn id="1562"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1563" dur="2300" spd="-100000" fill="hold"/>
                                        <p:tgtEl>
                                          <p:spTgt spid="214"/>
                                        </p:tgtEl>
                                        <p:attrNameLst>
                                          <p:attrName>ppt_x</p:attrName>
                                          <p:attrName>ppt_y</p:attrName>
                                        </p:attrNameLst>
                                      </p:cBhvr>
                                      <p:rCtr x="6771" y="-14560"/>
                                    </p:animMotion>
                                  </p:childTnLst>
                                </p:cTn>
                              </p:par>
                              <p:par>
                                <p:cTn id="1564" presetID="10" presetClass="entr" presetSubtype="0" repeatCount="indefinite" fill="hold" grpId="0" nodeType="withEffect">
                                  <p:stCondLst>
                                    <p:cond delay="0"/>
                                  </p:stCondLst>
                                  <p:childTnLst>
                                    <p:set>
                                      <p:cBhvr>
                                        <p:cTn id="1565" dur="1" fill="hold">
                                          <p:stCondLst>
                                            <p:cond delay="0"/>
                                          </p:stCondLst>
                                        </p:cTn>
                                        <p:tgtEl>
                                          <p:spTgt spid="215"/>
                                        </p:tgtEl>
                                        <p:attrNameLst>
                                          <p:attrName>style.visibility</p:attrName>
                                        </p:attrNameLst>
                                      </p:cBhvr>
                                      <p:to>
                                        <p:strVal val="visible"/>
                                      </p:to>
                                    </p:set>
                                    <p:animEffect transition="out" filter="fade">
                                      <p:cBhvr additive="base">
                                        <p:cTn id="1566" dur="250" fill="hold">
                                          <p:stCondLst>
                                            <p:cond delay="1750"/>
                                          </p:stCondLst>
                                        </p:cTn>
                                        <p:tgtEl>
                                          <p:spTgt spid="215"/>
                                        </p:tgtEl>
                                      </p:cBhvr>
                                    </p:animEffect>
                                    <p:animEffect transition="in" filter="fade">
                                      <p:cBhvr additive="base">
                                        <p:cTn id="1567" dur="250" fill="hold">
                                          <p:stCondLst>
                                            <p:cond delay="0"/>
                                          </p:stCondLst>
                                        </p:cTn>
                                        <p:tgtEl>
                                          <p:spTgt spid="215"/>
                                        </p:tgtEl>
                                      </p:cBhvr>
                                    </p:animEffect>
                                    <p:set>
                                      <p:cBhvr additive="base">
                                        <p:cTn id="1568" dur="1" fill="hold">
                                          <p:stCondLst>
                                            <p:cond delay="1999"/>
                                          </p:stCondLst>
                                        </p:cTn>
                                        <p:tgtEl>
                                          <p:spTgt spid="215"/>
                                        </p:tgtEl>
                                        <p:attrNameLst>
                                          <p:attrName>style.visibility</p:attrName>
                                        </p:attrNameLst>
                                      </p:cBhvr>
                                      <p:to>
                                        <p:strVal val="hidden"/>
                                      </p:to>
                                    </p:set>
                                    <p:set>
                                      <p:cBhvr additive="base">
                                        <p:cTn id="1569" dur="2300" fill="hold">
                                          <p:stCondLst>
                                            <p:cond delay="0"/>
                                          </p:stCondLst>
                                        </p:cTn>
                                        <p:tgtEl>
                                          <p:spTgt spid="215"/>
                                        </p:tgtEl>
                                      </p:cBhvr>
                                      <p:to>
                                        <p:strVal val=""/>
                                      </p:to>
                                    </p:set>
                                  </p:childTnLst>
                                </p:cTn>
                              </p:par>
                              <p:par>
                                <p:cTn id="1570" presetID="0" presetClass="path" presetSubtype="0" repeatCount="indefinite" fill="hold" grpId="1" nodeType="withEffect">
                                  <p:stCondLst>
                                    <p:cond delay="0"/>
                                  </p:stCondLst>
                                  <p:childTnLst>
                                    <p:animMotion origin="layout" path="M 2.08333E-7 2.59259E-6 C -0.04023 -0.14422 0.01732 -0.1956 -0.00299 -0.34422 " pathEditMode="relative" rAng="0" ptsTypes="AA">
                                      <p:cBhvr>
                                        <p:cTn id="1571" dur="2300" spd="-100000" fill="hold"/>
                                        <p:tgtEl>
                                          <p:spTgt spid="215"/>
                                        </p:tgtEl>
                                        <p:attrNameLst>
                                          <p:attrName>ppt_x</p:attrName>
                                          <p:attrName>ppt_y</p:attrName>
                                        </p:attrNameLst>
                                      </p:cBhvr>
                                      <p:rCtr x="-664" y="-17222"/>
                                    </p:animMotion>
                                  </p:childTnLst>
                                </p:cTn>
                              </p:par>
                              <p:par>
                                <p:cTn id="1572" presetID="10" presetClass="entr" presetSubtype="0" repeatCount="indefinite" fill="hold" grpId="0" nodeType="withEffect">
                                  <p:stCondLst>
                                    <p:cond delay="0"/>
                                  </p:stCondLst>
                                  <p:childTnLst>
                                    <p:set>
                                      <p:cBhvr>
                                        <p:cTn id="1573" dur="1" fill="hold">
                                          <p:stCondLst>
                                            <p:cond delay="0"/>
                                          </p:stCondLst>
                                        </p:cTn>
                                        <p:tgtEl>
                                          <p:spTgt spid="216"/>
                                        </p:tgtEl>
                                        <p:attrNameLst>
                                          <p:attrName>style.visibility</p:attrName>
                                        </p:attrNameLst>
                                      </p:cBhvr>
                                      <p:to>
                                        <p:strVal val="visible"/>
                                      </p:to>
                                    </p:set>
                                    <p:animEffect transition="out" filter="fade">
                                      <p:cBhvr additive="base">
                                        <p:cTn id="1574" dur="250" fill="hold">
                                          <p:stCondLst>
                                            <p:cond delay="1750"/>
                                          </p:stCondLst>
                                        </p:cTn>
                                        <p:tgtEl>
                                          <p:spTgt spid="216"/>
                                        </p:tgtEl>
                                      </p:cBhvr>
                                    </p:animEffect>
                                    <p:animEffect transition="in" filter="fade">
                                      <p:cBhvr additive="base">
                                        <p:cTn id="1575" dur="250" fill="hold">
                                          <p:stCondLst>
                                            <p:cond delay="0"/>
                                          </p:stCondLst>
                                        </p:cTn>
                                        <p:tgtEl>
                                          <p:spTgt spid="216"/>
                                        </p:tgtEl>
                                      </p:cBhvr>
                                    </p:animEffect>
                                    <p:set>
                                      <p:cBhvr additive="base">
                                        <p:cTn id="1576" dur="1" fill="hold">
                                          <p:stCondLst>
                                            <p:cond delay="1999"/>
                                          </p:stCondLst>
                                        </p:cTn>
                                        <p:tgtEl>
                                          <p:spTgt spid="216"/>
                                        </p:tgtEl>
                                        <p:attrNameLst>
                                          <p:attrName>style.visibility</p:attrName>
                                        </p:attrNameLst>
                                      </p:cBhvr>
                                      <p:to>
                                        <p:strVal val="hidden"/>
                                      </p:to>
                                    </p:set>
                                    <p:set>
                                      <p:cBhvr additive="base">
                                        <p:cTn id="1577" dur="2300" fill="hold">
                                          <p:stCondLst>
                                            <p:cond delay="0"/>
                                          </p:stCondLst>
                                        </p:cTn>
                                        <p:tgtEl>
                                          <p:spTgt spid="216"/>
                                        </p:tgtEl>
                                      </p:cBhvr>
                                      <p:to>
                                        <p:strVal val=""/>
                                      </p:to>
                                    </p:set>
                                  </p:childTnLst>
                                </p:cTn>
                              </p:par>
                              <p:par>
                                <p:cTn id="1578"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1579" dur="2300" spd="-100000" fill="hold"/>
                                        <p:tgtEl>
                                          <p:spTgt spid="216"/>
                                        </p:tgtEl>
                                        <p:attrNameLst>
                                          <p:attrName>ppt_x</p:attrName>
                                          <p:attrName>ppt_y</p:attrName>
                                        </p:attrNameLst>
                                      </p:cBhvr>
                                      <p:rCtr x="6771" y="-14560"/>
                                    </p:animMotion>
                                  </p:childTnLst>
                                </p:cTn>
                              </p:par>
                              <p:par>
                                <p:cTn id="1580" presetID="10" presetClass="entr" presetSubtype="0" repeatCount="indefinite" fill="hold" grpId="0" nodeType="withEffect">
                                  <p:stCondLst>
                                    <p:cond delay="0"/>
                                  </p:stCondLst>
                                  <p:childTnLst>
                                    <p:set>
                                      <p:cBhvr>
                                        <p:cTn id="1581" dur="1" fill="hold">
                                          <p:stCondLst>
                                            <p:cond delay="0"/>
                                          </p:stCondLst>
                                        </p:cTn>
                                        <p:tgtEl>
                                          <p:spTgt spid="217"/>
                                        </p:tgtEl>
                                        <p:attrNameLst>
                                          <p:attrName>style.visibility</p:attrName>
                                        </p:attrNameLst>
                                      </p:cBhvr>
                                      <p:to>
                                        <p:strVal val="visible"/>
                                      </p:to>
                                    </p:set>
                                    <p:animEffect transition="out" filter="fade">
                                      <p:cBhvr additive="base">
                                        <p:cTn id="1582" dur="250" fill="hold">
                                          <p:stCondLst>
                                            <p:cond delay="1750"/>
                                          </p:stCondLst>
                                        </p:cTn>
                                        <p:tgtEl>
                                          <p:spTgt spid="217"/>
                                        </p:tgtEl>
                                      </p:cBhvr>
                                    </p:animEffect>
                                    <p:animEffect transition="in" filter="fade">
                                      <p:cBhvr additive="base">
                                        <p:cTn id="1583" dur="250" fill="hold">
                                          <p:stCondLst>
                                            <p:cond delay="0"/>
                                          </p:stCondLst>
                                        </p:cTn>
                                        <p:tgtEl>
                                          <p:spTgt spid="217"/>
                                        </p:tgtEl>
                                      </p:cBhvr>
                                    </p:animEffect>
                                    <p:set>
                                      <p:cBhvr additive="base">
                                        <p:cTn id="1584" dur="1" fill="hold">
                                          <p:stCondLst>
                                            <p:cond delay="1999"/>
                                          </p:stCondLst>
                                        </p:cTn>
                                        <p:tgtEl>
                                          <p:spTgt spid="217"/>
                                        </p:tgtEl>
                                        <p:attrNameLst>
                                          <p:attrName>style.visibility</p:attrName>
                                        </p:attrNameLst>
                                      </p:cBhvr>
                                      <p:to>
                                        <p:strVal val="hidden"/>
                                      </p:to>
                                    </p:set>
                                    <p:set>
                                      <p:cBhvr additive="base">
                                        <p:cTn id="1585" dur="2300" fill="hold">
                                          <p:stCondLst>
                                            <p:cond delay="0"/>
                                          </p:stCondLst>
                                        </p:cTn>
                                        <p:tgtEl>
                                          <p:spTgt spid="217"/>
                                        </p:tgtEl>
                                      </p:cBhvr>
                                      <p:to>
                                        <p:strVal val=""/>
                                      </p:to>
                                    </p:set>
                                  </p:childTnLst>
                                </p:cTn>
                              </p:par>
                              <p:par>
                                <p:cTn id="1586" presetID="0" presetClass="path" presetSubtype="0" repeatCount="indefinite" fill="hold" grpId="1" nodeType="withEffect">
                                  <p:stCondLst>
                                    <p:cond delay="0"/>
                                  </p:stCondLst>
                                  <p:childTnLst>
                                    <p:animMotion origin="layout" path="M 0 1.48148E-6 C -0.0401 -0.14398 -0.07305 -0.07477 -0.10898 -0.21713 " pathEditMode="relative" rAng="0" ptsTypes="AA">
                                      <p:cBhvr>
                                        <p:cTn id="1587" dur="2300" spd="-100000" fill="hold"/>
                                        <p:tgtEl>
                                          <p:spTgt spid="217"/>
                                        </p:tgtEl>
                                        <p:attrNameLst>
                                          <p:attrName>ppt_x</p:attrName>
                                          <p:attrName>ppt_y</p:attrName>
                                        </p:attrNameLst>
                                      </p:cBhvr>
                                      <p:rCtr x="-5456" y="-10856"/>
                                    </p:animMotion>
                                  </p:childTnLst>
                                </p:cTn>
                              </p:par>
                              <p:par>
                                <p:cTn id="1588" presetID="10" presetClass="entr" presetSubtype="0" repeatCount="indefinite" fill="hold" grpId="0" nodeType="withEffect">
                                  <p:stCondLst>
                                    <p:cond delay="0"/>
                                  </p:stCondLst>
                                  <p:childTnLst>
                                    <p:set>
                                      <p:cBhvr>
                                        <p:cTn id="1589" dur="1" fill="hold">
                                          <p:stCondLst>
                                            <p:cond delay="0"/>
                                          </p:stCondLst>
                                        </p:cTn>
                                        <p:tgtEl>
                                          <p:spTgt spid="218"/>
                                        </p:tgtEl>
                                        <p:attrNameLst>
                                          <p:attrName>style.visibility</p:attrName>
                                        </p:attrNameLst>
                                      </p:cBhvr>
                                      <p:to>
                                        <p:strVal val="visible"/>
                                      </p:to>
                                    </p:set>
                                    <p:animEffect transition="out" filter="fade">
                                      <p:cBhvr additive="base">
                                        <p:cTn id="1590" dur="250" fill="hold">
                                          <p:stCondLst>
                                            <p:cond delay="1750"/>
                                          </p:stCondLst>
                                        </p:cTn>
                                        <p:tgtEl>
                                          <p:spTgt spid="218"/>
                                        </p:tgtEl>
                                      </p:cBhvr>
                                    </p:animEffect>
                                    <p:animEffect transition="in" filter="fade">
                                      <p:cBhvr additive="base">
                                        <p:cTn id="1591" dur="250" fill="hold">
                                          <p:stCondLst>
                                            <p:cond delay="0"/>
                                          </p:stCondLst>
                                        </p:cTn>
                                        <p:tgtEl>
                                          <p:spTgt spid="218"/>
                                        </p:tgtEl>
                                      </p:cBhvr>
                                    </p:animEffect>
                                    <p:set>
                                      <p:cBhvr additive="base">
                                        <p:cTn id="1592" dur="1" fill="hold">
                                          <p:stCondLst>
                                            <p:cond delay="1999"/>
                                          </p:stCondLst>
                                        </p:cTn>
                                        <p:tgtEl>
                                          <p:spTgt spid="218"/>
                                        </p:tgtEl>
                                        <p:attrNameLst>
                                          <p:attrName>style.visibility</p:attrName>
                                        </p:attrNameLst>
                                      </p:cBhvr>
                                      <p:to>
                                        <p:strVal val="hidden"/>
                                      </p:to>
                                    </p:set>
                                    <p:set>
                                      <p:cBhvr additive="base">
                                        <p:cTn id="1593" dur="2300" fill="hold">
                                          <p:stCondLst>
                                            <p:cond delay="0"/>
                                          </p:stCondLst>
                                        </p:cTn>
                                        <p:tgtEl>
                                          <p:spTgt spid="218"/>
                                        </p:tgtEl>
                                      </p:cBhvr>
                                      <p:to>
                                        <p:strVal val=""/>
                                      </p:to>
                                    </p:set>
                                  </p:childTnLst>
                                </p:cTn>
                              </p:par>
                              <p:par>
                                <p:cTn id="1594" presetID="0" presetClass="path" presetSubtype="0" repeatCount="indefinite" fill="hold" grpId="1" nodeType="withEffect">
                                  <p:stCondLst>
                                    <p:cond delay="0"/>
                                  </p:stCondLst>
                                  <p:childTnLst>
                                    <p:animMotion origin="layout" path="M 0 -3.33333E-6 C 0.07122 -0.04398 0.06237 -0.16273 0.0901 -0.27847 " pathEditMode="relative" rAng="0" ptsTypes="AA">
                                      <p:cBhvr>
                                        <p:cTn id="1595" dur="2300" spd="-100000" fill="hold"/>
                                        <p:tgtEl>
                                          <p:spTgt spid="218"/>
                                        </p:tgtEl>
                                        <p:attrNameLst>
                                          <p:attrName>ppt_x</p:attrName>
                                          <p:attrName>ppt_y</p:attrName>
                                        </p:attrNameLst>
                                      </p:cBhvr>
                                      <p:rCtr x="4505" y="-13912"/>
                                    </p:animMotion>
                                  </p:childTnLst>
                                </p:cTn>
                              </p:par>
                              <p:par>
                                <p:cTn id="1596" presetID="10" presetClass="entr" presetSubtype="0" repeatCount="indefinite" fill="hold" grpId="0" nodeType="withEffect">
                                  <p:stCondLst>
                                    <p:cond delay="0"/>
                                  </p:stCondLst>
                                  <p:childTnLst>
                                    <p:set>
                                      <p:cBhvr>
                                        <p:cTn id="1597" dur="1" fill="hold">
                                          <p:stCondLst>
                                            <p:cond delay="0"/>
                                          </p:stCondLst>
                                        </p:cTn>
                                        <p:tgtEl>
                                          <p:spTgt spid="219"/>
                                        </p:tgtEl>
                                        <p:attrNameLst>
                                          <p:attrName>style.visibility</p:attrName>
                                        </p:attrNameLst>
                                      </p:cBhvr>
                                      <p:to>
                                        <p:strVal val="visible"/>
                                      </p:to>
                                    </p:set>
                                    <p:animEffect transition="out" filter="fade">
                                      <p:cBhvr additive="base">
                                        <p:cTn id="1598" dur="250" fill="hold">
                                          <p:stCondLst>
                                            <p:cond delay="1750"/>
                                          </p:stCondLst>
                                        </p:cTn>
                                        <p:tgtEl>
                                          <p:spTgt spid="219"/>
                                        </p:tgtEl>
                                      </p:cBhvr>
                                    </p:animEffect>
                                    <p:animEffect transition="in" filter="fade">
                                      <p:cBhvr additive="base">
                                        <p:cTn id="1599" dur="250" fill="hold">
                                          <p:stCondLst>
                                            <p:cond delay="0"/>
                                          </p:stCondLst>
                                        </p:cTn>
                                        <p:tgtEl>
                                          <p:spTgt spid="219"/>
                                        </p:tgtEl>
                                      </p:cBhvr>
                                    </p:animEffect>
                                    <p:set>
                                      <p:cBhvr additive="base">
                                        <p:cTn id="1600" dur="1" fill="hold">
                                          <p:stCondLst>
                                            <p:cond delay="1999"/>
                                          </p:stCondLst>
                                        </p:cTn>
                                        <p:tgtEl>
                                          <p:spTgt spid="219"/>
                                        </p:tgtEl>
                                        <p:attrNameLst>
                                          <p:attrName>style.visibility</p:attrName>
                                        </p:attrNameLst>
                                      </p:cBhvr>
                                      <p:to>
                                        <p:strVal val="hidden"/>
                                      </p:to>
                                    </p:set>
                                    <p:set>
                                      <p:cBhvr additive="base">
                                        <p:cTn id="1601" dur="2300" fill="hold">
                                          <p:stCondLst>
                                            <p:cond delay="0"/>
                                          </p:stCondLst>
                                        </p:cTn>
                                        <p:tgtEl>
                                          <p:spTgt spid="219"/>
                                        </p:tgtEl>
                                      </p:cBhvr>
                                      <p:to>
                                        <p:strVal val=""/>
                                      </p:to>
                                    </p:set>
                                  </p:childTnLst>
                                </p:cTn>
                              </p:par>
                              <p:par>
                                <p:cTn id="1602"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1603" dur="2300" spd="-100000" fill="hold"/>
                                        <p:tgtEl>
                                          <p:spTgt spid="219"/>
                                        </p:tgtEl>
                                        <p:attrNameLst>
                                          <p:attrName>ppt_x</p:attrName>
                                          <p:attrName>ppt_y</p:attrName>
                                        </p:attrNameLst>
                                      </p:cBhvr>
                                      <p:rCtr x="6680" y="-14560"/>
                                    </p:animMotion>
                                  </p:childTnLst>
                                </p:cTn>
                              </p:par>
                              <p:par>
                                <p:cTn id="1604" presetID="10" presetClass="entr" presetSubtype="0" repeatCount="indefinite" fill="hold" grpId="0" nodeType="withEffect">
                                  <p:stCondLst>
                                    <p:cond delay="0"/>
                                  </p:stCondLst>
                                  <p:childTnLst>
                                    <p:set>
                                      <p:cBhvr>
                                        <p:cTn id="1605" dur="1" fill="hold">
                                          <p:stCondLst>
                                            <p:cond delay="0"/>
                                          </p:stCondLst>
                                        </p:cTn>
                                        <p:tgtEl>
                                          <p:spTgt spid="220"/>
                                        </p:tgtEl>
                                        <p:attrNameLst>
                                          <p:attrName>style.visibility</p:attrName>
                                        </p:attrNameLst>
                                      </p:cBhvr>
                                      <p:to>
                                        <p:strVal val="visible"/>
                                      </p:to>
                                    </p:set>
                                    <p:animEffect transition="out" filter="fade">
                                      <p:cBhvr additive="base">
                                        <p:cTn id="1606" dur="250" fill="hold">
                                          <p:stCondLst>
                                            <p:cond delay="1750"/>
                                          </p:stCondLst>
                                        </p:cTn>
                                        <p:tgtEl>
                                          <p:spTgt spid="220"/>
                                        </p:tgtEl>
                                      </p:cBhvr>
                                    </p:animEffect>
                                    <p:animEffect transition="in" filter="fade">
                                      <p:cBhvr additive="base">
                                        <p:cTn id="1607" dur="250" fill="hold">
                                          <p:stCondLst>
                                            <p:cond delay="0"/>
                                          </p:stCondLst>
                                        </p:cTn>
                                        <p:tgtEl>
                                          <p:spTgt spid="220"/>
                                        </p:tgtEl>
                                      </p:cBhvr>
                                    </p:animEffect>
                                    <p:set>
                                      <p:cBhvr additive="base">
                                        <p:cTn id="1608" dur="1" fill="hold">
                                          <p:stCondLst>
                                            <p:cond delay="1999"/>
                                          </p:stCondLst>
                                        </p:cTn>
                                        <p:tgtEl>
                                          <p:spTgt spid="220"/>
                                        </p:tgtEl>
                                        <p:attrNameLst>
                                          <p:attrName>style.visibility</p:attrName>
                                        </p:attrNameLst>
                                      </p:cBhvr>
                                      <p:to>
                                        <p:strVal val="hidden"/>
                                      </p:to>
                                    </p:set>
                                    <p:set>
                                      <p:cBhvr additive="base">
                                        <p:cTn id="1609" dur="2300" fill="hold">
                                          <p:stCondLst>
                                            <p:cond delay="0"/>
                                          </p:stCondLst>
                                        </p:cTn>
                                        <p:tgtEl>
                                          <p:spTgt spid="220"/>
                                        </p:tgtEl>
                                      </p:cBhvr>
                                      <p:to>
                                        <p:strVal val=""/>
                                      </p:to>
                                    </p:set>
                                  </p:childTnLst>
                                </p:cTn>
                              </p:par>
                              <p:par>
                                <p:cTn id="1610"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1611" dur="2300" spd="-100000" fill="hold"/>
                                        <p:tgtEl>
                                          <p:spTgt spid="220"/>
                                        </p:tgtEl>
                                        <p:attrNameLst>
                                          <p:attrName>ppt_x</p:attrName>
                                          <p:attrName>ppt_y</p:attrName>
                                        </p:attrNameLst>
                                      </p:cBhvr>
                                      <p:rCtr x="8138" y="-1852"/>
                                    </p:animMotion>
                                  </p:childTnLst>
                                </p:cTn>
                              </p:par>
                              <p:par>
                                <p:cTn id="1612" presetID="10" presetClass="entr" presetSubtype="0" repeatCount="indefinite" fill="hold" grpId="0" nodeType="withEffect">
                                  <p:stCondLst>
                                    <p:cond delay="0"/>
                                  </p:stCondLst>
                                  <p:childTnLst>
                                    <p:set>
                                      <p:cBhvr>
                                        <p:cTn id="1613" dur="1" fill="hold">
                                          <p:stCondLst>
                                            <p:cond delay="0"/>
                                          </p:stCondLst>
                                        </p:cTn>
                                        <p:tgtEl>
                                          <p:spTgt spid="221"/>
                                        </p:tgtEl>
                                        <p:attrNameLst>
                                          <p:attrName>style.visibility</p:attrName>
                                        </p:attrNameLst>
                                      </p:cBhvr>
                                      <p:to>
                                        <p:strVal val="visible"/>
                                      </p:to>
                                    </p:set>
                                    <p:animEffect transition="out" filter="fade">
                                      <p:cBhvr additive="base">
                                        <p:cTn id="1614" dur="345" fill="hold">
                                          <p:stCondLst>
                                            <p:cond delay="2417"/>
                                          </p:stCondLst>
                                        </p:cTn>
                                        <p:tgtEl>
                                          <p:spTgt spid="221"/>
                                        </p:tgtEl>
                                      </p:cBhvr>
                                    </p:animEffect>
                                    <p:animEffect transition="in" filter="fade">
                                      <p:cBhvr additive="base">
                                        <p:cTn id="1615" dur="345" fill="hold">
                                          <p:stCondLst>
                                            <p:cond delay="0"/>
                                          </p:stCondLst>
                                        </p:cTn>
                                        <p:tgtEl>
                                          <p:spTgt spid="221"/>
                                        </p:tgtEl>
                                      </p:cBhvr>
                                    </p:animEffect>
                                    <p:set>
                                      <p:cBhvr additive="base">
                                        <p:cTn id="1616" dur="1" fill="hold">
                                          <p:stCondLst>
                                            <p:cond delay="2761"/>
                                          </p:stCondLst>
                                        </p:cTn>
                                        <p:tgtEl>
                                          <p:spTgt spid="221"/>
                                        </p:tgtEl>
                                        <p:attrNameLst>
                                          <p:attrName>style.visibility</p:attrName>
                                        </p:attrNameLst>
                                      </p:cBhvr>
                                      <p:to>
                                        <p:strVal val="hidden"/>
                                      </p:to>
                                    </p:set>
                                    <p:set>
                                      <p:cBhvr additive="base">
                                        <p:cTn id="1617" dur="3177" fill="hold">
                                          <p:stCondLst>
                                            <p:cond delay="0"/>
                                          </p:stCondLst>
                                        </p:cTn>
                                        <p:tgtEl>
                                          <p:spTgt spid="221"/>
                                        </p:tgtEl>
                                      </p:cBhvr>
                                      <p:to>
                                        <p:strVal val=""/>
                                      </p:to>
                                    </p:set>
                                  </p:childTnLst>
                                </p:cTn>
                              </p:par>
                              <p:par>
                                <p:cTn id="1618" presetID="0" presetClass="path" presetSubtype="0" repeatCount="indefinite" fill="hold" grpId="1" nodeType="withEffect">
                                  <p:stCondLst>
                                    <p:cond delay="0"/>
                                  </p:stCondLst>
                                  <p:childTnLst>
                                    <p:animMotion origin="layout" path="M -4.375E-6 -1.11111E-6 C 0.03321 -0.23588 0.0431 -0.23704 0.13763 -0.34768 " pathEditMode="relative" rAng="0" ptsTypes="AA">
                                      <p:cBhvr>
                                        <p:cTn id="1619" dur="3510" spd="-100000" fill="hold"/>
                                        <p:tgtEl>
                                          <p:spTgt spid="221"/>
                                        </p:tgtEl>
                                        <p:attrNameLst>
                                          <p:attrName>ppt_x</p:attrName>
                                          <p:attrName>ppt_y</p:attrName>
                                        </p:attrNameLst>
                                      </p:cBhvr>
                                      <p:rCtr x="6875" y="-173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bldLvl="0" animBg="1"/>
      <p:bldP spid="34" grpId="1" bldLvl="0" animBg="1"/>
      <p:bldP spid="35" grpId="0" bldLvl="0" animBg="1"/>
      <p:bldP spid="35" grpId="1" bldLvl="0" animBg="1"/>
      <p:bldP spid="36" grpId="0" bldLvl="0" animBg="1"/>
      <p:bldP spid="36" grpId="1" bldLvl="0" animBg="1"/>
      <p:bldP spid="37" grpId="0" bldLvl="0" animBg="1"/>
      <p:bldP spid="37" grpId="1" bldLvl="0" animBg="1"/>
      <p:bldP spid="38" grpId="0" bldLvl="0" animBg="1"/>
      <p:bldP spid="38" grpId="1" bldLvl="0" animBg="1"/>
      <p:bldP spid="39" grpId="0" bldLvl="0" animBg="1"/>
      <p:bldP spid="39" grpId="1" bldLvl="0" animBg="1"/>
      <p:bldP spid="40" grpId="0" bldLvl="0" animBg="1"/>
      <p:bldP spid="40" grpId="1" bldLvl="0" animBg="1"/>
      <p:bldP spid="41" grpId="0" bldLvl="0" animBg="1"/>
      <p:bldP spid="41" grpId="1" bldLvl="0" animBg="1"/>
      <p:bldP spid="42" grpId="0" bldLvl="0" animBg="1"/>
      <p:bldP spid="42" grpId="1" bldLvl="0" animBg="1"/>
      <p:bldP spid="43" grpId="0" bldLvl="0" animBg="1"/>
      <p:bldP spid="43" grpId="1" bldLvl="0" animBg="1"/>
      <p:bldP spid="44" grpId="0" bldLvl="0" animBg="1"/>
      <p:bldP spid="44" grpId="1" bldLvl="0" animBg="1"/>
      <p:bldP spid="45" grpId="0" bldLvl="0" animBg="1"/>
      <p:bldP spid="45" grpId="1" bldLvl="0" animBg="1"/>
      <p:bldP spid="46" grpId="0" bldLvl="0" animBg="1"/>
      <p:bldP spid="46" grpId="1" bldLvl="0" animBg="1"/>
      <p:bldP spid="47" grpId="0" bldLvl="0" animBg="1"/>
      <p:bldP spid="47" grpId="1" bldLvl="0" animBg="1"/>
      <p:bldP spid="48" grpId="0" bldLvl="0" animBg="1"/>
      <p:bldP spid="48" grpId="1" bldLvl="0" animBg="1"/>
      <p:bldP spid="49" grpId="0" bldLvl="0" animBg="1"/>
      <p:bldP spid="49" grpId="1" bldLvl="0" animBg="1"/>
      <p:bldP spid="50" grpId="0" bldLvl="0" animBg="1"/>
      <p:bldP spid="50" grpId="1" bldLvl="0" animBg="1"/>
      <p:bldP spid="51" grpId="0" bldLvl="0" animBg="1"/>
      <p:bldP spid="51" grpId="1" bldLvl="0" animBg="1"/>
      <p:bldP spid="52" grpId="0" bldLvl="0" animBg="1"/>
      <p:bldP spid="52" grpId="1" bldLvl="0" animBg="1"/>
      <p:bldP spid="53" grpId="0" bldLvl="0" animBg="1"/>
      <p:bldP spid="53" grpId="1" bldLvl="0" animBg="1"/>
      <p:bldP spid="54" grpId="0" bldLvl="0" animBg="1"/>
      <p:bldP spid="54" grpId="1" bldLvl="0" animBg="1"/>
      <p:bldP spid="55" grpId="0" bldLvl="0" animBg="1"/>
      <p:bldP spid="55" grpId="1" bldLvl="0" animBg="1"/>
      <p:bldP spid="56" grpId="0" bldLvl="0" animBg="1"/>
      <p:bldP spid="56" grpId="1" bldLvl="0" animBg="1"/>
      <p:bldP spid="57" grpId="0" bldLvl="0" animBg="1"/>
      <p:bldP spid="57" grpId="1" bldLvl="0" animBg="1"/>
      <p:bldP spid="58" grpId="0" bldLvl="0" animBg="1"/>
      <p:bldP spid="58" grpId="1" bldLvl="0" animBg="1"/>
      <p:bldP spid="59" grpId="0" bldLvl="0" animBg="1"/>
      <p:bldP spid="59" grpId="1" bldLvl="0" animBg="1"/>
      <p:bldP spid="60" grpId="0" bldLvl="0" animBg="1"/>
      <p:bldP spid="60" grpId="1" bldLvl="0" animBg="1"/>
      <p:bldP spid="61" grpId="0" bldLvl="0" animBg="1"/>
      <p:bldP spid="61" grpId="1" bldLvl="0" animBg="1"/>
      <p:bldP spid="62" grpId="0" bldLvl="0" animBg="1"/>
      <p:bldP spid="62" grpId="1" bldLvl="0" animBg="1"/>
      <p:bldP spid="63" grpId="0" bldLvl="0" animBg="1"/>
      <p:bldP spid="63" grpId="1" bldLvl="0" animBg="1"/>
      <p:bldP spid="64" grpId="0" bldLvl="0" animBg="1"/>
      <p:bldP spid="64" grpId="1" bldLvl="0" animBg="1"/>
      <p:bldP spid="65" grpId="0" bldLvl="0" animBg="1"/>
      <p:bldP spid="65" grpId="1" bldLvl="0" animBg="1"/>
      <p:bldP spid="66" grpId="0" bldLvl="0" animBg="1"/>
      <p:bldP spid="66" grpId="1" bldLvl="0" animBg="1"/>
      <p:bldP spid="67" grpId="0" bldLvl="0" animBg="1"/>
      <p:bldP spid="67" grpId="1" bldLvl="0" animBg="1"/>
      <p:bldP spid="68" grpId="0" bldLvl="0" animBg="1"/>
      <p:bldP spid="68" grpId="1" bldLvl="0" animBg="1"/>
      <p:bldP spid="69" grpId="0" bldLvl="0" animBg="1"/>
      <p:bldP spid="69" grpId="1" bldLvl="0" animBg="1"/>
      <p:bldP spid="70" grpId="0" bldLvl="0" animBg="1"/>
      <p:bldP spid="70" grpId="1" bldLvl="0" animBg="1"/>
      <p:bldP spid="71" grpId="0" bldLvl="0" animBg="1"/>
      <p:bldP spid="71" grpId="1" bldLvl="0" animBg="1"/>
      <p:bldP spid="72" grpId="0" bldLvl="0" animBg="1"/>
      <p:bldP spid="72" grpId="1" bldLvl="0" animBg="1"/>
      <p:bldP spid="73" grpId="0" bldLvl="0" animBg="1"/>
      <p:bldP spid="73" grpId="1" bldLvl="0" animBg="1"/>
      <p:bldP spid="74" grpId="0" bldLvl="0" animBg="1"/>
      <p:bldP spid="74" grpId="1" bldLvl="0" animBg="1"/>
      <p:bldP spid="75" grpId="0" bldLvl="0" animBg="1"/>
      <p:bldP spid="75" grpId="1" bldLvl="0" animBg="1"/>
      <p:bldP spid="76" grpId="0" bldLvl="0" animBg="1"/>
      <p:bldP spid="76" grpId="1" bldLvl="0" animBg="1"/>
      <p:bldP spid="77" grpId="0" bldLvl="0" animBg="1"/>
      <p:bldP spid="77" grpId="1" bldLvl="0" animBg="1"/>
      <p:bldP spid="78" grpId="0" bldLvl="0" animBg="1"/>
      <p:bldP spid="78" grpId="1" bldLvl="0" animBg="1"/>
      <p:bldP spid="79" grpId="0" bldLvl="0" animBg="1"/>
      <p:bldP spid="79" grpId="1" bldLvl="0" animBg="1"/>
      <p:bldP spid="80" grpId="0" bldLvl="0" animBg="1"/>
      <p:bldP spid="80" grpId="1" bldLvl="0" animBg="1"/>
      <p:bldP spid="81" grpId="0" bldLvl="0" animBg="1"/>
      <p:bldP spid="81" grpId="1" bldLvl="0" animBg="1"/>
      <p:bldP spid="82" grpId="0" bldLvl="0" animBg="1"/>
      <p:bldP spid="82" grpId="1" bldLvl="0" animBg="1"/>
      <p:bldP spid="83" grpId="0" bldLvl="0" animBg="1"/>
      <p:bldP spid="83" grpId="1" bldLvl="0" animBg="1"/>
      <p:bldP spid="84" grpId="0" bldLvl="0" animBg="1"/>
      <p:bldP spid="84" grpId="1" bldLvl="0" animBg="1"/>
      <p:bldP spid="85" grpId="0" bldLvl="0" animBg="1"/>
      <p:bldP spid="85" grpId="1" bldLvl="0" animBg="1"/>
      <p:bldP spid="86" grpId="0" bldLvl="0" animBg="1"/>
      <p:bldP spid="86" grpId="1" bldLvl="0" animBg="1"/>
      <p:bldP spid="87" grpId="0" bldLvl="0" animBg="1"/>
      <p:bldP spid="87" grpId="1" bldLvl="0" animBg="1"/>
      <p:bldP spid="88" grpId="0" bldLvl="0" animBg="1"/>
      <p:bldP spid="88" grpId="1" bldLvl="0" animBg="1"/>
      <p:bldP spid="89" grpId="0" bldLvl="0" animBg="1"/>
      <p:bldP spid="89" grpId="1" bldLvl="0" animBg="1"/>
      <p:bldP spid="90" grpId="0" bldLvl="0" animBg="1"/>
      <p:bldP spid="90" grpId="1" bldLvl="0" animBg="1"/>
      <p:bldP spid="91" grpId="0" bldLvl="0" animBg="1"/>
      <p:bldP spid="91" grpId="1" bldLvl="0" animBg="1"/>
      <p:bldP spid="92" grpId="0" bldLvl="0" animBg="1"/>
      <p:bldP spid="92" grpId="1" bldLvl="0" animBg="1"/>
      <p:bldP spid="93" grpId="0" bldLvl="0" animBg="1"/>
      <p:bldP spid="93" grpId="1" bldLvl="0" animBg="1"/>
      <p:bldP spid="94" grpId="0" bldLvl="0" animBg="1"/>
      <p:bldP spid="94" grpId="1" bldLvl="0" animBg="1"/>
      <p:bldP spid="95" grpId="0" bldLvl="0" animBg="1"/>
      <p:bldP spid="95" grpId="1" bldLvl="0" animBg="1"/>
      <p:bldP spid="96" grpId="0" bldLvl="0" animBg="1"/>
      <p:bldP spid="96" grpId="1" bldLvl="0" animBg="1"/>
      <p:bldP spid="97" grpId="0" bldLvl="0" animBg="1"/>
      <p:bldP spid="97" grpId="1" bldLvl="0" animBg="1"/>
      <p:bldP spid="98" grpId="0" bldLvl="0" animBg="1"/>
      <p:bldP spid="98" grpId="1" bldLvl="0" animBg="1"/>
      <p:bldP spid="99" grpId="0" bldLvl="0" animBg="1"/>
      <p:bldP spid="99" grpId="1" bldLvl="0" animBg="1"/>
      <p:bldP spid="100" grpId="0" bldLvl="0" animBg="1"/>
      <p:bldP spid="100" grpId="1" bldLvl="0" animBg="1"/>
      <p:bldP spid="101" grpId="0" bldLvl="0" animBg="1"/>
      <p:bldP spid="101" grpId="1" bldLvl="0" animBg="1"/>
      <p:bldP spid="102" grpId="0" bldLvl="0" animBg="1"/>
      <p:bldP spid="102" grpId="1" bldLvl="0" animBg="1"/>
      <p:bldP spid="103" grpId="0" bldLvl="0" animBg="1"/>
      <p:bldP spid="103" grpId="1" bldLvl="0" animBg="1"/>
      <p:bldP spid="104" grpId="0" bldLvl="0" animBg="1"/>
      <p:bldP spid="104" grpId="1" bldLvl="0" animBg="1"/>
      <p:bldP spid="105" grpId="0" bldLvl="0" animBg="1"/>
      <p:bldP spid="105" grpId="1" bldLvl="0" animBg="1"/>
      <p:bldP spid="106" grpId="0" bldLvl="0" animBg="1"/>
      <p:bldP spid="106" grpId="1" bldLvl="0" animBg="1"/>
      <p:bldP spid="107" grpId="0" bldLvl="0" animBg="1"/>
      <p:bldP spid="107" grpId="1" bldLvl="0" animBg="1"/>
      <p:bldP spid="108" grpId="0" bldLvl="0" animBg="1"/>
      <p:bldP spid="108" grpId="1" bldLvl="0" animBg="1"/>
      <p:bldP spid="109" grpId="0" bldLvl="0" animBg="1"/>
      <p:bldP spid="109" grpId="1" bldLvl="0" animBg="1"/>
      <p:bldP spid="110" grpId="0" bldLvl="0" animBg="1"/>
      <p:bldP spid="110" grpId="1" bldLvl="0" animBg="1"/>
      <p:bldP spid="111" grpId="0" bldLvl="0" animBg="1"/>
      <p:bldP spid="111" grpId="1" bldLvl="0" animBg="1"/>
      <p:bldP spid="112" grpId="0" bldLvl="0" animBg="1"/>
      <p:bldP spid="112" grpId="1" bldLvl="0" animBg="1"/>
      <p:bldP spid="113" grpId="0" bldLvl="0" animBg="1"/>
      <p:bldP spid="113" grpId="1" bldLvl="0" animBg="1"/>
      <p:bldP spid="114" grpId="0" bldLvl="0" animBg="1"/>
      <p:bldP spid="114" grpId="1" bldLvl="0" animBg="1"/>
      <p:bldP spid="115" grpId="0" bldLvl="0" animBg="1"/>
      <p:bldP spid="115" grpId="1" bldLvl="0" animBg="1"/>
      <p:bldP spid="116" grpId="0" bldLvl="0" animBg="1"/>
      <p:bldP spid="116" grpId="1" bldLvl="0" animBg="1"/>
      <p:bldP spid="117" grpId="0" bldLvl="0" animBg="1"/>
      <p:bldP spid="117" grpId="1" bldLvl="0" animBg="1"/>
      <p:bldP spid="118" grpId="0" bldLvl="0" animBg="1"/>
      <p:bldP spid="118" grpId="1" bldLvl="0" animBg="1"/>
      <p:bldP spid="119" grpId="0" bldLvl="0" animBg="1"/>
      <p:bldP spid="119" grpId="1" bldLvl="0" animBg="1"/>
      <p:bldP spid="120" grpId="0" bldLvl="0" animBg="1"/>
      <p:bldP spid="120" grpId="1" bldLvl="0" animBg="1"/>
      <p:bldP spid="121" grpId="0" bldLvl="0" animBg="1"/>
      <p:bldP spid="121" grpId="1" bldLvl="0" animBg="1"/>
      <p:bldP spid="122" grpId="0" bldLvl="0" animBg="1"/>
      <p:bldP spid="122" grpId="1" bldLvl="0" animBg="1"/>
      <p:bldP spid="123" grpId="0" bldLvl="0" animBg="1"/>
      <p:bldP spid="123" grpId="1" bldLvl="0" animBg="1"/>
      <p:bldP spid="124" grpId="0" bldLvl="0" animBg="1"/>
      <p:bldP spid="124" grpId="1" bldLvl="0" animBg="1"/>
      <p:bldP spid="125" grpId="0" bldLvl="0" animBg="1"/>
      <p:bldP spid="125" grpId="1" bldLvl="0" animBg="1"/>
      <p:bldP spid="126" grpId="0" bldLvl="0" animBg="1"/>
      <p:bldP spid="126" grpId="1" bldLvl="0" animBg="1"/>
      <p:bldP spid="127" grpId="0" bldLvl="0" animBg="1"/>
      <p:bldP spid="127" grpId="1" bldLvl="0" animBg="1"/>
      <p:bldP spid="128" grpId="0" bldLvl="0" animBg="1"/>
      <p:bldP spid="128" grpId="1" bldLvl="0" animBg="1"/>
      <p:bldP spid="129" grpId="0" bldLvl="0" animBg="1"/>
      <p:bldP spid="129" grpId="1" bldLvl="0" animBg="1"/>
      <p:bldP spid="130" grpId="0" bldLvl="0" animBg="1"/>
      <p:bldP spid="130" grpId="1" bldLvl="0" animBg="1"/>
      <p:bldP spid="131" grpId="0" bldLvl="0" animBg="1"/>
      <p:bldP spid="131" grpId="1" bldLvl="0" animBg="1"/>
      <p:bldP spid="132" grpId="0" bldLvl="0" animBg="1"/>
      <p:bldP spid="132" grpId="1" bldLvl="0" animBg="1"/>
      <p:bldP spid="133" grpId="0" bldLvl="0" animBg="1"/>
      <p:bldP spid="133" grpId="1" bldLvl="0" animBg="1"/>
      <p:bldP spid="134" grpId="0" bldLvl="0" animBg="1"/>
      <p:bldP spid="134" grpId="1" bldLvl="0" animBg="1"/>
      <p:bldP spid="135" grpId="0" bldLvl="0" animBg="1"/>
      <p:bldP spid="135" grpId="1" bldLvl="0" animBg="1"/>
      <p:bldP spid="136" grpId="0" bldLvl="0" animBg="1"/>
      <p:bldP spid="136" grpId="1" bldLvl="0" animBg="1"/>
      <p:bldP spid="137" grpId="0" bldLvl="0" animBg="1"/>
      <p:bldP spid="137" grpId="1" bldLvl="0" animBg="1"/>
      <p:bldP spid="138" grpId="0" bldLvl="0" animBg="1"/>
      <p:bldP spid="138" grpId="1" bldLvl="0" animBg="1"/>
      <p:bldP spid="139" grpId="0" bldLvl="0" animBg="1"/>
      <p:bldP spid="139" grpId="1" bldLvl="0" animBg="1"/>
      <p:bldP spid="140" grpId="0" bldLvl="0" animBg="1"/>
      <p:bldP spid="140" grpId="1" bldLvl="0" animBg="1"/>
      <p:bldP spid="141" grpId="0" bldLvl="0" animBg="1"/>
      <p:bldP spid="141" grpId="1" bldLvl="0" animBg="1"/>
      <p:bldP spid="142" grpId="0" bldLvl="0" animBg="1"/>
      <p:bldP spid="142" grpId="1" bldLvl="0" animBg="1"/>
      <p:bldP spid="143" grpId="0" bldLvl="0" animBg="1"/>
      <p:bldP spid="143" grpId="1" bldLvl="0" animBg="1"/>
      <p:bldP spid="144" grpId="0" bldLvl="0" animBg="1"/>
      <p:bldP spid="144" grpId="1" bldLvl="0" animBg="1"/>
      <p:bldP spid="145" grpId="0" bldLvl="0" animBg="1"/>
      <p:bldP spid="145" grpId="1" bldLvl="0" animBg="1"/>
      <p:bldP spid="146" grpId="0" bldLvl="0" animBg="1"/>
      <p:bldP spid="146" grpId="1" bldLvl="0" animBg="1"/>
      <p:bldP spid="147" grpId="0" bldLvl="0" animBg="1"/>
      <p:bldP spid="147" grpId="1" bldLvl="0" animBg="1"/>
      <p:bldP spid="148" grpId="0" bldLvl="0" animBg="1"/>
      <p:bldP spid="148" grpId="1" bldLvl="0" animBg="1"/>
      <p:bldP spid="149" grpId="0" bldLvl="0" animBg="1"/>
      <p:bldP spid="149" grpId="1" bldLvl="0" animBg="1"/>
      <p:bldP spid="150" grpId="0" bldLvl="0" animBg="1"/>
      <p:bldP spid="150" grpId="1" bldLvl="0" animBg="1"/>
      <p:bldP spid="151" grpId="0" bldLvl="0" animBg="1"/>
      <p:bldP spid="151" grpId="1" bldLvl="0" animBg="1"/>
      <p:bldP spid="152" grpId="0" bldLvl="0" animBg="1"/>
      <p:bldP spid="152" grpId="1" bldLvl="0" animBg="1"/>
      <p:bldP spid="153" grpId="0" bldLvl="0" animBg="1"/>
      <p:bldP spid="153" grpId="1" bldLvl="0" animBg="1"/>
      <p:bldP spid="154" grpId="0" bldLvl="0" animBg="1"/>
      <p:bldP spid="154" grpId="1" bldLvl="0" animBg="1"/>
      <p:bldP spid="155" grpId="0" bldLvl="0" animBg="1"/>
      <p:bldP spid="155" grpId="1" bldLvl="0" animBg="1"/>
      <p:bldP spid="156" grpId="0" bldLvl="0" animBg="1"/>
      <p:bldP spid="156" grpId="1" bldLvl="0" animBg="1"/>
      <p:bldP spid="157" grpId="0" bldLvl="0" animBg="1"/>
      <p:bldP spid="157" grpId="1" bldLvl="0" animBg="1"/>
      <p:bldP spid="158" grpId="0" bldLvl="0" animBg="1"/>
      <p:bldP spid="158" grpId="1" bldLvl="0" animBg="1"/>
      <p:bldP spid="159" grpId="0" bldLvl="0" animBg="1"/>
      <p:bldP spid="159" grpId="1" bldLvl="0" animBg="1"/>
      <p:bldP spid="160" grpId="0" bldLvl="0" animBg="1"/>
      <p:bldP spid="160" grpId="1" bldLvl="0" animBg="1"/>
      <p:bldP spid="161" grpId="0" bldLvl="0" animBg="1"/>
      <p:bldP spid="161" grpId="1" bldLvl="0" animBg="1"/>
      <p:bldP spid="162" grpId="0" bldLvl="0" animBg="1"/>
      <p:bldP spid="162" grpId="1" bldLvl="0" animBg="1"/>
      <p:bldP spid="163" grpId="0" bldLvl="0" animBg="1"/>
      <p:bldP spid="163" grpId="1" bldLvl="0" animBg="1"/>
      <p:bldP spid="164" grpId="0" bldLvl="0" animBg="1"/>
      <p:bldP spid="164" grpId="1" bldLvl="0" animBg="1"/>
      <p:bldP spid="165" grpId="0" bldLvl="0" animBg="1"/>
      <p:bldP spid="165" grpId="1" bldLvl="0" animBg="1"/>
      <p:bldP spid="166" grpId="0" bldLvl="0" animBg="1"/>
      <p:bldP spid="166" grpId="1" bldLvl="0" animBg="1"/>
      <p:bldP spid="167" grpId="0" bldLvl="0" animBg="1"/>
      <p:bldP spid="167" grpId="1" bldLvl="0" animBg="1"/>
      <p:bldP spid="168" grpId="0" bldLvl="0" animBg="1"/>
      <p:bldP spid="168" grpId="1" bldLvl="0" animBg="1"/>
      <p:bldP spid="169" grpId="0" bldLvl="0" animBg="1"/>
      <p:bldP spid="169" grpId="1" bldLvl="0" animBg="1"/>
      <p:bldP spid="170" grpId="0" bldLvl="0" animBg="1"/>
      <p:bldP spid="170" grpId="1" bldLvl="0" animBg="1"/>
      <p:bldP spid="171" grpId="0" bldLvl="0" animBg="1"/>
      <p:bldP spid="171" grpId="1" bldLvl="0" animBg="1"/>
      <p:bldP spid="172" grpId="0" bldLvl="0" animBg="1"/>
      <p:bldP spid="172" grpId="1" bldLvl="0" animBg="1"/>
      <p:bldP spid="173" grpId="0" bldLvl="0" animBg="1"/>
      <p:bldP spid="173" grpId="1" bldLvl="0" animBg="1"/>
      <p:bldP spid="174" grpId="0" bldLvl="0" animBg="1"/>
      <p:bldP spid="174" grpId="1" bldLvl="0" animBg="1"/>
      <p:bldP spid="175" grpId="0" bldLvl="0" animBg="1"/>
      <p:bldP spid="175" grpId="1" bldLvl="0" animBg="1"/>
      <p:bldP spid="176" grpId="0" bldLvl="0" animBg="1"/>
      <p:bldP spid="176" grpId="1" bldLvl="0" animBg="1"/>
      <p:bldP spid="177" grpId="0" bldLvl="0" animBg="1"/>
      <p:bldP spid="177" grpId="1" bldLvl="0" animBg="1"/>
      <p:bldP spid="178" grpId="0" bldLvl="0" animBg="1"/>
      <p:bldP spid="178" grpId="1" bldLvl="0" animBg="1"/>
      <p:bldP spid="179" grpId="0" bldLvl="0" animBg="1"/>
      <p:bldP spid="179" grpId="1" bldLvl="0" animBg="1"/>
      <p:bldP spid="180" grpId="0" bldLvl="0" animBg="1"/>
      <p:bldP spid="180" grpId="1" bldLvl="0" animBg="1"/>
      <p:bldP spid="181" grpId="0" bldLvl="0" animBg="1"/>
      <p:bldP spid="181" grpId="1" bldLvl="0" animBg="1"/>
      <p:bldP spid="182" grpId="0" bldLvl="0" animBg="1"/>
      <p:bldP spid="182" grpId="1" bldLvl="0" animBg="1"/>
      <p:bldP spid="183" grpId="0" bldLvl="0" animBg="1"/>
      <p:bldP spid="183" grpId="1" bldLvl="0" animBg="1"/>
      <p:bldP spid="184" grpId="0" bldLvl="0" animBg="1"/>
      <p:bldP spid="184" grpId="1" bldLvl="0" animBg="1"/>
      <p:bldP spid="185" grpId="0" bldLvl="0" animBg="1"/>
      <p:bldP spid="185" grpId="1" bldLvl="0" animBg="1"/>
      <p:bldP spid="186" grpId="0" bldLvl="0" animBg="1"/>
      <p:bldP spid="186" grpId="1" bldLvl="0" animBg="1"/>
      <p:bldP spid="187" grpId="0" bldLvl="0" animBg="1"/>
      <p:bldP spid="187" grpId="1" bldLvl="0" animBg="1"/>
      <p:bldP spid="188" grpId="0" bldLvl="0" animBg="1"/>
      <p:bldP spid="188" grpId="1" bldLvl="0" animBg="1"/>
      <p:bldP spid="189" grpId="0" bldLvl="0" animBg="1"/>
      <p:bldP spid="189" grpId="1" bldLvl="0" animBg="1"/>
      <p:bldP spid="190" grpId="0" bldLvl="0" animBg="1"/>
      <p:bldP spid="190" grpId="1" bldLvl="0" animBg="1"/>
      <p:bldP spid="191" grpId="0" bldLvl="0" animBg="1"/>
      <p:bldP spid="191" grpId="1" bldLvl="0" animBg="1"/>
      <p:bldP spid="192" grpId="0" bldLvl="0" animBg="1"/>
      <p:bldP spid="192" grpId="1" bldLvl="0" animBg="1"/>
      <p:bldP spid="193" grpId="0" bldLvl="0" animBg="1"/>
      <p:bldP spid="193" grpId="1" bldLvl="0" animBg="1"/>
      <p:bldP spid="194" grpId="0" bldLvl="0" animBg="1"/>
      <p:bldP spid="194" grpId="1" bldLvl="0" animBg="1"/>
      <p:bldP spid="195" grpId="0" bldLvl="0" animBg="1"/>
      <p:bldP spid="195" grpId="1" bldLvl="0" animBg="1"/>
      <p:bldP spid="196" grpId="0" bldLvl="0" animBg="1"/>
      <p:bldP spid="196" grpId="1" bldLvl="0" animBg="1"/>
      <p:bldP spid="197" grpId="0" bldLvl="0" animBg="1"/>
      <p:bldP spid="197" grpId="1" bldLvl="0" animBg="1"/>
      <p:bldP spid="198" grpId="0" bldLvl="0" animBg="1"/>
      <p:bldP spid="198" grpId="1" bldLvl="0" animBg="1"/>
      <p:bldP spid="199" grpId="0" bldLvl="0" animBg="1"/>
      <p:bldP spid="199" grpId="1" bldLvl="0" animBg="1"/>
      <p:bldP spid="200" grpId="0" bldLvl="0" animBg="1"/>
      <p:bldP spid="200" grpId="1" bldLvl="0" animBg="1"/>
      <p:bldP spid="201" grpId="0" bldLvl="0" animBg="1"/>
      <p:bldP spid="201" grpId="1" bldLvl="0" animBg="1"/>
      <p:bldP spid="202" grpId="0" bldLvl="0" animBg="1"/>
      <p:bldP spid="202" grpId="1" bldLvl="0" animBg="1"/>
      <p:bldP spid="203" grpId="0" bldLvl="0" animBg="1"/>
      <p:bldP spid="203" grpId="1" bldLvl="0" animBg="1"/>
      <p:bldP spid="204" grpId="0" bldLvl="0" animBg="1"/>
      <p:bldP spid="204" grpId="1" bldLvl="0" animBg="1"/>
      <p:bldP spid="205" grpId="0" bldLvl="0" animBg="1"/>
      <p:bldP spid="205" grpId="1" bldLvl="0" animBg="1"/>
      <p:bldP spid="206" grpId="0" bldLvl="0" animBg="1"/>
      <p:bldP spid="206" grpId="1" bldLvl="0" animBg="1"/>
      <p:bldP spid="207" grpId="0" bldLvl="0" animBg="1"/>
      <p:bldP spid="207" grpId="1" bldLvl="0" animBg="1"/>
      <p:bldP spid="208" grpId="0" bldLvl="0" animBg="1"/>
      <p:bldP spid="208" grpId="1" bldLvl="0" animBg="1"/>
      <p:bldP spid="209" grpId="0" bldLvl="0" animBg="1"/>
      <p:bldP spid="209" grpId="1" bldLvl="0" animBg="1"/>
      <p:bldP spid="210" grpId="0" bldLvl="0" animBg="1"/>
      <p:bldP spid="210" grpId="1" bldLvl="0" animBg="1"/>
      <p:bldP spid="211" grpId="0" bldLvl="0" animBg="1"/>
      <p:bldP spid="211" grpId="1" bldLvl="0" animBg="1"/>
      <p:bldP spid="212" grpId="0" bldLvl="0" animBg="1"/>
      <p:bldP spid="212" grpId="1" bldLvl="0" animBg="1"/>
      <p:bldP spid="213" grpId="0" bldLvl="0" animBg="1"/>
      <p:bldP spid="213" grpId="1" bldLvl="0" animBg="1"/>
      <p:bldP spid="214" grpId="0" bldLvl="0" animBg="1"/>
      <p:bldP spid="214" grpId="1" bldLvl="0" animBg="1"/>
      <p:bldP spid="215" grpId="0" bldLvl="0" animBg="1"/>
      <p:bldP spid="215" grpId="1" bldLvl="0" animBg="1"/>
      <p:bldP spid="216" grpId="0" bldLvl="0" animBg="1"/>
      <p:bldP spid="216" grpId="1" bldLvl="0" animBg="1"/>
      <p:bldP spid="217" grpId="0" bldLvl="0" animBg="1"/>
      <p:bldP spid="217" grpId="1" bldLvl="0" animBg="1"/>
      <p:bldP spid="218" grpId="0" bldLvl="0" animBg="1"/>
      <p:bldP spid="218" grpId="1" bldLvl="0" animBg="1"/>
      <p:bldP spid="219" grpId="0" bldLvl="0" animBg="1"/>
      <p:bldP spid="219" grpId="1" bldLvl="0" animBg="1"/>
      <p:bldP spid="220" grpId="0" bldLvl="0" animBg="1"/>
      <p:bldP spid="220" grpId="1" bldLvl="0" animBg="1"/>
      <p:bldP spid="221" grpId="0" bldLvl="0" animBg="1"/>
      <p:bldP spid="221"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custDataLst>
              <p:tags r:id="rId1"/>
            </p:custDataLst>
          </p:nvPr>
        </p:nvPicPr>
        <p:blipFill>
          <a:blip r:embed="rId2"/>
          <a:stretch>
            <a:fillRect/>
          </a:stretch>
        </p:blipFill>
        <p:spPr>
          <a:xfrm>
            <a:off x="7132639" y="3506175"/>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3" name="文本框 2"/>
          <p:cNvSpPr txBox="1"/>
          <p:nvPr>
            <p:custDataLst>
              <p:tags r:id="rId3"/>
            </p:custDataLst>
          </p:nvPr>
        </p:nvSpPr>
        <p:spPr>
          <a:xfrm>
            <a:off x="1703708" y="692786"/>
            <a:ext cx="8458267" cy="609600"/>
          </a:xfrm>
          <a:prstGeom prst="rect">
            <a:avLst/>
          </a:prstGeom>
          <a:noFill/>
        </p:spPr>
        <p:txBody>
          <a:bodyPr wrap="square" lIns="47625" tIns="19050" rIns="47625" bIns="19050" rtlCol="0" anchor="ctr">
            <a:noAutofit/>
          </a:bodyPr>
          <a:lstStyle/>
          <a:p>
            <a:pPr marL="0" indent="0" algn="l">
              <a:lnSpc>
                <a:spcPct val="100000"/>
              </a:lnSpc>
              <a:spcBef>
                <a:spcPct val="0"/>
              </a:spcBef>
              <a:spcAft>
                <a:spcPct val="0"/>
              </a:spcAft>
              <a:buSzTx/>
              <a:buNone/>
            </a:pPr>
            <a:r>
              <a:rPr lang="zh-CN" altLang="en-US" sz="2400" b="1" spc="300">
                <a:solidFill>
                  <a:srgbClr val="C15354"/>
                </a:solidFill>
                <a:latin typeface="微软雅黑" panose="020B0503020204020204" charset="-122"/>
                <a:ea typeface="微软雅黑" panose="020B0503020204020204" charset="-122"/>
              </a:rPr>
              <a:t>百合花</a:t>
            </a:r>
            <a:endParaRPr lang="zh-CN" altLang="en-US" sz="2400" b="1" spc="300">
              <a:solidFill>
                <a:srgbClr val="C15354"/>
              </a:solidFill>
              <a:latin typeface="微软雅黑" panose="020B0503020204020204" charset="-122"/>
              <a:ea typeface="微软雅黑" panose="020B0503020204020204" charset="-122"/>
            </a:endParaRPr>
          </a:p>
        </p:txBody>
      </p:sp>
      <p:sp>
        <p:nvSpPr>
          <p:cNvPr id="9" name="矩形 8"/>
          <p:cNvSpPr/>
          <p:nvPr>
            <p:custDataLst>
              <p:tags r:id="rId4"/>
            </p:custDataLst>
          </p:nvPr>
        </p:nvSpPr>
        <p:spPr>
          <a:xfrm>
            <a:off x="4440338" y="2073382"/>
            <a:ext cx="3577906" cy="3577906"/>
          </a:xfrm>
          <a:prstGeom prst="rect">
            <a:avLst/>
          </a:prstGeom>
          <a:solidFill>
            <a:srgbClr val="D9D9D9"/>
          </a:solidFill>
          <a:ln>
            <a:noFill/>
          </a:ln>
          <a:effectLst>
            <a:outerShdw blurRad="127000" dist="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FFFF"/>
              </a:solidFill>
              <a:latin typeface="微软雅黑" panose="020B0503020204020204" charset="-122"/>
              <a:ea typeface="微软雅黑" panose="020B0503020204020204" charset="-122"/>
            </a:endParaRPr>
          </a:p>
        </p:txBody>
      </p:sp>
      <p:pic>
        <p:nvPicPr>
          <p:cNvPr id="11" name="PA-图片 5" descr="C:\Users\2GGTFQ2\Desktop\tuwen(1)\图片\11\未标题-1.png未标题-1"/>
          <p:cNvPicPr>
            <a:picLocks noChangeAspect="1"/>
          </p:cNvPicPr>
          <p:nvPr>
            <p:custDataLst>
              <p:tags r:id="rId5"/>
            </p:custDataLst>
          </p:nvPr>
        </p:nvPicPr>
        <p:blipFill>
          <a:blip r:embed="rId6" cstate="email"/>
          <a:srcRect/>
          <a:stretch>
            <a:fillRect/>
          </a:stretch>
        </p:blipFill>
        <p:spPr>
          <a:xfrm>
            <a:off x="876876" y="2192068"/>
            <a:ext cx="2995419" cy="2995441"/>
          </a:xfrm>
          <a:prstGeom prst="rect">
            <a:avLst/>
          </a:prstGeom>
          <a:effectLst>
            <a:outerShdw blurRad="127000" dist="38100" dir="16200000" rotWithShape="0">
              <a:prstClr val="black">
                <a:alpha val="20000"/>
              </a:prstClr>
            </a:outerShdw>
          </a:effectLst>
        </p:spPr>
      </p:pic>
      <p:pic>
        <p:nvPicPr>
          <p:cNvPr id="12" name="PA-图片 11" descr="C:\Users\2GGTFQ2\Desktop\tuwen(1)\图片\11\scooter-11-1442.jpgscooter-11-1442"/>
          <p:cNvPicPr>
            <a:picLocks noChangeAspect="1"/>
          </p:cNvPicPr>
          <p:nvPr>
            <p:custDataLst>
              <p:tags r:id="rId7"/>
            </p:custDataLst>
          </p:nvPr>
        </p:nvPicPr>
        <p:blipFill>
          <a:blip r:embed="rId8" cstate="email"/>
          <a:srcRect/>
          <a:stretch>
            <a:fillRect/>
          </a:stretch>
        </p:blipFill>
        <p:spPr>
          <a:xfrm>
            <a:off x="4291004" y="1900837"/>
            <a:ext cx="3577906" cy="3577900"/>
          </a:xfrm>
          <a:prstGeom prst="rect">
            <a:avLst/>
          </a:prstGeom>
          <a:effectLst>
            <a:outerShdw blurRad="127000" dist="38100" dir="16200000" rotWithShape="0">
              <a:prstClr val="black">
                <a:alpha val="20000"/>
              </a:prstClr>
            </a:outerShdw>
          </a:effectLst>
        </p:spPr>
      </p:pic>
      <p:pic>
        <p:nvPicPr>
          <p:cNvPr id="13" name="PA-图片 8" descr="图片包含 道路, 户外, 摩托车, 汽车&#10;&#10;自动生成的说明"/>
          <p:cNvPicPr>
            <a:picLocks noChangeAspect="1"/>
          </p:cNvPicPr>
          <p:nvPr>
            <p:custDataLst>
              <p:tags r:id="rId9"/>
            </p:custDataLst>
          </p:nvPr>
        </p:nvPicPr>
        <p:blipFill>
          <a:blip r:embed="rId10" cstate="email"/>
          <a:stretch>
            <a:fillRect/>
          </a:stretch>
        </p:blipFill>
        <p:spPr>
          <a:xfrm>
            <a:off x="-2537252" y="2192068"/>
            <a:ext cx="2995441" cy="2995441"/>
          </a:xfrm>
          <a:prstGeom prst="rect">
            <a:avLst/>
          </a:prstGeom>
          <a:effectLst>
            <a:outerShdw blurRad="127000" dist="38100" dir="16200000" rotWithShape="0">
              <a:prstClr val="black">
                <a:alpha val="20000"/>
              </a:prstClr>
            </a:outerShdw>
          </a:effectLst>
        </p:spPr>
      </p:pic>
      <p:pic>
        <p:nvPicPr>
          <p:cNvPr id="14" name="PA-图片 11" descr="C:\Users\2GGTFQ2\Desktop\tuwen(1)\图片\11\scooter-11-1442.jpgscooter-11-1442"/>
          <p:cNvPicPr>
            <a:picLocks noChangeAspect="1"/>
          </p:cNvPicPr>
          <p:nvPr>
            <p:custDataLst>
              <p:tags r:id="rId11"/>
            </p:custDataLst>
          </p:nvPr>
        </p:nvPicPr>
        <p:blipFill>
          <a:blip r:embed="rId12" cstate="email"/>
          <a:srcRect/>
          <a:stretch>
            <a:fillRect/>
          </a:stretch>
        </p:blipFill>
        <p:spPr>
          <a:xfrm>
            <a:off x="8434337" y="2192223"/>
            <a:ext cx="2995135" cy="2995130"/>
          </a:xfrm>
          <a:prstGeom prst="rect">
            <a:avLst/>
          </a:prstGeom>
          <a:effectLst>
            <a:outerShdw blurRad="127000" dist="38100" dir="16200000" rotWithShape="0">
              <a:prstClr val="black">
                <a:alpha val="20000"/>
              </a:prstClr>
            </a:outerShdw>
          </a:effectLst>
        </p:spPr>
      </p:pic>
      <p:pic>
        <p:nvPicPr>
          <p:cNvPr id="15" name="PA-图片 11" descr="C:\Users\2GGTFQ2\Desktop\tuwen(1)\图片\11\scooter-11-1442.jpgscooter-11-1442"/>
          <p:cNvPicPr>
            <a:picLocks noChangeAspect="1"/>
          </p:cNvPicPr>
          <p:nvPr>
            <p:custDataLst>
              <p:tags r:id="rId13"/>
            </p:custDataLst>
          </p:nvPr>
        </p:nvPicPr>
        <p:blipFill>
          <a:blip r:embed="rId14" cstate="email"/>
          <a:srcRect/>
          <a:stretch>
            <a:fillRect/>
          </a:stretch>
        </p:blipFill>
        <p:spPr>
          <a:xfrm>
            <a:off x="11994932" y="2192068"/>
            <a:ext cx="2995446" cy="2995441"/>
          </a:xfrm>
          <a:prstGeom prst="rect">
            <a:avLst/>
          </a:prstGeom>
          <a:effectLst>
            <a:outerShdw blurRad="127000" dist="38100" dir="16200000" rotWithShape="0">
              <a:prstClr val="black">
                <a:alpha val="20000"/>
              </a:prstClr>
            </a:outerShdw>
          </a:effectLst>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 calcmode="lin" valueType="num">
                                      <p:cBhvr additive="base">
                                        <p:cTn id="6" dur="500" fill="hold">
                                          <p:stCondLst>
                                            <p:cond delay="0"/>
                                          </p:stCondLst>
                                        </p:cTn>
                                        <p:tgtEl>
                                          <p:spTgt spid="13"/>
                                        </p:tgtEl>
                                        <p:attrNameLst>
                                          <p:attrName>ppt_x</p:attrName>
                                        </p:attrNameLst>
                                      </p:cBhvr>
                                      <p:tavLst>
                                        <p:tav tm="0">
                                          <p:val>
                                            <p:strVal val="ppt_x"/>
                                          </p:val>
                                        </p:tav>
                                        <p:tav tm="100000">
                                          <p:val>
                                            <p:strVal val="#ppt_x+0.373372"/>
                                          </p:val>
                                        </p:tav>
                                      </p:tavLst>
                                    </p:anim>
                                    <p:anim calcmode="lin" valueType="num">
                                      <p:cBhvr additive="base">
                                        <p:cTn id="7" dur="500" fill="hold">
                                          <p:stCondLst>
                                            <p:cond delay="0"/>
                                          </p:stCondLst>
                                        </p:cTn>
                                        <p:tgtEl>
                                          <p:spTgt spid="13"/>
                                        </p:tgtEl>
                                        <p:attrNameLst>
                                          <p:attrName>ppt_y</p:attrName>
                                        </p:attrNameLst>
                                      </p:cBhvr>
                                      <p:tavLst>
                                        <p:tav tm="0">
                                          <p:val>
                                            <p:strVal val="ppt_y"/>
                                          </p:val>
                                        </p:tav>
                                        <p:tav tm="100000">
                                          <p:val>
                                            <p:strVal val="#ppt_y+0"/>
                                          </p:val>
                                        </p:tav>
                                      </p:tavLst>
                                    </p:anim>
                                    <p:anim calcmode="lin" valueType="num">
                                      <p:cBhvr additive="base">
                                        <p:cTn id="8" dur="500" fill="hold">
                                          <p:stCondLst>
                                            <p:cond delay="0"/>
                                          </p:stCondLst>
                                        </p:cTn>
                                        <p:tgtEl>
                                          <p:spTgt spid="13"/>
                                        </p:tgtEl>
                                        <p:attrNameLst>
                                          <p:attrName>ppt_w</p:attrName>
                                        </p:attrNameLst>
                                      </p:cBhvr>
                                      <p:tavLst>
                                        <p:tav tm="0">
                                          <p:val>
                                            <p:strVal val="ppt_w"/>
                                          </p:val>
                                        </p:tav>
                                        <p:tav tm="100000">
                                          <p:val>
                                            <p:strVal val="#ppt_w+-2.45836e-06"/>
                                          </p:val>
                                        </p:tav>
                                      </p:tavLst>
                                    </p:anim>
                                    <p:anim calcmode="lin" valueType="num">
                                      <p:cBhvr additive="base">
                                        <p:cTn id="9" dur="500" fill="hold">
                                          <p:stCondLst>
                                            <p:cond delay="0"/>
                                          </p:stCondLst>
                                        </p:cTn>
                                        <p:tgtEl>
                                          <p:spTgt spid="13"/>
                                        </p:tgtEl>
                                        <p:attrNameLst>
                                          <p:attrName>ppt_h</p:attrName>
                                        </p:attrNameLst>
                                      </p:cBhvr>
                                      <p:tavLst>
                                        <p:tav tm="0">
                                          <p:val>
                                            <p:strVal val="ppt_h"/>
                                          </p:val>
                                        </p:tav>
                                        <p:tav tm="100000">
                                          <p:val>
                                            <p:strVal val="#ppt_h+0"/>
                                          </p:val>
                                        </p:tav>
                                      </p:tavLst>
                                    </p:anim>
                                  </p:childTnLst>
                                </p:cTn>
                              </p:par>
                              <p:par>
                                <p:cTn id="10" presetID="35" presetClass="path" presetSubtype="0" accel="50000" decel="50000" fill="hold" nodeType="withEffect">
                                  <p:stCondLst>
                                    <p:cond delay="0"/>
                                  </p:stCondLst>
                                  <p:childTnLst>
                                    <p:anim calcmode="lin" valueType="num">
                                      <p:cBhvr additive="base">
                                        <p:cTn id="11" dur="500" fill="hold">
                                          <p:stCondLst>
                                            <p:cond delay="0"/>
                                          </p:stCondLst>
                                        </p:cTn>
                                        <p:tgtEl>
                                          <p:spTgt spid="11"/>
                                        </p:tgtEl>
                                        <p:attrNameLst>
                                          <p:attrName>ppt_x</p:attrName>
                                        </p:attrNameLst>
                                      </p:cBhvr>
                                      <p:tavLst>
                                        <p:tav tm="0">
                                          <p:val>
                                            <p:strVal val="ppt_x"/>
                                          </p:val>
                                        </p:tav>
                                        <p:tav tm="100000">
                                          <p:val>
                                            <p:strVal val="#ppt_x+0.405224"/>
                                          </p:val>
                                        </p:tav>
                                      </p:tavLst>
                                    </p:anim>
                                    <p:anim calcmode="lin" valueType="num">
                                      <p:cBhvr additive="base">
                                        <p:cTn id="12" dur="500" fill="hold">
                                          <p:stCondLst>
                                            <p:cond delay="0"/>
                                          </p:stCondLst>
                                        </p:cTn>
                                        <p:tgtEl>
                                          <p:spTgt spid="11"/>
                                        </p:tgtEl>
                                        <p:attrNameLst>
                                          <p:attrName>ppt_y</p:attrName>
                                        </p:attrNameLst>
                                      </p:cBhvr>
                                      <p:tavLst>
                                        <p:tav tm="0">
                                          <p:val>
                                            <p:strVal val="ppt_y"/>
                                          </p:val>
                                        </p:tav>
                                        <p:tav tm="100000">
                                          <p:val>
                                            <p:strVal val="#ppt_y+-2.11928e-07"/>
                                          </p:val>
                                        </p:tav>
                                      </p:tavLst>
                                    </p:anim>
                                    <p:anim calcmode="lin" valueType="num">
                                      <p:cBhvr additive="base">
                                        <p:cTn id="13" dur="500" fill="hold">
                                          <p:stCondLst>
                                            <p:cond delay="0"/>
                                          </p:stCondLst>
                                        </p:cTn>
                                        <p:tgtEl>
                                          <p:spTgt spid="11"/>
                                        </p:tgtEl>
                                        <p:attrNameLst>
                                          <p:attrName>ppt_w</p:attrName>
                                        </p:attrNameLst>
                                      </p:cBhvr>
                                      <p:tavLst>
                                        <p:tav tm="0">
                                          <p:val>
                                            <p:strVal val="ppt_w"/>
                                          </p:val>
                                        </p:tav>
                                        <p:tav tm="100000">
                                          <p:val>
                                            <p:strVal val="#ppt_w+0.0637016"/>
                                          </p:val>
                                        </p:tav>
                                      </p:tavLst>
                                    </p:anim>
                                    <p:anim calcmode="lin" valueType="num">
                                      <p:cBhvr additive="base">
                                        <p:cTn id="14" dur="500" fill="hold">
                                          <p:stCondLst>
                                            <p:cond delay="0"/>
                                          </p:stCondLst>
                                        </p:cTn>
                                        <p:tgtEl>
                                          <p:spTgt spid="11"/>
                                        </p:tgtEl>
                                        <p:attrNameLst>
                                          <p:attrName>ppt_h</p:attrName>
                                        </p:attrNameLst>
                                      </p:cBhvr>
                                      <p:tavLst>
                                        <p:tav tm="0">
                                          <p:val>
                                            <p:strVal val="ppt_h"/>
                                          </p:val>
                                        </p:tav>
                                        <p:tav tm="100000">
                                          <p:val>
                                            <p:strVal val="#ppt_h+0.0849313"/>
                                          </p:val>
                                        </p:tav>
                                      </p:tavLst>
                                    </p:anim>
                                  </p:childTnLst>
                                </p:cTn>
                              </p:par>
                              <p:par>
                                <p:cTn id="15" presetID="35" presetClass="path" presetSubtype="0" accel="50000" decel="50000" fill="hold" nodeType="withEffect">
                                  <p:stCondLst>
                                    <p:cond delay="0"/>
                                  </p:stCondLst>
                                  <p:childTnLst>
                                    <p:anim calcmode="lin" valueType="num">
                                      <p:cBhvr additive="base">
                                        <p:cTn id="16" dur="500" fill="hold">
                                          <p:stCondLst>
                                            <p:cond delay="0"/>
                                          </p:stCondLst>
                                        </p:cTn>
                                        <p:tgtEl>
                                          <p:spTgt spid="12"/>
                                        </p:tgtEl>
                                        <p:attrNameLst>
                                          <p:attrName>ppt_x</p:attrName>
                                        </p:attrNameLst>
                                      </p:cBhvr>
                                      <p:tavLst>
                                        <p:tav tm="0">
                                          <p:val>
                                            <p:strVal val="ppt_x"/>
                                          </p:val>
                                        </p:tav>
                                        <p:tav tm="100000">
                                          <p:val>
                                            <p:strVal val="#ppt_x+0.421254"/>
                                          </p:val>
                                        </p:tav>
                                      </p:tavLst>
                                    </p:anim>
                                    <p:anim calcmode="lin" valueType="num">
                                      <p:cBhvr additive="base">
                                        <p:cTn id="17" dur="500" fill="hold">
                                          <p:stCondLst>
                                            <p:cond delay="0"/>
                                          </p:stCondLst>
                                        </p:cTn>
                                        <p:tgtEl>
                                          <p:spTgt spid="12"/>
                                        </p:tgtEl>
                                        <p:attrNameLst>
                                          <p:attrName>ppt_y</p:attrName>
                                        </p:attrNameLst>
                                      </p:cBhvr>
                                      <p:tavLst>
                                        <p:tav tm="0">
                                          <p:val>
                                            <p:strVal val="ppt_y"/>
                                          </p:val>
                                        </p:tav>
                                        <p:tav tm="100000">
                                          <p:val>
                                            <p:strVal val="#ppt_y+1.41285e-07"/>
                                          </p:val>
                                        </p:tav>
                                      </p:tavLst>
                                    </p:anim>
                                    <p:anim calcmode="lin" valueType="num">
                                      <p:cBhvr additive="base">
                                        <p:cTn id="18" dur="500" fill="hold">
                                          <p:stCondLst>
                                            <p:cond delay="0"/>
                                          </p:stCondLst>
                                        </p:cTn>
                                        <p:tgtEl>
                                          <p:spTgt spid="12"/>
                                        </p:tgtEl>
                                        <p:attrNameLst>
                                          <p:attrName>ppt_w</p:attrName>
                                        </p:attrNameLst>
                                      </p:cBhvr>
                                      <p:tavLst>
                                        <p:tav tm="0">
                                          <p:val>
                                            <p:strVal val="ppt_w"/>
                                          </p:val>
                                        </p:tav>
                                        <p:tav tm="100000">
                                          <p:val>
                                            <p:strVal val="#ppt_w+-0.0637326"/>
                                          </p:val>
                                        </p:tav>
                                      </p:tavLst>
                                    </p:anim>
                                    <p:anim calcmode="lin" valueType="num">
                                      <p:cBhvr additive="base">
                                        <p:cTn id="19" dur="500" fill="hold">
                                          <p:stCondLst>
                                            <p:cond delay="0"/>
                                          </p:stCondLst>
                                        </p:cTn>
                                        <p:tgtEl>
                                          <p:spTgt spid="12"/>
                                        </p:tgtEl>
                                        <p:attrNameLst>
                                          <p:attrName>ppt_h</p:attrName>
                                        </p:attrNameLst>
                                      </p:cBhvr>
                                      <p:tavLst>
                                        <p:tav tm="0">
                                          <p:val>
                                            <p:strVal val="ppt_h"/>
                                          </p:val>
                                        </p:tav>
                                        <p:tav tm="100000">
                                          <p:val>
                                            <p:strVal val="#ppt_h+-0.0849766"/>
                                          </p:val>
                                        </p:tav>
                                      </p:tavLst>
                                    </p:anim>
                                  </p:childTnLst>
                                </p:cTn>
                              </p:par>
                              <p:par>
                                <p:cTn id="20" presetID="35" presetClass="path" presetSubtype="0" accel="50000" decel="50000" fill="hold" nodeType="withEffect">
                                  <p:stCondLst>
                                    <p:cond delay="0"/>
                                  </p:stCondLst>
                                  <p:childTnLst>
                                    <p:anim calcmode="lin" valueType="num">
                                      <p:cBhvr additive="base">
                                        <p:cTn id="21" dur="500" fill="hold">
                                          <p:stCondLst>
                                            <p:cond delay="0"/>
                                          </p:stCondLst>
                                        </p:cTn>
                                        <p:tgtEl>
                                          <p:spTgt spid="14"/>
                                        </p:tgtEl>
                                        <p:attrNameLst>
                                          <p:attrName>ppt_x</p:attrName>
                                        </p:attrNameLst>
                                      </p:cBhvr>
                                      <p:tavLst>
                                        <p:tav tm="0">
                                          <p:val>
                                            <p:strVal val="ppt_x"/>
                                          </p:val>
                                        </p:tav>
                                        <p:tav tm="100000">
                                          <p:val>
                                            <p:strVal val="#ppt_x+0.389408"/>
                                          </p:val>
                                        </p:tav>
                                      </p:tavLst>
                                    </p:anim>
                                    <p:anim calcmode="lin" valueType="num">
                                      <p:cBhvr additive="base">
                                        <p:cTn id="22" dur="500" fill="hold">
                                          <p:stCondLst>
                                            <p:cond delay="0"/>
                                          </p:stCondLst>
                                        </p:cTn>
                                        <p:tgtEl>
                                          <p:spTgt spid="14"/>
                                        </p:tgtEl>
                                        <p:attrNameLst>
                                          <p:attrName>ppt_y</p:attrName>
                                        </p:attrNameLst>
                                      </p:cBhvr>
                                      <p:tavLst>
                                        <p:tav tm="0">
                                          <p:val>
                                            <p:strVal val="ppt_y"/>
                                          </p:val>
                                        </p:tav>
                                        <p:tav tm="100000">
                                          <p:val>
                                            <p:strVal val="#ppt_y+7.06425e-08"/>
                                          </p:val>
                                        </p:tav>
                                      </p:tavLst>
                                    </p:anim>
                                    <p:anim calcmode="lin" valueType="num">
                                      <p:cBhvr additive="base">
                                        <p:cTn id="23" dur="500" fill="hold">
                                          <p:stCondLst>
                                            <p:cond delay="0"/>
                                          </p:stCondLst>
                                        </p:cTn>
                                        <p:tgtEl>
                                          <p:spTgt spid="14"/>
                                        </p:tgtEl>
                                        <p:attrNameLst>
                                          <p:attrName>ppt_w</p:attrName>
                                        </p:attrNameLst>
                                      </p:cBhvr>
                                      <p:tavLst>
                                        <p:tav tm="0">
                                          <p:val>
                                            <p:strVal val="ppt_w"/>
                                          </p:val>
                                        </p:tav>
                                        <p:tav tm="100000">
                                          <p:val>
                                            <p:strVal val="#ppt_w+3.40144e-05"/>
                                          </p:val>
                                        </p:tav>
                                      </p:tavLst>
                                    </p:anim>
                                    <p:anim calcmode="lin" valueType="num">
                                      <p:cBhvr additive="base">
                                        <p:cTn id="24" dur="500" fill="hold">
                                          <p:stCondLst>
                                            <p:cond delay="0"/>
                                          </p:stCondLst>
                                        </p:cTn>
                                        <p:tgtEl>
                                          <p:spTgt spid="14"/>
                                        </p:tgtEl>
                                        <p:attrNameLst>
                                          <p:attrName>ppt_h</p:attrName>
                                        </p:attrNameLst>
                                      </p:cBhvr>
                                      <p:tavLst>
                                        <p:tav tm="0">
                                          <p:val>
                                            <p:strVal val="ppt_h"/>
                                          </p:val>
                                        </p:tav>
                                        <p:tav tm="100000">
                                          <p:val>
                                            <p:strVal val="#ppt_h+4.53525e-05"/>
                                          </p:val>
                                        </p:tav>
                                      </p:tavLst>
                                    </p:anim>
                                  </p:childTnLst>
                                </p:cTn>
                              </p:par>
                              <p:par>
                                <p:cTn id="25" presetID="35" presetClass="path" presetSubtype="0" accel="50000" decel="50000" fill="hold" nodeType="withEffect">
                                  <p:stCondLst>
                                    <p:cond delay="0"/>
                                  </p:stCondLst>
                                  <p:childTnLst>
                                    <p:anim calcmode="lin" valueType="num">
                                      <p:cBhvr additive="base">
                                        <p:cTn id="26" dur="500" fill="hold">
                                          <p:stCondLst>
                                            <p:cond delay="0"/>
                                          </p:stCondLst>
                                        </p:cTn>
                                        <p:tgtEl>
                                          <p:spTgt spid="15"/>
                                        </p:tgtEl>
                                        <p:attrNameLst>
                                          <p:attrName>ppt_x</p:attrName>
                                        </p:attrNameLst>
                                      </p:cBhvr>
                                      <p:tavLst>
                                        <p:tav tm="0">
                                          <p:val>
                                            <p:strVal val="ppt_x"/>
                                          </p:val>
                                        </p:tav>
                                        <p:tav tm="40000">
                                          <p:val>
                                            <p:fltVal val="1.32759"/>
                                          </p:val>
                                        </p:tav>
                                        <p:tav tm="50000">
                                          <p:val>
                                            <p:fltVal val="1.32759"/>
                                          </p:val>
                                        </p:tav>
                                        <p:tav tm="55000">
                                          <p:val>
                                            <p:fltVal val="-0.32759"/>
                                          </p:val>
                                        </p:tav>
                                        <p:tav tm="60000">
                                          <p:val>
                                            <p:fltVal val="-0.32759"/>
                                          </p:val>
                                        </p:tav>
                                        <p:tav tm="100000">
                                          <p:val>
                                            <p:fltVal val="-0.28035"/>
                                          </p:val>
                                        </p:tav>
                                      </p:tavLst>
                                    </p:anim>
                                    <p:anim calcmode="lin" valueType="num">
                                      <p:cBhvr additive="base">
                                        <p:cTn id="27" dur="500" fill="hold">
                                          <p:stCondLst>
                                            <p:cond delay="0"/>
                                          </p:stCondLst>
                                        </p:cTn>
                                        <p:tgtEl>
                                          <p:spTgt spid="15"/>
                                        </p:tgtEl>
                                        <p:attrNameLst>
                                          <p:attrName>ppt_y</p:attrName>
                                        </p:attrNameLst>
                                      </p:cBhvr>
                                      <p:tavLst>
                                        <p:tav tm="0">
                                          <p:val>
                                            <p:strVal val="ppt_y"/>
                                          </p:val>
                                        </p:tav>
                                        <p:tav tm="40000">
                                          <p:val>
                                            <p:strVal val="ppt_y"/>
                                          </p:val>
                                        </p:tav>
                                        <p:tav tm="50000">
                                          <p:val>
                                            <p:fltVal val="1.87356"/>
                                          </p:val>
                                        </p:tav>
                                        <p:tav tm="55000">
                                          <p:val>
                                            <p:fltVal val="1.87356"/>
                                          </p:val>
                                        </p:tav>
                                        <p:tav tm="60000">
                                          <p:val>
                                            <p:fltVal val="0.53803"/>
                                          </p:val>
                                        </p:tav>
                                        <p:tav tm="100000">
                                          <p:val>
                                            <p:fltVal val="0.53803"/>
                                          </p:val>
                                        </p:tav>
                                      </p:tavLst>
                                    </p:anim>
                                    <p:anim calcmode="lin" valueType="num">
                                      <p:cBhvr additive="base">
                                        <p:cTn id="28" dur="500" fill="hold">
                                          <p:stCondLst>
                                            <p:cond delay="0"/>
                                          </p:stCondLst>
                                        </p:cTn>
                                        <p:tgtEl>
                                          <p:spTgt spid="15"/>
                                        </p:tgtEl>
                                        <p:attrNameLst>
                                          <p:attrName>ppt_w</p:attrName>
                                        </p:attrNameLst>
                                      </p:cBhvr>
                                      <p:tavLst>
                                        <p:tav tm="0">
                                          <p:val>
                                            <p:strVal val="ppt_w"/>
                                          </p:val>
                                        </p:tav>
                                        <p:tav tm="100000">
                                          <p:val>
                                            <p:strVal val="#ppt_w+-5.51012e-07"/>
                                          </p:val>
                                        </p:tav>
                                      </p:tavLst>
                                    </p:anim>
                                    <p:anim calcmode="lin" valueType="num">
                                      <p:cBhvr additive="base">
                                        <p:cTn id="29" dur="500" fill="hold">
                                          <p:stCondLst>
                                            <p:cond delay="0"/>
                                          </p:stCondLst>
                                        </p:cTn>
                                        <p:tgtEl>
                                          <p:spTgt spid="15"/>
                                        </p:tgtEl>
                                        <p:attrNameLst>
                                          <p:attrName>ppt_h</p:attrName>
                                        </p:attrNameLst>
                                      </p:cBhvr>
                                      <p:tavLst>
                                        <p:tav tm="0">
                                          <p:val>
                                            <p:strVal val="ppt_h"/>
                                          </p:val>
                                        </p:tav>
                                        <p:tav tm="100000">
                                          <p:val>
                                            <p:strVal val="#ppt_h+0"/>
                                          </p:val>
                                        </p:tav>
                                      </p:tavLst>
                                    </p:anim>
                                  </p:childTnLst>
                                </p:cTn>
                              </p:par>
                            </p:childTnLst>
                          </p:cTn>
                        </p:par>
                      </p:childTnLst>
                    </p:cTn>
                  </p:par>
                  <p:par>
                    <p:cTn id="30" fill="hold">
                      <p:stCondLst>
                        <p:cond delay="indefinite"/>
                      </p:stCondLst>
                      <p:childTnLst>
                        <p:par>
                          <p:cTn id="31" fill="hold">
                            <p:stCondLst>
                              <p:cond delay="0"/>
                            </p:stCondLst>
                            <p:childTnLst>
                              <p:par>
                                <p:cTn id="32" presetID="35" presetClass="path" presetSubtype="0" accel="50000" decel="50000" fill="hold" nodeType="clickEffect">
                                  <p:stCondLst>
                                    <p:cond delay="0"/>
                                  </p:stCondLst>
                                  <p:childTnLst>
                                    <p:anim calcmode="lin" valueType="num">
                                      <p:cBhvr additive="base">
                                        <p:cTn id="33" dur="500" fill="hold">
                                          <p:stCondLst>
                                            <p:cond delay="0"/>
                                          </p:stCondLst>
                                        </p:cTn>
                                        <p:tgtEl>
                                          <p:spTgt spid="13"/>
                                        </p:tgtEl>
                                        <p:attrNameLst>
                                          <p:attrName>ppt_x</p:attrName>
                                        </p:attrNameLst>
                                      </p:cBhvr>
                                      <p:tavLst>
                                        <p:tav tm="0">
                                          <p:val>
                                            <p:strVal val="ppt_x"/>
                                          </p:val>
                                        </p:tav>
                                        <p:tav tm="100000">
                                          <p:val>
                                            <p:strVal val="#ppt_x+0.778597"/>
                                          </p:val>
                                        </p:tav>
                                      </p:tavLst>
                                    </p:anim>
                                    <p:anim calcmode="lin" valueType="num">
                                      <p:cBhvr additive="base">
                                        <p:cTn id="34" dur="500" fill="hold">
                                          <p:stCondLst>
                                            <p:cond delay="0"/>
                                          </p:stCondLst>
                                        </p:cTn>
                                        <p:tgtEl>
                                          <p:spTgt spid="13"/>
                                        </p:tgtEl>
                                        <p:attrNameLst>
                                          <p:attrName>ppt_y</p:attrName>
                                        </p:attrNameLst>
                                      </p:cBhvr>
                                      <p:tavLst>
                                        <p:tav tm="0">
                                          <p:val>
                                            <p:strVal val="ppt_y"/>
                                          </p:val>
                                        </p:tav>
                                        <p:tav tm="100000">
                                          <p:val>
                                            <p:strVal val="#ppt_y+-2.11928e-07"/>
                                          </p:val>
                                        </p:tav>
                                      </p:tavLst>
                                    </p:anim>
                                    <p:anim calcmode="lin" valueType="num">
                                      <p:cBhvr additive="base">
                                        <p:cTn id="35" dur="500" fill="hold">
                                          <p:stCondLst>
                                            <p:cond delay="0"/>
                                          </p:stCondLst>
                                        </p:cTn>
                                        <p:tgtEl>
                                          <p:spTgt spid="13"/>
                                        </p:tgtEl>
                                        <p:attrNameLst>
                                          <p:attrName>ppt_w</p:attrName>
                                        </p:attrNameLst>
                                      </p:cBhvr>
                                      <p:tavLst>
                                        <p:tav tm="0">
                                          <p:val>
                                            <p:strVal val="ppt_w"/>
                                          </p:val>
                                        </p:tav>
                                        <p:tav tm="100000">
                                          <p:val>
                                            <p:strVal val="#ppt_w+0.0636992"/>
                                          </p:val>
                                        </p:tav>
                                      </p:tavLst>
                                    </p:anim>
                                    <p:anim calcmode="lin" valueType="num">
                                      <p:cBhvr additive="base">
                                        <p:cTn id="36" dur="500" fill="hold">
                                          <p:stCondLst>
                                            <p:cond delay="0"/>
                                          </p:stCondLst>
                                        </p:cTn>
                                        <p:tgtEl>
                                          <p:spTgt spid="13"/>
                                        </p:tgtEl>
                                        <p:attrNameLst>
                                          <p:attrName>ppt_h</p:attrName>
                                        </p:attrNameLst>
                                      </p:cBhvr>
                                      <p:tavLst>
                                        <p:tav tm="0">
                                          <p:val>
                                            <p:strVal val="ppt_h"/>
                                          </p:val>
                                        </p:tav>
                                        <p:tav tm="100000">
                                          <p:val>
                                            <p:strVal val="#ppt_h+0.0849313"/>
                                          </p:val>
                                        </p:tav>
                                      </p:tavLst>
                                    </p:anim>
                                  </p:childTnLst>
                                </p:cTn>
                              </p:par>
                              <p:par>
                                <p:cTn id="37" presetID="35" presetClass="path" presetSubtype="0" accel="50000" decel="50000" fill="hold" nodeType="withEffect">
                                  <p:stCondLst>
                                    <p:cond delay="0"/>
                                  </p:stCondLst>
                                  <p:childTnLst>
                                    <p:anim calcmode="lin" valueType="num">
                                      <p:cBhvr additive="base">
                                        <p:cTn id="38" dur="500" fill="hold">
                                          <p:stCondLst>
                                            <p:cond delay="0"/>
                                          </p:stCondLst>
                                        </p:cTn>
                                        <p:tgtEl>
                                          <p:spTgt spid="11"/>
                                        </p:tgtEl>
                                        <p:attrNameLst>
                                          <p:attrName>ppt_x</p:attrName>
                                        </p:attrNameLst>
                                      </p:cBhvr>
                                      <p:tavLst>
                                        <p:tav tm="0">
                                          <p:val>
                                            <p:strVal val="ppt_x"/>
                                          </p:val>
                                        </p:tav>
                                        <p:tav tm="100000">
                                          <p:val>
                                            <p:strVal val="#ppt_x+0.826478"/>
                                          </p:val>
                                        </p:tav>
                                      </p:tavLst>
                                    </p:anim>
                                    <p:anim calcmode="lin" valueType="num">
                                      <p:cBhvr additive="base">
                                        <p:cTn id="39" dur="500" fill="hold">
                                          <p:stCondLst>
                                            <p:cond delay="0"/>
                                          </p:stCondLst>
                                        </p:cTn>
                                        <p:tgtEl>
                                          <p:spTgt spid="11"/>
                                        </p:tgtEl>
                                        <p:attrNameLst>
                                          <p:attrName>ppt_y</p:attrName>
                                        </p:attrNameLst>
                                      </p:cBhvr>
                                      <p:tavLst>
                                        <p:tav tm="0">
                                          <p:val>
                                            <p:strVal val="ppt_y"/>
                                          </p:val>
                                        </p:tav>
                                        <p:tav tm="100000">
                                          <p:val>
                                            <p:strVal val="#ppt_y+-7.06425e-08"/>
                                          </p:val>
                                        </p:tav>
                                      </p:tavLst>
                                    </p:anim>
                                    <p:anim calcmode="lin" valueType="num">
                                      <p:cBhvr additive="base">
                                        <p:cTn id="40" dur="500" fill="hold">
                                          <p:stCondLst>
                                            <p:cond delay="0"/>
                                          </p:stCondLst>
                                        </p:cTn>
                                        <p:tgtEl>
                                          <p:spTgt spid="11"/>
                                        </p:tgtEl>
                                        <p:attrNameLst>
                                          <p:attrName>ppt_w</p:attrName>
                                        </p:attrNameLst>
                                      </p:cBhvr>
                                      <p:tavLst>
                                        <p:tav tm="0">
                                          <p:val>
                                            <p:strVal val="ppt_w"/>
                                          </p:val>
                                        </p:tav>
                                        <p:tav tm="100000">
                                          <p:val>
                                            <p:strVal val="#ppt_w+-3.1005e-05"/>
                                          </p:val>
                                        </p:tav>
                                      </p:tavLst>
                                    </p:anim>
                                    <p:anim calcmode="lin" valueType="num">
                                      <p:cBhvr additive="base">
                                        <p:cTn id="41" dur="500" fill="hold">
                                          <p:stCondLst>
                                            <p:cond delay="0"/>
                                          </p:stCondLst>
                                        </p:cTn>
                                        <p:tgtEl>
                                          <p:spTgt spid="11"/>
                                        </p:tgtEl>
                                        <p:attrNameLst>
                                          <p:attrName>ppt_h</p:attrName>
                                        </p:attrNameLst>
                                      </p:cBhvr>
                                      <p:tavLst>
                                        <p:tav tm="0">
                                          <p:val>
                                            <p:strVal val="ppt_h"/>
                                          </p:val>
                                        </p:tav>
                                        <p:tav tm="100000">
                                          <p:val>
                                            <p:strVal val="#ppt_h+-4.53525e-05"/>
                                          </p:val>
                                        </p:tav>
                                      </p:tavLst>
                                    </p:anim>
                                  </p:childTnLst>
                                </p:cTn>
                              </p:par>
                              <p:par>
                                <p:cTn id="42" presetID="35" presetClass="path" presetSubtype="0" accel="50000" decel="50000" fill="hold" nodeType="withEffect">
                                  <p:stCondLst>
                                    <p:cond delay="0"/>
                                  </p:stCondLst>
                                  <p:childTnLst>
                                    <p:anim calcmode="lin" valueType="num">
                                      <p:cBhvr additive="base">
                                        <p:cTn id="43" dur="500" fill="hold">
                                          <p:stCondLst>
                                            <p:cond delay="0"/>
                                          </p:stCondLst>
                                        </p:cTn>
                                        <p:tgtEl>
                                          <p:spTgt spid="12"/>
                                        </p:tgtEl>
                                        <p:attrNameLst>
                                          <p:attrName>ppt_x</p:attrName>
                                        </p:attrNameLst>
                                      </p:cBhvr>
                                      <p:tavLst>
                                        <p:tav tm="0">
                                          <p:val>
                                            <p:strVal val="ppt_x"/>
                                          </p:val>
                                        </p:tav>
                                        <p:tav tm="100000">
                                          <p:val>
                                            <p:strVal val="#ppt_x+0.810663"/>
                                          </p:val>
                                        </p:tav>
                                      </p:tavLst>
                                    </p:anim>
                                    <p:anim calcmode="lin" valueType="num">
                                      <p:cBhvr additive="base">
                                        <p:cTn id="44" dur="500" fill="hold">
                                          <p:stCondLst>
                                            <p:cond delay="0"/>
                                          </p:stCondLst>
                                        </p:cTn>
                                        <p:tgtEl>
                                          <p:spTgt spid="12"/>
                                        </p:tgtEl>
                                        <p:attrNameLst>
                                          <p:attrName>ppt_y</p:attrName>
                                        </p:attrNameLst>
                                      </p:cBhvr>
                                      <p:tavLst>
                                        <p:tav tm="0">
                                          <p:val>
                                            <p:strVal val="ppt_y"/>
                                          </p:val>
                                        </p:tav>
                                        <p:tav tm="100000">
                                          <p:val>
                                            <p:strVal val="#ppt_y+2.11928e-07"/>
                                          </p:val>
                                        </p:tav>
                                      </p:tavLst>
                                    </p:anim>
                                    <p:anim calcmode="lin" valueType="num">
                                      <p:cBhvr additive="base">
                                        <p:cTn id="45" dur="500" fill="hold">
                                          <p:stCondLst>
                                            <p:cond delay="0"/>
                                          </p:stCondLst>
                                        </p:cTn>
                                        <p:tgtEl>
                                          <p:spTgt spid="12"/>
                                        </p:tgtEl>
                                        <p:attrNameLst>
                                          <p:attrName>ppt_w</p:attrName>
                                        </p:attrNameLst>
                                      </p:cBhvr>
                                      <p:tavLst>
                                        <p:tav tm="0">
                                          <p:val>
                                            <p:strVal val="ppt_w"/>
                                          </p:val>
                                        </p:tav>
                                        <p:tav tm="100000">
                                          <p:val>
                                            <p:strVal val="#ppt_w+-0.0636986"/>
                                          </p:val>
                                        </p:tav>
                                      </p:tavLst>
                                    </p:anim>
                                    <p:anim calcmode="lin" valueType="num">
                                      <p:cBhvr additive="base">
                                        <p:cTn id="46" dur="500" fill="hold">
                                          <p:stCondLst>
                                            <p:cond delay="0"/>
                                          </p:stCondLst>
                                        </p:cTn>
                                        <p:tgtEl>
                                          <p:spTgt spid="12"/>
                                        </p:tgtEl>
                                        <p:attrNameLst>
                                          <p:attrName>ppt_h</p:attrName>
                                        </p:attrNameLst>
                                      </p:cBhvr>
                                      <p:tavLst>
                                        <p:tav tm="0">
                                          <p:val>
                                            <p:strVal val="ppt_h"/>
                                          </p:val>
                                        </p:tav>
                                        <p:tav tm="100000">
                                          <p:val>
                                            <p:strVal val="#ppt_h+-0.0849313"/>
                                          </p:val>
                                        </p:tav>
                                      </p:tavLst>
                                    </p:anim>
                                  </p:childTnLst>
                                </p:cTn>
                              </p:par>
                              <p:par>
                                <p:cTn id="47" presetID="35" presetClass="path" presetSubtype="0" accel="50000" decel="50000" fill="hold" nodeType="withEffect">
                                  <p:stCondLst>
                                    <p:cond delay="0"/>
                                  </p:stCondLst>
                                  <p:childTnLst>
                                    <p:anim calcmode="lin" valueType="num">
                                      <p:cBhvr additive="base">
                                        <p:cTn id="48" dur="500" fill="hold">
                                          <p:stCondLst>
                                            <p:cond delay="0"/>
                                          </p:stCondLst>
                                        </p:cTn>
                                        <p:tgtEl>
                                          <p:spTgt spid="14"/>
                                        </p:tgtEl>
                                        <p:attrNameLst>
                                          <p:attrName>ppt_x</p:attrName>
                                        </p:attrNameLst>
                                      </p:cBhvr>
                                      <p:tavLst>
                                        <p:tav tm="0">
                                          <p:val>
                                            <p:strVal val="ppt_x"/>
                                          </p:val>
                                        </p:tav>
                                        <p:tav tm="40000">
                                          <p:val>
                                            <p:fltVal val="1.32759"/>
                                          </p:val>
                                        </p:tav>
                                        <p:tav tm="50000">
                                          <p:val>
                                            <p:fltVal val="1.32759"/>
                                          </p:val>
                                        </p:tav>
                                        <p:tav tm="55000">
                                          <p:val>
                                            <p:fltVal val="-0.32759"/>
                                          </p:val>
                                        </p:tav>
                                        <p:tav tm="60000">
                                          <p:val>
                                            <p:fltVal val="-0.32759"/>
                                          </p:val>
                                        </p:tav>
                                        <p:tav tm="100000">
                                          <p:val>
                                            <p:fltVal val="-0.28035"/>
                                          </p:val>
                                        </p:tav>
                                      </p:tavLst>
                                    </p:anim>
                                    <p:anim calcmode="lin" valueType="num">
                                      <p:cBhvr additive="base">
                                        <p:cTn id="49" dur="500" fill="hold">
                                          <p:stCondLst>
                                            <p:cond delay="0"/>
                                          </p:stCondLst>
                                        </p:cTn>
                                        <p:tgtEl>
                                          <p:spTgt spid="14"/>
                                        </p:tgtEl>
                                        <p:attrNameLst>
                                          <p:attrName>ppt_y</p:attrName>
                                        </p:attrNameLst>
                                      </p:cBhvr>
                                      <p:tavLst>
                                        <p:tav tm="0">
                                          <p:val>
                                            <p:strVal val="ppt_y"/>
                                          </p:val>
                                        </p:tav>
                                        <p:tav tm="40000">
                                          <p:val>
                                            <p:strVal val="ppt_y"/>
                                          </p:val>
                                        </p:tav>
                                        <p:tav tm="50000">
                                          <p:val>
                                            <p:fltVal val="1.87356"/>
                                          </p:val>
                                        </p:tav>
                                        <p:tav tm="55000">
                                          <p:val>
                                            <p:fltVal val="1.87356"/>
                                          </p:val>
                                        </p:tav>
                                        <p:tav tm="60000">
                                          <p:val>
                                            <p:fltVal val="0.53803"/>
                                          </p:val>
                                        </p:tav>
                                        <p:tav tm="100000">
                                          <p:val>
                                            <p:fltVal val="0.53803"/>
                                          </p:val>
                                        </p:tav>
                                      </p:tavLst>
                                    </p:anim>
                                    <p:anim calcmode="lin" valueType="num">
                                      <p:cBhvr additive="base">
                                        <p:cTn id="50" dur="500" fill="hold">
                                          <p:stCondLst>
                                            <p:cond delay="0"/>
                                          </p:stCondLst>
                                        </p:cTn>
                                        <p:tgtEl>
                                          <p:spTgt spid="14"/>
                                        </p:tgtEl>
                                        <p:attrNameLst>
                                          <p:attrName>ppt_w</p:attrName>
                                        </p:attrNameLst>
                                      </p:cBhvr>
                                      <p:tavLst>
                                        <p:tav tm="0">
                                          <p:val>
                                            <p:strVal val="ppt_w"/>
                                          </p:val>
                                        </p:tav>
                                        <p:tav tm="100000">
                                          <p:val>
                                            <p:strVal val="#ppt_w+3.34634e-05"/>
                                          </p:val>
                                        </p:tav>
                                      </p:tavLst>
                                    </p:anim>
                                    <p:anim calcmode="lin" valueType="num">
                                      <p:cBhvr additive="base">
                                        <p:cTn id="51" dur="500" fill="hold">
                                          <p:stCondLst>
                                            <p:cond delay="0"/>
                                          </p:stCondLst>
                                        </p:cTn>
                                        <p:tgtEl>
                                          <p:spTgt spid="14"/>
                                        </p:tgtEl>
                                        <p:attrNameLst>
                                          <p:attrName>ppt_h</p:attrName>
                                        </p:attrNameLst>
                                      </p:cBhvr>
                                      <p:tavLst>
                                        <p:tav tm="0">
                                          <p:val>
                                            <p:strVal val="ppt_h"/>
                                          </p:val>
                                        </p:tav>
                                        <p:tav tm="100000">
                                          <p:val>
                                            <p:strVal val="#ppt_h+4.53525e-05"/>
                                          </p:val>
                                        </p:tav>
                                      </p:tavLst>
                                    </p:anim>
                                  </p:childTnLst>
                                </p:cTn>
                              </p:par>
                              <p:par>
                                <p:cTn id="52" presetID="35" presetClass="path" presetSubtype="0" accel="50000" decel="50000" fill="hold" nodeType="withEffect">
                                  <p:stCondLst>
                                    <p:cond delay="0"/>
                                  </p:stCondLst>
                                  <p:childTnLst>
                                    <p:anim calcmode="lin" valueType="num">
                                      <p:cBhvr additive="base">
                                        <p:cTn id="53" dur="500" fill="hold">
                                          <p:stCondLst>
                                            <p:cond delay="0"/>
                                          </p:stCondLst>
                                        </p:cTn>
                                        <p:tgtEl>
                                          <p:spTgt spid="15"/>
                                        </p:tgtEl>
                                        <p:attrNameLst>
                                          <p:attrName>ppt_x</p:attrName>
                                        </p:attrNameLst>
                                      </p:cBhvr>
                                      <p:tavLst>
                                        <p:tav tm="0">
                                          <p:val>
                                            <p:strVal val="ppt_x"/>
                                          </p:val>
                                        </p:tav>
                                        <p:tav tm="100000">
                                          <p:val>
                                            <p:strVal val="#ppt_x+-1.21589"/>
                                          </p:val>
                                        </p:tav>
                                      </p:tavLst>
                                    </p:anim>
                                    <p:anim calcmode="lin" valueType="num">
                                      <p:cBhvr additive="base">
                                        <p:cTn id="54" dur="500" fill="hold">
                                          <p:stCondLst>
                                            <p:cond delay="0"/>
                                          </p:stCondLst>
                                        </p:cTn>
                                        <p:tgtEl>
                                          <p:spTgt spid="15"/>
                                        </p:tgtEl>
                                        <p:attrNameLst>
                                          <p:attrName>ppt_y</p:attrName>
                                        </p:attrNameLst>
                                      </p:cBhvr>
                                      <p:tavLst>
                                        <p:tav tm="0">
                                          <p:val>
                                            <p:strVal val="ppt_y"/>
                                          </p:val>
                                        </p:tav>
                                        <p:tav tm="100000">
                                          <p:val>
                                            <p:strVal val="#ppt_y+0"/>
                                          </p:val>
                                        </p:tav>
                                      </p:tavLst>
                                    </p:anim>
                                    <p:anim calcmode="lin" valueType="num">
                                      <p:cBhvr additive="base">
                                        <p:cTn id="55" dur="500" fill="hold">
                                          <p:stCondLst>
                                            <p:cond delay="0"/>
                                          </p:stCondLst>
                                        </p:cTn>
                                        <p:tgtEl>
                                          <p:spTgt spid="15"/>
                                        </p:tgtEl>
                                        <p:attrNameLst>
                                          <p:attrName>ppt_w</p:attrName>
                                        </p:attrNameLst>
                                      </p:cBhvr>
                                      <p:tavLst>
                                        <p:tav tm="0">
                                          <p:val>
                                            <p:strVal val="ppt_w"/>
                                          </p:val>
                                        </p:tav>
                                        <p:tav tm="100000">
                                          <p:val>
                                            <p:strVal val="#ppt_w+-3.00937e-06"/>
                                          </p:val>
                                        </p:tav>
                                      </p:tavLst>
                                    </p:anim>
                                    <p:anim calcmode="lin" valueType="num">
                                      <p:cBhvr additive="base">
                                        <p:cTn id="56" dur="500" fill="hold">
                                          <p:stCondLst>
                                            <p:cond delay="0"/>
                                          </p:stCondLst>
                                        </p:cTn>
                                        <p:tgtEl>
                                          <p:spTgt spid="15"/>
                                        </p:tgtEl>
                                        <p:attrNameLst>
                                          <p:attrName>ppt_h</p:attrName>
                                        </p:attrNameLst>
                                      </p:cBhvr>
                                      <p:tavLst>
                                        <p:tav tm="0">
                                          <p:val>
                                            <p:strVal val="ppt_h"/>
                                          </p:val>
                                        </p:tav>
                                        <p:tav tm="100000">
                                          <p:val>
                                            <p:strVal val="#ppt_h+0"/>
                                          </p:val>
                                        </p:tav>
                                      </p:tavLst>
                                    </p:anim>
                                  </p:childTnLst>
                                </p:cTn>
                              </p:par>
                            </p:childTnLst>
                          </p:cTn>
                        </p:par>
                      </p:childTnLst>
                    </p:cTn>
                  </p:par>
                  <p:par>
                    <p:cTn id="57" fill="hold">
                      <p:stCondLst>
                        <p:cond delay="indefinite"/>
                      </p:stCondLst>
                      <p:childTnLst>
                        <p:par>
                          <p:cTn id="58" fill="hold">
                            <p:stCondLst>
                              <p:cond delay="0"/>
                            </p:stCondLst>
                            <p:childTnLst>
                              <p:par>
                                <p:cTn id="59" presetID="35" presetClass="path" presetSubtype="0" accel="50000" decel="50000" fill="hold" nodeType="clickEffect">
                                  <p:stCondLst>
                                    <p:cond delay="0"/>
                                  </p:stCondLst>
                                  <p:childTnLst>
                                    <p:anim calcmode="lin" valueType="num">
                                      <p:cBhvr additive="base">
                                        <p:cTn id="60" dur="500" fill="hold">
                                          <p:stCondLst>
                                            <p:cond delay="0"/>
                                          </p:stCondLst>
                                        </p:cTn>
                                        <p:tgtEl>
                                          <p:spTgt spid="13"/>
                                        </p:tgtEl>
                                        <p:attrNameLst>
                                          <p:attrName>ppt_x</p:attrName>
                                        </p:attrNameLst>
                                      </p:cBhvr>
                                      <p:tavLst>
                                        <p:tav tm="0">
                                          <p:val>
                                            <p:strVal val="ppt_x"/>
                                          </p:val>
                                        </p:tav>
                                        <p:tav tm="100000">
                                          <p:val>
                                            <p:strVal val="#ppt_x+1.19985"/>
                                          </p:val>
                                        </p:tav>
                                      </p:tavLst>
                                    </p:anim>
                                    <p:anim calcmode="lin" valueType="num">
                                      <p:cBhvr additive="base">
                                        <p:cTn id="61" dur="500" fill="hold">
                                          <p:stCondLst>
                                            <p:cond delay="0"/>
                                          </p:stCondLst>
                                        </p:cTn>
                                        <p:tgtEl>
                                          <p:spTgt spid="13"/>
                                        </p:tgtEl>
                                        <p:attrNameLst>
                                          <p:attrName>ppt_y</p:attrName>
                                        </p:attrNameLst>
                                      </p:cBhvr>
                                      <p:tavLst>
                                        <p:tav tm="0">
                                          <p:val>
                                            <p:strVal val="ppt_y"/>
                                          </p:val>
                                        </p:tav>
                                        <p:tav tm="100000">
                                          <p:val>
                                            <p:strVal val="#ppt_y+-7.06425e-08"/>
                                          </p:val>
                                        </p:tav>
                                      </p:tavLst>
                                    </p:anim>
                                    <p:anim calcmode="lin" valueType="num">
                                      <p:cBhvr additive="base">
                                        <p:cTn id="62" dur="500" fill="hold">
                                          <p:stCondLst>
                                            <p:cond delay="0"/>
                                          </p:stCondLst>
                                        </p:cTn>
                                        <p:tgtEl>
                                          <p:spTgt spid="13"/>
                                        </p:tgtEl>
                                        <p:attrNameLst>
                                          <p:attrName>ppt_w</p:attrName>
                                        </p:attrNameLst>
                                      </p:cBhvr>
                                      <p:tavLst>
                                        <p:tav tm="0">
                                          <p:val>
                                            <p:strVal val="ppt_w"/>
                                          </p:val>
                                        </p:tav>
                                        <p:tav tm="100000">
                                          <p:val>
                                            <p:strVal val="#ppt_w+-3.34634e-05"/>
                                          </p:val>
                                        </p:tav>
                                      </p:tavLst>
                                    </p:anim>
                                    <p:anim calcmode="lin" valueType="num">
                                      <p:cBhvr additive="base">
                                        <p:cTn id="63" dur="500" fill="hold">
                                          <p:stCondLst>
                                            <p:cond delay="0"/>
                                          </p:stCondLst>
                                        </p:cTn>
                                        <p:tgtEl>
                                          <p:spTgt spid="13"/>
                                        </p:tgtEl>
                                        <p:attrNameLst>
                                          <p:attrName>ppt_h</p:attrName>
                                        </p:attrNameLst>
                                      </p:cBhvr>
                                      <p:tavLst>
                                        <p:tav tm="0">
                                          <p:val>
                                            <p:strVal val="ppt_h"/>
                                          </p:val>
                                        </p:tav>
                                        <p:tav tm="100000">
                                          <p:val>
                                            <p:strVal val="#ppt_h+-4.53525e-05"/>
                                          </p:val>
                                        </p:tav>
                                      </p:tavLst>
                                    </p:anim>
                                  </p:childTnLst>
                                </p:cTn>
                              </p:par>
                              <p:par>
                                <p:cTn id="64" presetID="35" presetClass="path" presetSubtype="0" accel="50000" decel="50000" fill="hold" nodeType="withEffect">
                                  <p:stCondLst>
                                    <p:cond delay="0"/>
                                  </p:stCondLst>
                                  <p:childTnLst>
                                    <p:anim calcmode="lin" valueType="num">
                                      <p:cBhvr additive="base">
                                        <p:cTn id="65" dur="500" fill="hold">
                                          <p:stCondLst>
                                            <p:cond delay="0"/>
                                          </p:stCondLst>
                                        </p:cTn>
                                        <p:tgtEl>
                                          <p:spTgt spid="11"/>
                                        </p:tgtEl>
                                        <p:attrNameLst>
                                          <p:attrName>ppt_x</p:attrName>
                                        </p:attrNameLst>
                                      </p:cBhvr>
                                      <p:tavLst>
                                        <p:tav tm="0">
                                          <p:val>
                                            <p:strVal val="ppt_x"/>
                                          </p:val>
                                        </p:tav>
                                        <p:tav tm="100000">
                                          <p:val>
                                            <p:strVal val="#ppt_x+1.21589"/>
                                          </p:val>
                                        </p:tav>
                                      </p:tavLst>
                                    </p:anim>
                                    <p:anim calcmode="lin" valueType="num">
                                      <p:cBhvr additive="base">
                                        <p:cTn id="66" dur="500" fill="hold">
                                          <p:stCondLst>
                                            <p:cond delay="0"/>
                                          </p:stCondLst>
                                        </p:cTn>
                                        <p:tgtEl>
                                          <p:spTgt spid="11"/>
                                        </p:tgtEl>
                                        <p:attrNameLst>
                                          <p:attrName>ppt_y</p:attrName>
                                        </p:attrNameLst>
                                      </p:cBhvr>
                                      <p:tavLst>
                                        <p:tav tm="0">
                                          <p:val>
                                            <p:strVal val="ppt_y"/>
                                          </p:val>
                                        </p:tav>
                                        <p:tav tm="100000">
                                          <p:val>
                                            <p:strVal val="#ppt_y+0"/>
                                          </p:val>
                                        </p:tav>
                                      </p:tavLst>
                                    </p:anim>
                                    <p:anim calcmode="lin" valueType="num">
                                      <p:cBhvr additive="base">
                                        <p:cTn id="67" dur="500" fill="hold">
                                          <p:stCondLst>
                                            <p:cond delay="0"/>
                                          </p:stCondLst>
                                        </p:cTn>
                                        <p:tgtEl>
                                          <p:spTgt spid="11"/>
                                        </p:tgtEl>
                                        <p:attrNameLst>
                                          <p:attrName>ppt_w</p:attrName>
                                        </p:attrNameLst>
                                      </p:cBhvr>
                                      <p:tavLst>
                                        <p:tav tm="0">
                                          <p:val>
                                            <p:strVal val="ppt_w"/>
                                          </p:val>
                                        </p:tav>
                                        <p:tav tm="100000">
                                          <p:val>
                                            <p:strVal val="#ppt_w+3.00937e-06"/>
                                          </p:val>
                                        </p:tav>
                                      </p:tavLst>
                                    </p:anim>
                                    <p:anim calcmode="lin" valueType="num">
                                      <p:cBhvr additive="base">
                                        <p:cTn id="68" dur="500" fill="hold">
                                          <p:stCondLst>
                                            <p:cond delay="0"/>
                                          </p:stCondLst>
                                        </p:cTn>
                                        <p:tgtEl>
                                          <p:spTgt spid="11"/>
                                        </p:tgtEl>
                                        <p:attrNameLst>
                                          <p:attrName>ppt_h</p:attrName>
                                        </p:attrNameLst>
                                      </p:cBhvr>
                                      <p:tavLst>
                                        <p:tav tm="0">
                                          <p:val>
                                            <p:strVal val="ppt_h"/>
                                          </p:val>
                                        </p:tav>
                                        <p:tav tm="100000">
                                          <p:val>
                                            <p:strVal val="#ppt_h+0"/>
                                          </p:val>
                                        </p:tav>
                                      </p:tavLst>
                                    </p:anim>
                                  </p:childTnLst>
                                </p:cTn>
                              </p:par>
                              <p:par>
                                <p:cTn id="69" presetID="35" presetClass="path" presetSubtype="0" accel="50000" decel="50000" fill="hold" nodeType="withEffect">
                                  <p:stCondLst>
                                    <p:cond delay="0"/>
                                  </p:stCondLst>
                                  <p:childTnLst>
                                    <p:anim calcmode="lin" valueType="num">
                                      <p:cBhvr additive="base">
                                        <p:cTn id="70" dur="500" fill="hold">
                                          <p:stCondLst>
                                            <p:cond delay="0"/>
                                          </p:stCondLst>
                                        </p:cTn>
                                        <p:tgtEl>
                                          <p:spTgt spid="12"/>
                                        </p:tgtEl>
                                        <p:attrNameLst>
                                          <p:attrName>ppt_x</p:attrName>
                                        </p:attrNameLst>
                                      </p:cBhvr>
                                      <p:tavLst>
                                        <p:tav tm="0">
                                          <p:val>
                                            <p:strVal val="ppt_x"/>
                                          </p:val>
                                        </p:tav>
                                        <p:tav tm="40000">
                                          <p:val>
                                            <p:fltVal val="1.32759"/>
                                          </p:val>
                                        </p:tav>
                                        <p:tav tm="50000">
                                          <p:val>
                                            <p:fltVal val="1.32759"/>
                                          </p:val>
                                        </p:tav>
                                        <p:tav tm="55000">
                                          <p:val>
                                            <p:fltVal val="-0.32759"/>
                                          </p:val>
                                        </p:tav>
                                        <p:tav tm="60000">
                                          <p:val>
                                            <p:fltVal val="-0.32759"/>
                                          </p:val>
                                        </p:tav>
                                        <p:tav tm="100000">
                                          <p:val>
                                            <p:fltVal val="-0.28035"/>
                                          </p:val>
                                        </p:tav>
                                      </p:tavLst>
                                    </p:anim>
                                    <p:anim calcmode="lin" valueType="num">
                                      <p:cBhvr additive="base">
                                        <p:cTn id="71" dur="500" fill="hold">
                                          <p:stCondLst>
                                            <p:cond delay="0"/>
                                          </p:stCondLst>
                                        </p:cTn>
                                        <p:tgtEl>
                                          <p:spTgt spid="12"/>
                                        </p:tgtEl>
                                        <p:attrNameLst>
                                          <p:attrName>ppt_y</p:attrName>
                                        </p:attrNameLst>
                                      </p:cBhvr>
                                      <p:tavLst>
                                        <p:tav tm="0">
                                          <p:val>
                                            <p:strVal val="ppt_y"/>
                                          </p:val>
                                        </p:tav>
                                        <p:tav tm="40000">
                                          <p:val>
                                            <p:strVal val="ppt_y"/>
                                          </p:val>
                                        </p:tav>
                                        <p:tav tm="50000">
                                          <p:val>
                                            <p:fltVal val="1.87356"/>
                                          </p:val>
                                        </p:tav>
                                        <p:tav tm="55000">
                                          <p:val>
                                            <p:fltVal val="1.87356"/>
                                          </p:val>
                                        </p:tav>
                                        <p:tav tm="60000">
                                          <p:val>
                                            <p:fltVal val="0.53803"/>
                                          </p:val>
                                        </p:tav>
                                        <p:tav tm="100000">
                                          <p:val>
                                            <p:fltVal val="0.53803"/>
                                          </p:val>
                                        </p:tav>
                                      </p:tavLst>
                                    </p:anim>
                                    <p:anim calcmode="lin" valueType="num">
                                      <p:cBhvr additive="base">
                                        <p:cTn id="72" dur="500" fill="hold">
                                          <p:stCondLst>
                                            <p:cond delay="0"/>
                                          </p:stCondLst>
                                        </p:cTn>
                                        <p:tgtEl>
                                          <p:spTgt spid="12"/>
                                        </p:tgtEl>
                                        <p:attrNameLst>
                                          <p:attrName>ppt_w</p:attrName>
                                        </p:attrNameLst>
                                      </p:cBhvr>
                                      <p:tavLst>
                                        <p:tav tm="0">
                                          <p:val>
                                            <p:strVal val="ppt_w"/>
                                          </p:val>
                                        </p:tav>
                                        <p:tav tm="100000">
                                          <p:val>
                                            <p:strVal val="#ppt_w+-0.0636992"/>
                                          </p:val>
                                        </p:tav>
                                      </p:tavLst>
                                    </p:anim>
                                    <p:anim calcmode="lin" valueType="num">
                                      <p:cBhvr additive="base">
                                        <p:cTn id="73" dur="500" fill="hold">
                                          <p:stCondLst>
                                            <p:cond delay="0"/>
                                          </p:stCondLst>
                                        </p:cTn>
                                        <p:tgtEl>
                                          <p:spTgt spid="12"/>
                                        </p:tgtEl>
                                        <p:attrNameLst>
                                          <p:attrName>ppt_h</p:attrName>
                                        </p:attrNameLst>
                                      </p:cBhvr>
                                      <p:tavLst>
                                        <p:tav tm="0">
                                          <p:val>
                                            <p:strVal val="ppt_h"/>
                                          </p:val>
                                        </p:tav>
                                        <p:tav tm="100000">
                                          <p:val>
                                            <p:strVal val="#ppt_h+-0.0849313"/>
                                          </p:val>
                                        </p:tav>
                                      </p:tavLst>
                                    </p:anim>
                                  </p:childTnLst>
                                </p:cTn>
                              </p:par>
                              <p:par>
                                <p:cTn id="74" presetID="35" presetClass="path" presetSubtype="0" accel="50000" decel="50000" fill="hold" nodeType="withEffect">
                                  <p:stCondLst>
                                    <p:cond delay="0"/>
                                  </p:stCondLst>
                                  <p:childTnLst>
                                    <p:anim calcmode="lin" valueType="num">
                                      <p:cBhvr additive="base">
                                        <p:cTn id="75" dur="500" fill="hold">
                                          <p:stCondLst>
                                            <p:cond delay="0"/>
                                          </p:stCondLst>
                                        </p:cTn>
                                        <p:tgtEl>
                                          <p:spTgt spid="14"/>
                                        </p:tgtEl>
                                        <p:attrNameLst>
                                          <p:attrName>ppt_x</p:attrName>
                                        </p:attrNameLst>
                                      </p:cBhvr>
                                      <p:tavLst>
                                        <p:tav tm="0">
                                          <p:val>
                                            <p:strVal val="ppt_x"/>
                                          </p:val>
                                        </p:tav>
                                        <p:tav tm="100000">
                                          <p:val>
                                            <p:strVal val="#ppt_x+-0.826478"/>
                                          </p:val>
                                        </p:tav>
                                      </p:tavLst>
                                    </p:anim>
                                    <p:anim calcmode="lin" valueType="num">
                                      <p:cBhvr additive="base">
                                        <p:cTn id="76" dur="500" fill="hold">
                                          <p:stCondLst>
                                            <p:cond delay="0"/>
                                          </p:stCondLst>
                                        </p:cTn>
                                        <p:tgtEl>
                                          <p:spTgt spid="14"/>
                                        </p:tgtEl>
                                        <p:attrNameLst>
                                          <p:attrName>ppt_y</p:attrName>
                                        </p:attrNameLst>
                                      </p:cBhvr>
                                      <p:tavLst>
                                        <p:tav tm="0">
                                          <p:val>
                                            <p:strVal val="ppt_y"/>
                                          </p:val>
                                        </p:tav>
                                        <p:tav tm="100000">
                                          <p:val>
                                            <p:strVal val="#ppt_y+7.06425e-08"/>
                                          </p:val>
                                        </p:tav>
                                      </p:tavLst>
                                    </p:anim>
                                    <p:anim calcmode="lin" valueType="num">
                                      <p:cBhvr additive="base">
                                        <p:cTn id="77" dur="500" fill="hold">
                                          <p:stCondLst>
                                            <p:cond delay="0"/>
                                          </p:stCondLst>
                                        </p:cTn>
                                        <p:tgtEl>
                                          <p:spTgt spid="14"/>
                                        </p:tgtEl>
                                        <p:attrNameLst>
                                          <p:attrName>ppt_w</p:attrName>
                                        </p:attrNameLst>
                                      </p:cBhvr>
                                      <p:tavLst>
                                        <p:tav tm="0">
                                          <p:val>
                                            <p:strVal val="ppt_w"/>
                                          </p:val>
                                        </p:tav>
                                        <p:tav tm="100000">
                                          <p:val>
                                            <p:strVal val="#ppt_w+3.1005e-05"/>
                                          </p:val>
                                        </p:tav>
                                      </p:tavLst>
                                    </p:anim>
                                    <p:anim calcmode="lin" valueType="num">
                                      <p:cBhvr additive="base">
                                        <p:cTn id="78" dur="500" fill="hold">
                                          <p:stCondLst>
                                            <p:cond delay="0"/>
                                          </p:stCondLst>
                                        </p:cTn>
                                        <p:tgtEl>
                                          <p:spTgt spid="14"/>
                                        </p:tgtEl>
                                        <p:attrNameLst>
                                          <p:attrName>ppt_h</p:attrName>
                                        </p:attrNameLst>
                                      </p:cBhvr>
                                      <p:tavLst>
                                        <p:tav tm="0">
                                          <p:val>
                                            <p:strVal val="ppt_h"/>
                                          </p:val>
                                        </p:tav>
                                        <p:tav tm="100000">
                                          <p:val>
                                            <p:strVal val="#ppt_h+4.53525e-05"/>
                                          </p:val>
                                        </p:tav>
                                      </p:tavLst>
                                    </p:anim>
                                  </p:childTnLst>
                                </p:cTn>
                              </p:par>
                              <p:par>
                                <p:cTn id="79" presetID="35" presetClass="path" presetSubtype="0" accel="50000" decel="50000" fill="hold" nodeType="withEffect">
                                  <p:stCondLst>
                                    <p:cond delay="0"/>
                                  </p:stCondLst>
                                  <p:childTnLst>
                                    <p:anim calcmode="lin" valueType="num">
                                      <p:cBhvr additive="base">
                                        <p:cTn id="80" dur="500" fill="hold">
                                          <p:stCondLst>
                                            <p:cond delay="0"/>
                                          </p:stCondLst>
                                        </p:cTn>
                                        <p:tgtEl>
                                          <p:spTgt spid="15"/>
                                        </p:tgtEl>
                                        <p:attrNameLst>
                                          <p:attrName>ppt_x</p:attrName>
                                        </p:attrNameLst>
                                      </p:cBhvr>
                                      <p:tavLst>
                                        <p:tav tm="0">
                                          <p:val>
                                            <p:strVal val="ppt_x"/>
                                          </p:val>
                                        </p:tav>
                                        <p:tav tm="100000">
                                          <p:val>
                                            <p:strVal val="#ppt_x+-0.810663"/>
                                          </p:val>
                                        </p:tav>
                                      </p:tavLst>
                                    </p:anim>
                                    <p:anim calcmode="lin" valueType="num">
                                      <p:cBhvr additive="base">
                                        <p:cTn id="81" dur="500" fill="hold">
                                          <p:stCondLst>
                                            <p:cond delay="0"/>
                                          </p:stCondLst>
                                        </p:cTn>
                                        <p:tgtEl>
                                          <p:spTgt spid="15"/>
                                        </p:tgtEl>
                                        <p:attrNameLst>
                                          <p:attrName>ppt_y</p:attrName>
                                        </p:attrNameLst>
                                      </p:cBhvr>
                                      <p:tavLst>
                                        <p:tav tm="0">
                                          <p:val>
                                            <p:strVal val="ppt_y"/>
                                          </p:val>
                                        </p:tav>
                                        <p:tav tm="100000">
                                          <p:val>
                                            <p:strVal val="#ppt_y+-2.11928e-07"/>
                                          </p:val>
                                        </p:tav>
                                      </p:tavLst>
                                    </p:anim>
                                    <p:anim calcmode="lin" valueType="num">
                                      <p:cBhvr additive="base">
                                        <p:cTn id="82" dur="500" fill="hold">
                                          <p:stCondLst>
                                            <p:cond delay="0"/>
                                          </p:stCondLst>
                                        </p:cTn>
                                        <p:tgtEl>
                                          <p:spTgt spid="15"/>
                                        </p:tgtEl>
                                        <p:attrNameLst>
                                          <p:attrName>ppt_w</p:attrName>
                                        </p:attrNameLst>
                                      </p:cBhvr>
                                      <p:tavLst>
                                        <p:tav tm="0">
                                          <p:val>
                                            <p:strVal val="ppt_w"/>
                                          </p:val>
                                        </p:tav>
                                        <p:tav tm="100000">
                                          <p:val>
                                            <p:strVal val="#ppt_w+0.0636986"/>
                                          </p:val>
                                        </p:tav>
                                      </p:tavLst>
                                    </p:anim>
                                    <p:anim calcmode="lin" valueType="num">
                                      <p:cBhvr additive="base">
                                        <p:cTn id="83" dur="500" fill="hold">
                                          <p:stCondLst>
                                            <p:cond delay="0"/>
                                          </p:stCondLst>
                                        </p:cTn>
                                        <p:tgtEl>
                                          <p:spTgt spid="15"/>
                                        </p:tgtEl>
                                        <p:attrNameLst>
                                          <p:attrName>ppt_h</p:attrName>
                                        </p:attrNameLst>
                                      </p:cBhvr>
                                      <p:tavLst>
                                        <p:tav tm="0">
                                          <p:val>
                                            <p:strVal val="ppt_h"/>
                                          </p:val>
                                        </p:tav>
                                        <p:tav tm="100000">
                                          <p:val>
                                            <p:strVal val="#ppt_h+0.0849313"/>
                                          </p:val>
                                        </p:tav>
                                      </p:tavLst>
                                    </p:anim>
                                  </p:childTnLst>
                                </p:cTn>
                              </p:par>
                            </p:childTnLst>
                          </p:cTn>
                        </p:par>
                      </p:childTnLst>
                    </p:cTn>
                  </p:par>
                  <p:par>
                    <p:cTn id="84" fill="hold">
                      <p:stCondLst>
                        <p:cond delay="indefinite"/>
                      </p:stCondLst>
                      <p:childTnLst>
                        <p:par>
                          <p:cTn id="85" fill="hold">
                            <p:stCondLst>
                              <p:cond delay="0"/>
                            </p:stCondLst>
                            <p:childTnLst>
                              <p:par>
                                <p:cTn id="86" presetID="35" presetClass="path" presetSubtype="0" accel="50000" decel="50000" fill="hold" nodeType="clickEffect">
                                  <p:stCondLst>
                                    <p:cond delay="0"/>
                                  </p:stCondLst>
                                  <p:childTnLst>
                                    <p:anim calcmode="lin" valueType="num">
                                      <p:cBhvr additive="base">
                                        <p:cTn id="87" dur="500" fill="hold">
                                          <p:stCondLst>
                                            <p:cond delay="0"/>
                                          </p:stCondLst>
                                        </p:cTn>
                                        <p:tgtEl>
                                          <p:spTgt spid="13"/>
                                        </p:tgtEl>
                                        <p:attrNameLst>
                                          <p:attrName>ppt_x</p:attrName>
                                        </p:attrNameLst>
                                      </p:cBhvr>
                                      <p:tavLst>
                                        <p:tav tm="0">
                                          <p:val>
                                            <p:strVal val="ppt_x"/>
                                          </p:val>
                                        </p:tav>
                                        <p:tav tm="100000">
                                          <p:val>
                                            <p:strVal val="#ppt_x+1.58926"/>
                                          </p:val>
                                        </p:tav>
                                      </p:tavLst>
                                    </p:anim>
                                    <p:anim calcmode="lin" valueType="num">
                                      <p:cBhvr additive="base">
                                        <p:cTn id="88" dur="500" fill="hold">
                                          <p:stCondLst>
                                            <p:cond delay="0"/>
                                          </p:stCondLst>
                                        </p:cTn>
                                        <p:tgtEl>
                                          <p:spTgt spid="13"/>
                                        </p:tgtEl>
                                        <p:attrNameLst>
                                          <p:attrName>ppt_y</p:attrName>
                                        </p:attrNameLst>
                                      </p:cBhvr>
                                      <p:tavLst>
                                        <p:tav tm="0">
                                          <p:val>
                                            <p:strVal val="ppt_y"/>
                                          </p:val>
                                        </p:tav>
                                        <p:tav tm="100000">
                                          <p:val>
                                            <p:strVal val="#ppt_y+0"/>
                                          </p:val>
                                        </p:tav>
                                      </p:tavLst>
                                    </p:anim>
                                    <p:anim calcmode="lin" valueType="num">
                                      <p:cBhvr additive="base">
                                        <p:cTn id="89" dur="500" fill="hold">
                                          <p:stCondLst>
                                            <p:cond delay="0"/>
                                          </p:stCondLst>
                                        </p:cTn>
                                        <p:tgtEl>
                                          <p:spTgt spid="13"/>
                                        </p:tgtEl>
                                        <p:attrNameLst>
                                          <p:attrName>ppt_w</p:attrName>
                                        </p:attrNameLst>
                                      </p:cBhvr>
                                      <p:tavLst>
                                        <p:tav tm="0">
                                          <p:val>
                                            <p:strVal val="ppt_w"/>
                                          </p:val>
                                        </p:tav>
                                        <p:tav tm="100000">
                                          <p:val>
                                            <p:strVal val="#ppt_w+5.51012e-07"/>
                                          </p:val>
                                        </p:tav>
                                      </p:tavLst>
                                    </p:anim>
                                    <p:anim calcmode="lin" valueType="num">
                                      <p:cBhvr additive="base">
                                        <p:cTn id="90" dur="500" fill="hold">
                                          <p:stCondLst>
                                            <p:cond delay="0"/>
                                          </p:stCondLst>
                                        </p:cTn>
                                        <p:tgtEl>
                                          <p:spTgt spid="13"/>
                                        </p:tgtEl>
                                        <p:attrNameLst>
                                          <p:attrName>ppt_h</p:attrName>
                                        </p:attrNameLst>
                                      </p:cBhvr>
                                      <p:tavLst>
                                        <p:tav tm="0">
                                          <p:val>
                                            <p:strVal val="ppt_h"/>
                                          </p:val>
                                        </p:tav>
                                        <p:tav tm="100000">
                                          <p:val>
                                            <p:strVal val="#ppt_h+0"/>
                                          </p:val>
                                        </p:tav>
                                      </p:tavLst>
                                    </p:anim>
                                  </p:childTnLst>
                                </p:cTn>
                              </p:par>
                              <p:par>
                                <p:cTn id="91" presetID="35" presetClass="path" presetSubtype="0" accel="50000" decel="50000" fill="hold" nodeType="withEffect">
                                  <p:stCondLst>
                                    <p:cond delay="0"/>
                                  </p:stCondLst>
                                  <p:childTnLst>
                                    <p:anim calcmode="lin" valueType="num">
                                      <p:cBhvr additive="base">
                                        <p:cTn id="92" dur="500" fill="hold">
                                          <p:stCondLst>
                                            <p:cond delay="0"/>
                                          </p:stCondLst>
                                        </p:cTn>
                                        <p:tgtEl>
                                          <p:spTgt spid="11"/>
                                        </p:tgtEl>
                                        <p:attrNameLst>
                                          <p:attrName>ppt_x</p:attrName>
                                        </p:attrNameLst>
                                      </p:cBhvr>
                                      <p:tavLst>
                                        <p:tav tm="0">
                                          <p:val>
                                            <p:strVal val="ppt_x"/>
                                          </p:val>
                                        </p:tav>
                                        <p:tav tm="40000">
                                          <p:val>
                                            <p:fltVal val="1.32759"/>
                                          </p:val>
                                        </p:tav>
                                        <p:tav tm="50000">
                                          <p:val>
                                            <p:fltVal val="1.32759"/>
                                          </p:val>
                                        </p:tav>
                                        <p:tav tm="55000">
                                          <p:val>
                                            <p:fltVal val="-0.32759"/>
                                          </p:val>
                                        </p:tav>
                                        <p:tav tm="60000">
                                          <p:val>
                                            <p:fltVal val="-0.32759"/>
                                          </p:val>
                                        </p:tav>
                                        <p:tav tm="100000">
                                          <p:val>
                                            <p:fltVal val="-0.28035"/>
                                          </p:val>
                                        </p:tav>
                                      </p:tavLst>
                                    </p:anim>
                                    <p:anim calcmode="lin" valueType="num">
                                      <p:cBhvr additive="base">
                                        <p:cTn id="93" dur="500" fill="hold">
                                          <p:stCondLst>
                                            <p:cond delay="0"/>
                                          </p:stCondLst>
                                        </p:cTn>
                                        <p:tgtEl>
                                          <p:spTgt spid="11"/>
                                        </p:tgtEl>
                                        <p:attrNameLst>
                                          <p:attrName>ppt_y</p:attrName>
                                        </p:attrNameLst>
                                      </p:cBhvr>
                                      <p:tavLst>
                                        <p:tav tm="0">
                                          <p:val>
                                            <p:strVal val="ppt_y"/>
                                          </p:val>
                                        </p:tav>
                                        <p:tav tm="40000">
                                          <p:val>
                                            <p:strVal val="ppt_y"/>
                                          </p:val>
                                        </p:tav>
                                        <p:tav tm="50000">
                                          <p:val>
                                            <p:fltVal val="1.87356"/>
                                          </p:val>
                                        </p:tav>
                                        <p:tav tm="55000">
                                          <p:val>
                                            <p:fltVal val="1.87356"/>
                                          </p:val>
                                        </p:tav>
                                        <p:tav tm="60000">
                                          <p:val>
                                            <p:fltVal val="0.53803"/>
                                          </p:val>
                                        </p:tav>
                                        <p:tav tm="100000">
                                          <p:val>
                                            <p:fltVal val="0.53803"/>
                                          </p:val>
                                        </p:tav>
                                      </p:tavLst>
                                    </p:anim>
                                    <p:anim calcmode="lin" valueType="num">
                                      <p:cBhvr additive="base">
                                        <p:cTn id="94" dur="500" fill="hold">
                                          <p:stCondLst>
                                            <p:cond delay="0"/>
                                          </p:stCondLst>
                                        </p:cTn>
                                        <p:tgtEl>
                                          <p:spTgt spid="11"/>
                                        </p:tgtEl>
                                        <p:attrNameLst>
                                          <p:attrName>ppt_w</p:attrName>
                                        </p:attrNameLst>
                                      </p:cBhvr>
                                      <p:tavLst>
                                        <p:tav tm="0">
                                          <p:val>
                                            <p:strVal val="ppt_w"/>
                                          </p:val>
                                        </p:tav>
                                        <p:tav tm="100000">
                                          <p:val>
                                            <p:strVal val="#ppt_w+2.45836e-06"/>
                                          </p:val>
                                        </p:tav>
                                      </p:tavLst>
                                    </p:anim>
                                    <p:anim calcmode="lin" valueType="num">
                                      <p:cBhvr additive="base">
                                        <p:cTn id="95" dur="500" fill="hold">
                                          <p:stCondLst>
                                            <p:cond delay="0"/>
                                          </p:stCondLst>
                                        </p:cTn>
                                        <p:tgtEl>
                                          <p:spTgt spid="11"/>
                                        </p:tgtEl>
                                        <p:attrNameLst>
                                          <p:attrName>ppt_h</p:attrName>
                                        </p:attrNameLst>
                                      </p:cBhvr>
                                      <p:tavLst>
                                        <p:tav tm="0">
                                          <p:val>
                                            <p:strVal val="ppt_h"/>
                                          </p:val>
                                        </p:tav>
                                        <p:tav tm="100000">
                                          <p:val>
                                            <p:strVal val="#ppt_h+0"/>
                                          </p:val>
                                        </p:tav>
                                      </p:tavLst>
                                    </p:anim>
                                  </p:childTnLst>
                                </p:cTn>
                              </p:par>
                              <p:par>
                                <p:cTn id="96" presetID="35" presetClass="path" presetSubtype="0" accel="50000" decel="50000" fill="hold" nodeType="withEffect">
                                  <p:stCondLst>
                                    <p:cond delay="0"/>
                                  </p:stCondLst>
                                  <p:childTnLst>
                                    <p:anim calcmode="lin" valueType="num">
                                      <p:cBhvr additive="base">
                                        <p:cTn id="97" dur="500" fill="hold">
                                          <p:stCondLst>
                                            <p:cond delay="0"/>
                                          </p:stCondLst>
                                        </p:cTn>
                                        <p:tgtEl>
                                          <p:spTgt spid="12"/>
                                        </p:tgtEl>
                                        <p:attrNameLst>
                                          <p:attrName>ppt_x</p:attrName>
                                        </p:attrNameLst>
                                      </p:cBhvr>
                                      <p:tavLst>
                                        <p:tav tm="0">
                                          <p:val>
                                            <p:strVal val="ppt_x"/>
                                          </p:val>
                                        </p:tav>
                                        <p:tav tm="100000">
                                          <p:val>
                                            <p:strVal val="#ppt_x+-0.405224"/>
                                          </p:val>
                                        </p:tav>
                                      </p:tavLst>
                                    </p:anim>
                                    <p:anim calcmode="lin" valueType="num">
                                      <p:cBhvr additive="base">
                                        <p:cTn id="98" dur="500" fill="hold">
                                          <p:stCondLst>
                                            <p:cond delay="0"/>
                                          </p:stCondLst>
                                        </p:cTn>
                                        <p:tgtEl>
                                          <p:spTgt spid="12"/>
                                        </p:tgtEl>
                                        <p:attrNameLst>
                                          <p:attrName>ppt_y</p:attrName>
                                        </p:attrNameLst>
                                      </p:cBhvr>
                                      <p:tavLst>
                                        <p:tav tm="0">
                                          <p:val>
                                            <p:strVal val="ppt_y"/>
                                          </p:val>
                                        </p:tav>
                                        <p:tav tm="100000">
                                          <p:val>
                                            <p:strVal val="#ppt_y+2.11928e-07"/>
                                          </p:val>
                                        </p:tav>
                                      </p:tavLst>
                                    </p:anim>
                                    <p:anim calcmode="lin" valueType="num">
                                      <p:cBhvr additive="base">
                                        <p:cTn id="99" dur="500" fill="hold">
                                          <p:stCondLst>
                                            <p:cond delay="0"/>
                                          </p:stCondLst>
                                        </p:cTn>
                                        <p:tgtEl>
                                          <p:spTgt spid="12"/>
                                        </p:tgtEl>
                                        <p:attrNameLst>
                                          <p:attrName>ppt_w</p:attrName>
                                        </p:attrNameLst>
                                      </p:cBhvr>
                                      <p:tavLst>
                                        <p:tav tm="0">
                                          <p:val>
                                            <p:strVal val="ppt_w"/>
                                          </p:val>
                                        </p:tav>
                                        <p:tav tm="100000">
                                          <p:val>
                                            <p:strVal val="#ppt_w+-0.0637016"/>
                                          </p:val>
                                        </p:tav>
                                      </p:tavLst>
                                    </p:anim>
                                    <p:anim calcmode="lin" valueType="num">
                                      <p:cBhvr additive="base">
                                        <p:cTn id="100" dur="500" fill="hold">
                                          <p:stCondLst>
                                            <p:cond delay="0"/>
                                          </p:stCondLst>
                                        </p:cTn>
                                        <p:tgtEl>
                                          <p:spTgt spid="12"/>
                                        </p:tgtEl>
                                        <p:attrNameLst>
                                          <p:attrName>ppt_h</p:attrName>
                                        </p:attrNameLst>
                                      </p:cBhvr>
                                      <p:tavLst>
                                        <p:tav tm="0">
                                          <p:val>
                                            <p:strVal val="ppt_h"/>
                                          </p:val>
                                        </p:tav>
                                        <p:tav tm="100000">
                                          <p:val>
                                            <p:strVal val="#ppt_h+-0.0849313"/>
                                          </p:val>
                                        </p:tav>
                                      </p:tavLst>
                                    </p:anim>
                                  </p:childTnLst>
                                </p:cTn>
                              </p:par>
                              <p:par>
                                <p:cTn id="101" presetID="35" presetClass="path" presetSubtype="0" accel="50000" decel="50000" fill="hold" nodeType="withEffect">
                                  <p:stCondLst>
                                    <p:cond delay="0"/>
                                  </p:stCondLst>
                                  <p:childTnLst>
                                    <p:anim calcmode="lin" valueType="num">
                                      <p:cBhvr additive="base">
                                        <p:cTn id="102" dur="500" fill="hold">
                                          <p:stCondLst>
                                            <p:cond delay="0"/>
                                          </p:stCondLst>
                                        </p:cTn>
                                        <p:tgtEl>
                                          <p:spTgt spid="14"/>
                                        </p:tgtEl>
                                        <p:attrNameLst>
                                          <p:attrName>ppt_x</p:attrName>
                                        </p:attrNameLst>
                                      </p:cBhvr>
                                      <p:tavLst>
                                        <p:tav tm="0">
                                          <p:val>
                                            <p:strVal val="ppt_x"/>
                                          </p:val>
                                        </p:tav>
                                        <p:tav tm="100000">
                                          <p:val>
                                            <p:strVal val="#ppt_x+-0.421254"/>
                                          </p:val>
                                        </p:tav>
                                      </p:tavLst>
                                    </p:anim>
                                    <p:anim calcmode="lin" valueType="num">
                                      <p:cBhvr additive="base">
                                        <p:cTn id="103" dur="500" fill="hold">
                                          <p:stCondLst>
                                            <p:cond delay="0"/>
                                          </p:stCondLst>
                                        </p:cTn>
                                        <p:tgtEl>
                                          <p:spTgt spid="14"/>
                                        </p:tgtEl>
                                        <p:attrNameLst>
                                          <p:attrName>ppt_y</p:attrName>
                                        </p:attrNameLst>
                                      </p:cBhvr>
                                      <p:tavLst>
                                        <p:tav tm="0">
                                          <p:val>
                                            <p:strVal val="ppt_y"/>
                                          </p:val>
                                        </p:tav>
                                        <p:tav tm="100000">
                                          <p:val>
                                            <p:strVal val="#ppt_y+-1.41285e-07"/>
                                          </p:val>
                                        </p:tav>
                                      </p:tavLst>
                                    </p:anim>
                                    <p:anim calcmode="lin" valueType="num">
                                      <p:cBhvr additive="base">
                                        <p:cTn id="104" dur="500" fill="hold">
                                          <p:stCondLst>
                                            <p:cond delay="0"/>
                                          </p:stCondLst>
                                        </p:cTn>
                                        <p:tgtEl>
                                          <p:spTgt spid="14"/>
                                        </p:tgtEl>
                                        <p:attrNameLst>
                                          <p:attrName>ppt_w</p:attrName>
                                        </p:attrNameLst>
                                      </p:cBhvr>
                                      <p:tavLst>
                                        <p:tav tm="0">
                                          <p:val>
                                            <p:strVal val="ppt_w"/>
                                          </p:val>
                                        </p:tav>
                                        <p:tav tm="100000">
                                          <p:val>
                                            <p:strVal val="#ppt_w+0.0637326"/>
                                          </p:val>
                                        </p:tav>
                                      </p:tavLst>
                                    </p:anim>
                                    <p:anim calcmode="lin" valueType="num">
                                      <p:cBhvr additive="base">
                                        <p:cTn id="105" dur="500" fill="hold">
                                          <p:stCondLst>
                                            <p:cond delay="0"/>
                                          </p:stCondLst>
                                        </p:cTn>
                                        <p:tgtEl>
                                          <p:spTgt spid="14"/>
                                        </p:tgtEl>
                                        <p:attrNameLst>
                                          <p:attrName>ppt_h</p:attrName>
                                        </p:attrNameLst>
                                      </p:cBhvr>
                                      <p:tavLst>
                                        <p:tav tm="0">
                                          <p:val>
                                            <p:strVal val="ppt_h"/>
                                          </p:val>
                                        </p:tav>
                                        <p:tav tm="100000">
                                          <p:val>
                                            <p:strVal val="#ppt_h+0.0849766"/>
                                          </p:val>
                                        </p:tav>
                                      </p:tavLst>
                                    </p:anim>
                                  </p:childTnLst>
                                </p:cTn>
                              </p:par>
                              <p:par>
                                <p:cTn id="106" presetID="35" presetClass="path" presetSubtype="0" accel="50000" decel="50000" fill="hold" nodeType="withEffect">
                                  <p:stCondLst>
                                    <p:cond delay="0"/>
                                  </p:stCondLst>
                                  <p:childTnLst>
                                    <p:anim calcmode="lin" valueType="num">
                                      <p:cBhvr additive="base">
                                        <p:cTn id="107" dur="500" fill="hold">
                                          <p:stCondLst>
                                            <p:cond delay="0"/>
                                          </p:stCondLst>
                                        </p:cTn>
                                        <p:tgtEl>
                                          <p:spTgt spid="15"/>
                                        </p:tgtEl>
                                        <p:attrNameLst>
                                          <p:attrName>ppt_x</p:attrName>
                                        </p:attrNameLst>
                                      </p:cBhvr>
                                      <p:tavLst>
                                        <p:tav tm="0">
                                          <p:val>
                                            <p:strVal val="ppt_x"/>
                                          </p:val>
                                        </p:tav>
                                        <p:tav tm="100000">
                                          <p:val>
                                            <p:strVal val="#ppt_x+-0.389408"/>
                                          </p:val>
                                        </p:tav>
                                      </p:tavLst>
                                    </p:anim>
                                    <p:anim calcmode="lin" valueType="num">
                                      <p:cBhvr additive="base">
                                        <p:cTn id="108" dur="500" fill="hold">
                                          <p:stCondLst>
                                            <p:cond delay="0"/>
                                          </p:stCondLst>
                                        </p:cTn>
                                        <p:tgtEl>
                                          <p:spTgt spid="15"/>
                                        </p:tgtEl>
                                        <p:attrNameLst>
                                          <p:attrName>ppt_y</p:attrName>
                                        </p:attrNameLst>
                                      </p:cBhvr>
                                      <p:tavLst>
                                        <p:tav tm="0">
                                          <p:val>
                                            <p:strVal val="ppt_y"/>
                                          </p:val>
                                        </p:tav>
                                        <p:tav tm="100000">
                                          <p:val>
                                            <p:strVal val="#ppt_y+-7.06425e-08"/>
                                          </p:val>
                                        </p:tav>
                                      </p:tavLst>
                                    </p:anim>
                                    <p:anim calcmode="lin" valueType="num">
                                      <p:cBhvr additive="base">
                                        <p:cTn id="109" dur="500" fill="hold">
                                          <p:stCondLst>
                                            <p:cond delay="0"/>
                                          </p:stCondLst>
                                        </p:cTn>
                                        <p:tgtEl>
                                          <p:spTgt spid="15"/>
                                        </p:tgtEl>
                                        <p:attrNameLst>
                                          <p:attrName>ppt_w</p:attrName>
                                        </p:attrNameLst>
                                      </p:cBhvr>
                                      <p:tavLst>
                                        <p:tav tm="0">
                                          <p:val>
                                            <p:strVal val="ppt_w"/>
                                          </p:val>
                                        </p:tav>
                                        <p:tav tm="100000">
                                          <p:val>
                                            <p:strVal val="#ppt_w+-3.40144e-05"/>
                                          </p:val>
                                        </p:tav>
                                      </p:tavLst>
                                    </p:anim>
                                    <p:anim calcmode="lin" valueType="num">
                                      <p:cBhvr additive="base">
                                        <p:cTn id="110" dur="500" fill="hold">
                                          <p:stCondLst>
                                            <p:cond delay="0"/>
                                          </p:stCondLst>
                                        </p:cTn>
                                        <p:tgtEl>
                                          <p:spTgt spid="15"/>
                                        </p:tgtEl>
                                        <p:attrNameLst>
                                          <p:attrName>ppt_h</p:attrName>
                                        </p:attrNameLst>
                                      </p:cBhvr>
                                      <p:tavLst>
                                        <p:tav tm="0">
                                          <p:val>
                                            <p:strVal val="ppt_h"/>
                                          </p:val>
                                        </p:tav>
                                        <p:tav tm="100000">
                                          <p:val>
                                            <p:strVal val="#ppt_h+-4.53525e-05"/>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1" fill="hold" grpId="0" nodeType="clickEffect">
                                  <p:stCondLst>
                                    <p:cond delay="0"/>
                                  </p:stCondLst>
                                  <p:childTnLst>
                                    <p:set>
                                      <p:cBhvr>
                                        <p:cTn id="114" dur="1" fill="hold">
                                          <p:stCondLst>
                                            <p:cond delay="0"/>
                                          </p:stCondLst>
                                        </p:cTn>
                                        <p:tgtEl>
                                          <p:spTgt spid="3"/>
                                        </p:tgtEl>
                                        <p:attrNameLst>
                                          <p:attrName>style.visibility</p:attrName>
                                        </p:attrNameLst>
                                      </p:cBhvr>
                                      <p:to>
                                        <p:strVal val="visible"/>
                                      </p:to>
                                    </p:set>
                                    <p:anim calcmode="lin" valueType="num">
                                      <p:cBhvr additive="base">
                                        <p:cTn id="115" dur="500" fill="hold"/>
                                        <p:tgtEl>
                                          <p:spTgt spid="3"/>
                                        </p:tgtEl>
                                        <p:attrNameLst>
                                          <p:attrName>ppt_x</p:attrName>
                                        </p:attrNameLst>
                                      </p:cBhvr>
                                      <p:tavLst>
                                        <p:tav tm="0">
                                          <p:val>
                                            <p:strVal val="#ppt_x"/>
                                          </p:val>
                                        </p:tav>
                                        <p:tav tm="100000">
                                          <p:val>
                                            <p:strVal val="#ppt_x"/>
                                          </p:val>
                                        </p:tav>
                                      </p:tavLst>
                                    </p:anim>
                                    <p:anim calcmode="lin" valueType="num">
                                      <p:cBhvr additive="base">
                                        <p:cTn id="116"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1"/>
            </p:custDataLst>
          </p:nvPr>
        </p:nvPicPr>
        <p:blipFill>
          <a:blip r:embed="rId2"/>
          <a:stretch>
            <a:fillRect/>
          </a:stretch>
        </p:blipFill>
        <p:spPr>
          <a:xfrm>
            <a:off x="7132639" y="3506175"/>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pic>
        <p:nvPicPr>
          <p:cNvPr id="13" name="图形 3"/>
          <p:cNvPicPr>
            <a:picLocks noChangeAspect="1"/>
          </p:cNvPicPr>
          <p:nvPr>
            <p:custDataLst>
              <p:tags r:id="rId3"/>
            </p:custDataLst>
          </p:nvPr>
        </p:nvPicPr>
        <p:blipFill>
          <a:blip r:embed="rId4"/>
          <a:stretch>
            <a:fillRect/>
          </a:stretch>
        </p:blipFill>
        <p:spPr>
          <a:xfrm rot="10800000">
            <a:off x="9443138" y="762587"/>
            <a:ext cx="652463" cy="746935"/>
          </a:xfrm>
          <a:prstGeom prst="rect">
            <a:avLst/>
          </a:prstGeom>
        </p:spPr>
      </p:pic>
      <p:sp>
        <p:nvSpPr>
          <p:cNvPr id="2" name="文本框 1"/>
          <p:cNvSpPr txBox="1"/>
          <p:nvPr>
            <p:custDataLst>
              <p:tags r:id="rId5"/>
            </p:custDataLst>
          </p:nvPr>
        </p:nvSpPr>
        <p:spPr>
          <a:xfrm>
            <a:off x="1866901" y="1272304"/>
            <a:ext cx="2400319" cy="581024"/>
          </a:xfrm>
          <a:prstGeom prst="rect">
            <a:avLst/>
          </a:prstGeom>
          <a:noFill/>
        </p:spPr>
        <p:txBody>
          <a:bodyPr wrap="square" rtlCol="0" anchor="b">
            <a:noAutofit/>
          </a:bodyPr>
          <a:lstStyle/>
          <a:p>
            <a:pPr marL="0" indent="0" algn="l">
              <a:lnSpc>
                <a:spcPct val="100000"/>
              </a:lnSpc>
              <a:spcBef>
                <a:spcPct val="0"/>
              </a:spcBef>
              <a:spcAft>
                <a:spcPct val="0"/>
              </a:spcAft>
              <a:buSzTx/>
            </a:pPr>
            <a:r>
              <a:rPr lang="zh-CN" altLang="zh-CN" sz="3000" b="1" spc="300">
                <a:solidFill>
                  <a:srgbClr val="C15354"/>
                </a:solidFill>
                <a:latin typeface="微软雅黑" panose="020B0503020204020204" charset="-122"/>
                <a:ea typeface="微软雅黑" panose="020B0503020204020204" charset="-122"/>
              </a:rPr>
              <a:t>百　合</a:t>
            </a:r>
            <a:endParaRPr lang="zh-CN" altLang="zh-CN" sz="3000" b="1" spc="300">
              <a:solidFill>
                <a:srgbClr val="C15354"/>
              </a:solidFill>
              <a:latin typeface="微软雅黑" panose="020B0503020204020204" charset="-122"/>
              <a:ea typeface="微软雅黑" panose="020B0503020204020204" charset="-122"/>
            </a:endParaRPr>
          </a:p>
        </p:txBody>
      </p:sp>
      <p:sp>
        <p:nvSpPr>
          <p:cNvPr id="5" name="Title 6"/>
          <p:cNvSpPr txBox="1"/>
          <p:nvPr>
            <p:custDataLst>
              <p:tags r:id="rId6"/>
            </p:custDataLst>
          </p:nvPr>
        </p:nvSpPr>
        <p:spPr>
          <a:xfrm>
            <a:off x="4953475" y="1624981"/>
            <a:ext cx="5371624" cy="1900114"/>
          </a:xfrm>
          <a:prstGeom prst="rect">
            <a:avLst/>
          </a:prstGeom>
          <a:noFill/>
          <a:ln w="3175">
            <a:noFill/>
            <a:prstDash val="dash"/>
          </a:ln>
        </p:spPr>
        <p:txBody>
          <a:bodyPr wrap="square" lIns="67500" tIns="34290" rIns="68580" bIns="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altLang="zh-CN" sz="2000" b="1" i="0" kern="1200" cap="none" spc="300" normalizeH="0" noProof="0" dirty="0">
                <a:ln w="3175">
                  <a:noFill/>
                  <a:prstDash val="dash"/>
                </a:ln>
                <a:solidFill>
                  <a:srgbClr val="000000"/>
                </a:solidFill>
                <a:effectLst/>
                <a:latin typeface="微软雅黑" panose="020B0503020204020204" charset="-122"/>
                <a:ea typeface="微软雅黑" panose="020B0503020204020204" charset="-122"/>
                <a:cs typeface="微软雅黑" panose="020B0503020204020204" charset="-122"/>
              </a:rPr>
              <a:t>全球已发现百合约80余种，主要分布地区是中国、日本、北美和欧洲等温带地区。中国是世界百合的分布中心，约有42种。百合花姿雅致，叶子青翠娟秀，茎干亭亭玉立，色泽鲜艳，是盆栽、切花和点缀庭园的名贵花卉。</a:t>
            </a:r>
            <a:endParaRPr kumimoji="0" altLang="zh-CN" sz="2000" b="1" i="0" kern="1200" cap="none" spc="300" normalizeH="0" noProof="0" dirty="0">
              <a:ln w="3175">
                <a:noFill/>
                <a:prstDash val="dash"/>
              </a:ln>
              <a:solidFill>
                <a:srgbClr val="000000"/>
              </a:solidFill>
              <a:effectLst/>
              <a:latin typeface="微软雅黑" panose="020B0503020204020204" charset="-122"/>
              <a:ea typeface="微软雅黑" panose="020B0503020204020204" charset="-122"/>
              <a:cs typeface="微软雅黑" panose="020B0503020204020204" charset="-122"/>
            </a:endParaRPr>
          </a:p>
        </p:txBody>
      </p:sp>
      <p:sp>
        <p:nvSpPr>
          <p:cNvPr id="7" name="Title 6"/>
          <p:cNvSpPr txBox="1"/>
          <p:nvPr>
            <p:custDataLst>
              <p:tags r:id="rId7"/>
            </p:custDataLst>
          </p:nvPr>
        </p:nvSpPr>
        <p:spPr>
          <a:xfrm>
            <a:off x="4952998" y="3595580"/>
            <a:ext cx="5371610" cy="1745104"/>
          </a:xfrm>
          <a:prstGeom prst="rect">
            <a:avLst/>
          </a:prstGeom>
          <a:noFill/>
          <a:ln w="3175">
            <a:noFill/>
            <a:prstDash val="dash"/>
          </a:ln>
        </p:spPr>
        <p:txBody>
          <a:bodyPr wrap="square" lIns="68580" tIns="0" rIns="68580" bIns="3429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pPr>
            <a:r>
              <a:rPr lang="en-US" altLang="zh-CN" sz="2000" b="1"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a:t>
            </a:r>
            <a:r>
              <a:rPr lang="en-US" altLang="zh-CN" sz="2000" b="1" spc="100" dirty="0" err="1">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伴读</a:t>
            </a:r>
            <a:r>
              <a:rPr lang="en-US" altLang="zh-CN" sz="2000" b="1"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 </a:t>
            </a:r>
            <a:r>
              <a:rPr lang="en-US" altLang="zh-CN" sz="2000" b="1" spc="100" dirty="0" err="1">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现在中药堂里边最动听的药名当推百合，百合百合，细细品味两遍，真是满口噙香</a:t>
            </a:r>
            <a:r>
              <a:rPr lang="en-US" altLang="zh-CN" sz="2000" b="1"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a:t>
            </a:r>
            <a:endParaRPr lang="en-US" altLang="zh-CN" sz="2000" b="1"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endParaRPr>
          </a:p>
          <a:p>
            <a:pPr marL="0" lvl="0" indent="0" algn="l">
              <a:lnSpc>
                <a:spcPct val="130000"/>
              </a:lnSpc>
              <a:spcBef>
                <a:spcPct val="0"/>
              </a:spcBef>
              <a:spcAft>
                <a:spcPts val="800"/>
              </a:spcAft>
              <a:buSzTx/>
            </a:pPr>
            <a:r>
              <a:rPr lang="zh-CN" altLang="en-US" sz="2000" b="1" dirty="0">
                <a:solidFill>
                  <a:srgbClr val="C00000"/>
                </a:solidFill>
                <a:sym typeface="+mn-ea"/>
              </a:rPr>
              <a:t>它代表着纯洁、高贵、神圣、甜美、祥和、吉利、团结友好、万事如意、白头偕老等</a:t>
            </a:r>
            <a:r>
              <a:rPr lang="zh-CN" altLang="en-US" sz="2000" b="1" dirty="0" smtClean="0">
                <a:solidFill>
                  <a:srgbClr val="C00000"/>
                </a:solidFill>
                <a:sym typeface="+mn-ea"/>
              </a:rPr>
              <a:t>。</a:t>
            </a:r>
            <a:endParaRPr lang="zh-CN" altLang="en-US" sz="2000" b="1" dirty="0" smtClean="0">
              <a:solidFill>
                <a:srgbClr val="C00000"/>
              </a:solidFill>
              <a:sym typeface="+mn-ea"/>
            </a:endParaRPr>
          </a:p>
        </p:txBody>
      </p:sp>
      <p:pic>
        <p:nvPicPr>
          <p:cNvPr id="112641" name="文本占位符 337922"/>
          <p:cNvPicPr>
            <a:picLocks noGrp="1" noChangeAspect="1"/>
          </p:cNvPicPr>
          <p:nvPr>
            <p:custDataLst>
              <p:tags r:id="rId8"/>
            </p:custDataLst>
          </p:nvPr>
        </p:nvPicPr>
        <p:blipFill>
          <a:blip r:embed="rId9" cstate="email"/>
          <a:stretch>
            <a:fillRect/>
          </a:stretch>
        </p:blipFill>
        <p:spPr>
          <a:xfrm>
            <a:off x="1524000" y="2036445"/>
            <a:ext cx="3083560" cy="2566035"/>
          </a:xfrm>
          <a:prstGeom prst="rect">
            <a:avLst/>
          </a:prstGeom>
          <a:noFill/>
          <a:ln w="9525">
            <a:noFill/>
          </a:ln>
        </p:spPr>
      </p:pic>
    </p:spTree>
    <p:custDataLst>
      <p:tags r:id="rId10"/>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569460" y="1772920"/>
            <a:ext cx="3053080" cy="1248410"/>
            <a:chOff x="5974" y="2700"/>
            <a:chExt cx="4808" cy="1966"/>
          </a:xfrm>
        </p:grpSpPr>
        <p:sp>
          <p:nvSpPr>
            <p:cNvPr id="13" name="PA_文本框 12"/>
            <p:cNvSpPr txBox="1"/>
            <p:nvPr>
              <p:custDataLst>
                <p:tags r:id="rId1"/>
              </p:custDataLst>
            </p:nvPr>
          </p:nvSpPr>
          <p:spPr>
            <a:xfrm>
              <a:off x="6900" y="2946"/>
              <a:ext cx="2957" cy="1212"/>
            </a:xfrm>
            <a:prstGeom prst="rect">
              <a:avLst/>
            </a:prstGeom>
            <a:noFill/>
          </p:spPr>
          <p:txBody>
            <a:bodyPr wrap="none" rtlCol="0">
              <a:noAutofit/>
            </a:bodyPr>
            <a:lstStyle>
              <a:defPPr>
                <a:defRPr lang="zh-CN"/>
              </a:defPPr>
              <a:lvl1pPr>
                <a:defRPr sz="4000">
                  <a:solidFill>
                    <a:schemeClr val="bg1">
                      <a:lumMod val="65000"/>
                    </a:schemeClr>
                  </a:solidFill>
                  <a:latin typeface="华文新魏" panose="02010800040101010101" pitchFamily="2" charset="-122"/>
                  <a:ea typeface="华文新魏" panose="02010800040101010101" pitchFamily="2" charset="-122"/>
                </a:defRPr>
              </a:lvl1pPr>
            </a:lstStyle>
            <a:p>
              <a:pPr algn="ctr">
                <a:defRPr/>
              </a:pPr>
              <a:r>
                <a:rPr lang="zh-CN" altLang="en-US" sz="4400" b="1" kern="0" dirty="0">
                  <a:blipFill dpi="0" rotWithShape="1">
                    <a:blip r:embed="rId2"/>
                    <a:srcRect/>
                    <a:stretch>
                      <a:fillRect/>
                    </a:stretch>
                  </a:blipFill>
                  <a:latin typeface="仿宋" panose="02010609060101010101" charset="-122"/>
                  <a:ea typeface="仿宋" panose="02010609060101010101" charset="-122"/>
                </a:rPr>
                <a:t>第二章</a:t>
              </a:r>
              <a:endParaRPr lang="zh-CN" altLang="en-US" sz="4400" b="1" kern="0" dirty="0">
                <a:blipFill dpi="0" rotWithShape="1">
                  <a:blip r:embed="rId2"/>
                  <a:srcRect/>
                  <a:stretch>
                    <a:fillRect/>
                  </a:stretch>
                </a:blipFill>
                <a:latin typeface="仿宋" panose="02010609060101010101" charset="-122"/>
                <a:ea typeface="仿宋" panose="02010609060101010101" charset="-122"/>
              </a:endParaRPr>
            </a:p>
          </p:txBody>
        </p:sp>
        <p:sp>
          <p:nvSpPr>
            <p:cNvPr id="14" name="PA_任意多边形 13"/>
            <p:cNvSpPr/>
            <p:nvPr>
              <p:custDataLst>
                <p:tags r:id="rId3"/>
              </p:custDataLst>
            </p:nvPr>
          </p:nvSpPr>
          <p:spPr>
            <a:xfrm>
              <a:off x="5974" y="2700"/>
              <a:ext cx="848" cy="1966"/>
            </a:xfrm>
            <a:custGeom>
              <a:avLst/>
              <a:gdLst>
                <a:gd name="connsiteX0" fmla="*/ 0 w 538668"/>
                <a:gd name="connsiteY0" fmla="*/ 0 h 1248508"/>
                <a:gd name="connsiteX1" fmla="*/ 538668 w 538668"/>
                <a:gd name="connsiteY1" fmla="*/ 0 h 1248508"/>
                <a:gd name="connsiteX2" fmla="*/ 538668 w 538668"/>
                <a:gd name="connsiteY2" fmla="*/ 216342 h 1248508"/>
                <a:gd name="connsiteX3" fmla="*/ 224600 w 538668"/>
                <a:gd name="connsiteY3" fmla="*/ 216342 h 1248508"/>
                <a:gd name="connsiteX4" fmla="*/ 224600 w 538668"/>
                <a:gd name="connsiteY4" fmla="*/ 1032166 h 1248508"/>
                <a:gd name="connsiteX5" fmla="*/ 538668 w 538668"/>
                <a:gd name="connsiteY5" fmla="*/ 1032166 h 1248508"/>
                <a:gd name="connsiteX6" fmla="*/ 538668 w 538668"/>
                <a:gd name="connsiteY6" fmla="*/ 1248508 h 1248508"/>
                <a:gd name="connsiteX7" fmla="*/ 0 w 538668"/>
                <a:gd name="connsiteY7" fmla="*/ 1248508 h 124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668" h="1248508">
                  <a:moveTo>
                    <a:pt x="0" y="0"/>
                  </a:moveTo>
                  <a:lnTo>
                    <a:pt x="538668" y="0"/>
                  </a:lnTo>
                  <a:lnTo>
                    <a:pt x="538668" y="216342"/>
                  </a:lnTo>
                  <a:lnTo>
                    <a:pt x="224600" y="216342"/>
                  </a:lnTo>
                  <a:lnTo>
                    <a:pt x="224600" y="1032166"/>
                  </a:lnTo>
                  <a:lnTo>
                    <a:pt x="538668" y="1032166"/>
                  </a:lnTo>
                  <a:lnTo>
                    <a:pt x="538668" y="1248508"/>
                  </a:lnTo>
                  <a:lnTo>
                    <a:pt x="0" y="1248508"/>
                  </a:lnTo>
                  <a:close/>
                </a:path>
              </a:pathLst>
            </a:custGeom>
            <a:blipFill dpi="0" rotWithShape="1">
              <a:blip r:embed="rId4"/>
              <a:srcRect/>
              <a:stretch>
                <a:fillRect l="-101075" t="-17578" r="-334473" b="-22500"/>
              </a:stretch>
            </a:blipFill>
            <a:ln w="12700" cap="flat" cmpd="sng" algn="ctr">
              <a:noFill/>
              <a:prstDash val="solid"/>
              <a:miter lim="800000"/>
            </a:ln>
            <a:effectLst>
              <a:innerShdw blurRad="76200">
                <a:prstClr val="black">
                  <a:alpha val="61000"/>
                </a:prstClr>
              </a:innerShdw>
            </a:effectLst>
          </p:spPr>
          <p:txBody>
            <a:bodyPr rtlCol="0" anchor="ctr"/>
            <a:lstStyle/>
            <a:p>
              <a:pPr algn="ctr">
                <a:defRPr/>
              </a:pPr>
              <a:endParaRPr lang="zh-CN" altLang="en-US" sz="1800" kern="0" dirty="0">
                <a:solidFill>
                  <a:prstClr val="white"/>
                </a:solidFill>
                <a:latin typeface="仿宋" panose="02010609060101010101" charset="-122"/>
                <a:ea typeface="仿宋" panose="02010609060101010101" charset="-122"/>
              </a:endParaRPr>
            </a:p>
          </p:txBody>
        </p:sp>
        <p:sp>
          <p:nvSpPr>
            <p:cNvPr id="15" name="PA_任意多边形 14"/>
            <p:cNvSpPr/>
            <p:nvPr>
              <p:custDataLst>
                <p:tags r:id="rId5"/>
              </p:custDataLst>
            </p:nvPr>
          </p:nvSpPr>
          <p:spPr>
            <a:xfrm flipH="1">
              <a:off x="9934" y="2700"/>
              <a:ext cx="848" cy="1966"/>
            </a:xfrm>
            <a:custGeom>
              <a:avLst/>
              <a:gdLst>
                <a:gd name="connsiteX0" fmla="*/ 0 w 538668"/>
                <a:gd name="connsiteY0" fmla="*/ 0 h 1248508"/>
                <a:gd name="connsiteX1" fmla="*/ 538668 w 538668"/>
                <a:gd name="connsiteY1" fmla="*/ 0 h 1248508"/>
                <a:gd name="connsiteX2" fmla="*/ 538668 w 538668"/>
                <a:gd name="connsiteY2" fmla="*/ 216342 h 1248508"/>
                <a:gd name="connsiteX3" fmla="*/ 224600 w 538668"/>
                <a:gd name="connsiteY3" fmla="*/ 216342 h 1248508"/>
                <a:gd name="connsiteX4" fmla="*/ 224600 w 538668"/>
                <a:gd name="connsiteY4" fmla="*/ 1032166 h 1248508"/>
                <a:gd name="connsiteX5" fmla="*/ 538668 w 538668"/>
                <a:gd name="connsiteY5" fmla="*/ 1032166 h 1248508"/>
                <a:gd name="connsiteX6" fmla="*/ 538668 w 538668"/>
                <a:gd name="connsiteY6" fmla="*/ 1248508 h 1248508"/>
                <a:gd name="connsiteX7" fmla="*/ 0 w 538668"/>
                <a:gd name="connsiteY7" fmla="*/ 1248508 h 124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668" h="1248508">
                  <a:moveTo>
                    <a:pt x="0" y="0"/>
                  </a:moveTo>
                  <a:lnTo>
                    <a:pt x="538668" y="0"/>
                  </a:lnTo>
                  <a:lnTo>
                    <a:pt x="538668" y="216342"/>
                  </a:lnTo>
                  <a:lnTo>
                    <a:pt x="224600" y="216342"/>
                  </a:lnTo>
                  <a:lnTo>
                    <a:pt x="224600" y="1032166"/>
                  </a:lnTo>
                  <a:lnTo>
                    <a:pt x="538668" y="1032166"/>
                  </a:lnTo>
                  <a:lnTo>
                    <a:pt x="538668" y="1248508"/>
                  </a:lnTo>
                  <a:lnTo>
                    <a:pt x="0" y="1248508"/>
                  </a:lnTo>
                  <a:close/>
                </a:path>
              </a:pathLst>
            </a:custGeom>
            <a:blipFill dpi="0" rotWithShape="1">
              <a:blip r:embed="rId4"/>
              <a:srcRect/>
              <a:stretch>
                <a:fillRect l="-101075" t="-17578" r="-334473" b="-22500"/>
              </a:stretch>
            </a:blipFill>
            <a:ln w="12700" cap="flat" cmpd="sng" algn="ctr">
              <a:noFill/>
              <a:prstDash val="solid"/>
              <a:miter lim="800000"/>
            </a:ln>
            <a:effectLst>
              <a:innerShdw blurRad="76200">
                <a:prstClr val="black">
                  <a:alpha val="61000"/>
                </a:prstClr>
              </a:innerShdw>
            </a:effectLst>
          </p:spPr>
          <p:txBody>
            <a:bodyPr rtlCol="0" anchor="ctr"/>
            <a:lstStyle/>
            <a:p>
              <a:pPr algn="ctr">
                <a:defRPr/>
              </a:pPr>
              <a:endParaRPr lang="zh-CN" altLang="en-US" sz="1800" kern="0" dirty="0">
                <a:solidFill>
                  <a:prstClr val="white"/>
                </a:solidFill>
                <a:latin typeface="仿宋" panose="02010609060101010101" charset="-122"/>
                <a:ea typeface="仿宋" panose="02010609060101010101" charset="-122"/>
              </a:endParaRPr>
            </a:p>
          </p:txBody>
        </p:sp>
      </p:grpSp>
      <p:sp>
        <p:nvSpPr>
          <p:cNvPr id="19" name="PA_文本框 18"/>
          <p:cNvSpPr txBox="1"/>
          <p:nvPr>
            <p:custDataLst>
              <p:tags r:id="rId6"/>
            </p:custDataLst>
          </p:nvPr>
        </p:nvSpPr>
        <p:spPr>
          <a:xfrm>
            <a:off x="4420169" y="3572847"/>
            <a:ext cx="3351448" cy="1772793"/>
          </a:xfrm>
          <a:prstGeom prst="rect">
            <a:avLst/>
          </a:prstGeom>
          <a:noFill/>
        </p:spPr>
        <p:txBody>
          <a:bodyPr wrap="square" rtlCol="0">
            <a:noAutofit/>
          </a:bodyPr>
          <a:lstStyle/>
          <a:p>
            <a:pPr algn="ctr">
              <a:lnSpc>
                <a:spcPct val="130000"/>
              </a:lnSpc>
            </a:pPr>
            <a:r>
              <a:rPr lang="zh-CN" altLang="en-US" sz="5400">
                <a:solidFill>
                  <a:schemeClr val="tx1"/>
                </a:solidFill>
                <a:latin typeface="微软雅黑" panose="020B0503020204020204" charset="-122"/>
                <a:ea typeface="微软雅黑" panose="020B0503020204020204" charset="-122"/>
                <a:cs typeface="Arial" panose="020B0604020202020204" pitchFamily="34" charset="0"/>
                <a:sym typeface="+mn-ea"/>
              </a:rPr>
              <a:t>初读感知</a:t>
            </a:r>
            <a:endParaRPr lang="zh-CN" altLang="en-US" sz="5400" dirty="0">
              <a:solidFill>
                <a:schemeClr val="tx1"/>
              </a:solidFill>
              <a:latin typeface="微软雅黑" panose="020B0503020204020204" charset="-122"/>
              <a:ea typeface="微软雅黑" panose="020B0503020204020204" charset="-122"/>
              <a:cs typeface="Arial" panose="020B0604020202020204" pitchFamily="34" charset="0"/>
              <a:sym typeface="+mn-ea"/>
            </a:endParaRPr>
          </a:p>
        </p:txBody>
      </p:sp>
      <p:pic>
        <p:nvPicPr>
          <p:cNvPr id="3" name="百合花">
            <a:hlinkClick r:id="" action="ppaction://media"/>
          </p:cNvPr>
          <p:cNvPicPr/>
          <p:nvPr>
            <a:audioFile r:link="rId7"/>
            <p:extLst>
              <p:ext uri="{DAA4B4D4-6D71-4841-9C94-3DE7FCFB9230}">
                <p14:media xmlns:p14="http://schemas.microsoft.com/office/powerpoint/2010/main" r:embed="rId8"/>
              </p:ext>
            </p:extLst>
          </p:nvPr>
        </p:nvPicPr>
        <p:blipFill>
          <a:blip r:embed="rId9"/>
          <a:stretch>
            <a:fillRect/>
          </a:stretch>
        </p:blipFill>
        <p:spPr>
          <a:xfrm>
            <a:off x="5786120" y="3119120"/>
            <a:ext cx="619125" cy="61912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75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2750"/>
                            </p:stCondLst>
                            <p:childTnLst>
                              <p:par>
                                <p:cTn id="11" presetID="1" presetClass="mediacall" presetSubtype="0" fill="hold" nodeType="afterEffect">
                                  <p:stCondLst>
                                    <p:cond delay="0"/>
                                  </p:stCondLst>
                                  <p:childTnLst>
                                    <p:cmd type="call" cmd="playFrom(0.0)">
                                      <p:cBhvr additive="base">
                                        <p:cTn id="12" dur="16239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3"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bldLst>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3" name="图片 12"/>
          <p:cNvPicPr>
            <a:picLocks noChangeAspect="1"/>
          </p:cNvPicPr>
          <p:nvPr userDrawn="1">
            <p:custDataLst>
              <p:tags r:id="rId1"/>
            </p:custDataLst>
          </p:nvPr>
        </p:nvPicPr>
        <p:blipFill>
          <a:blip r:embed="rId2"/>
          <a:stretch>
            <a:fillRect/>
          </a:stretch>
        </p:blipFill>
        <p:spPr>
          <a:xfrm>
            <a:off x="7132639" y="3506175"/>
            <a:ext cx="3339161" cy="3154275"/>
          </a:xfrm>
          <a:custGeom>
            <a:avLst/>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ah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grpSp>
        <p:nvGrpSpPr>
          <p:cNvPr id="4" name="Group 11"/>
          <p:cNvGrpSpPr/>
          <p:nvPr>
            <p:custDataLst>
              <p:tags r:id="rId3"/>
            </p:custDataLst>
          </p:nvPr>
        </p:nvGrpSpPr>
        <p:grpSpPr>
          <a:xfrm>
            <a:off x="2309107" y="621342"/>
            <a:ext cx="448249" cy="147918"/>
            <a:chOff x="1237129" y="4625788"/>
            <a:chExt cx="597666" cy="147918"/>
          </a:xfrm>
        </p:grpSpPr>
        <p:sp>
          <p:nvSpPr>
            <p:cNvPr id="5" name="Oval 12"/>
            <p:cNvSpPr/>
            <p:nvPr>
              <p:custDataLst>
                <p:tags r:id="rId4"/>
              </p:custDataLst>
            </p:nvPr>
          </p:nvSpPr>
          <p:spPr>
            <a:xfrm>
              <a:off x="1237129" y="4625788"/>
              <a:ext cx="147918" cy="147918"/>
            </a:xfrm>
            <a:prstGeom prst="ellipse">
              <a:avLst/>
            </a:prstGeom>
            <a:solidFill>
              <a:srgbClr val="595959"/>
            </a:solid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en-US" sz="1350" b="0" i="0" u="none" strike="noStrike" kern="1200" cap="none" spc="0" normalizeH="0" baseline="0" noProof="0">
                <a:ln>
                  <a:noFill/>
                </a:ln>
                <a:solidFill>
                  <a:srgbClr val="F2F2F2"/>
                </a:solidFill>
                <a:effectLst/>
                <a:uLnTx/>
                <a:uFillTx/>
                <a:latin typeface="微软雅黑" panose="020B0503020204020204" charset="-122"/>
                <a:ea typeface="微软雅黑" panose="020B0503020204020204" charset="-122"/>
                <a:cs typeface="+mn-cs"/>
              </a:endParaRPr>
            </a:p>
          </p:txBody>
        </p:sp>
        <p:sp>
          <p:nvSpPr>
            <p:cNvPr id="7" name="Oval 13"/>
            <p:cNvSpPr/>
            <p:nvPr>
              <p:custDataLst>
                <p:tags r:id="rId5"/>
              </p:custDataLst>
            </p:nvPr>
          </p:nvSpPr>
          <p:spPr>
            <a:xfrm>
              <a:off x="1462003" y="4625788"/>
              <a:ext cx="147918" cy="147918"/>
            </a:xfrm>
            <a:prstGeom prst="ellipse">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en-US" sz="1350" b="0" i="0" u="none" strike="noStrike" kern="1200" cap="none" spc="0" normalizeH="0" baseline="0" noProof="0">
                <a:ln>
                  <a:noFill/>
                </a:ln>
                <a:solidFill>
                  <a:srgbClr val="F2F2F2"/>
                </a:solidFill>
                <a:effectLst/>
                <a:uLnTx/>
                <a:uFillTx/>
                <a:latin typeface="微软雅黑" panose="020B0503020204020204" charset="-122"/>
                <a:ea typeface="微软雅黑" panose="020B0503020204020204" charset="-122"/>
                <a:cs typeface="+mn-cs"/>
              </a:endParaRPr>
            </a:p>
          </p:txBody>
        </p:sp>
        <p:sp>
          <p:nvSpPr>
            <p:cNvPr id="8" name="Oval 14"/>
            <p:cNvSpPr/>
            <p:nvPr>
              <p:custDataLst>
                <p:tags r:id="rId6"/>
              </p:custDataLst>
            </p:nvPr>
          </p:nvSpPr>
          <p:spPr>
            <a:xfrm>
              <a:off x="1686877" y="4625788"/>
              <a:ext cx="147918" cy="147918"/>
            </a:xfrm>
            <a:prstGeom prst="ellipse">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en-US" sz="1350" b="0" i="0" u="none" strike="noStrike" kern="1200" cap="none" spc="0" normalizeH="0" baseline="0" noProof="0">
                <a:ln>
                  <a:noFill/>
                </a:ln>
                <a:solidFill>
                  <a:srgbClr val="F2F2F2"/>
                </a:solidFill>
                <a:effectLst/>
                <a:uLnTx/>
                <a:uFillTx/>
                <a:latin typeface="微软雅黑" panose="020B0503020204020204" charset="-122"/>
                <a:ea typeface="微软雅黑" panose="020B0503020204020204" charset="-122"/>
                <a:cs typeface="+mn-cs"/>
              </a:endParaRPr>
            </a:p>
          </p:txBody>
        </p:sp>
      </p:grpSp>
      <p:sp>
        <p:nvSpPr>
          <p:cNvPr id="6" name="Rectángulo 5"/>
          <p:cNvSpPr/>
          <p:nvPr>
            <p:custDataLst>
              <p:tags r:id="rId7"/>
            </p:custDataLst>
          </p:nvPr>
        </p:nvSpPr>
        <p:spPr>
          <a:xfrm>
            <a:off x="2276365" y="5951530"/>
            <a:ext cx="540000" cy="36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es-ES_tradnl" sz="1015"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9" name="Title 6"/>
          <p:cNvSpPr txBox="1"/>
          <p:nvPr>
            <p:custDataLst>
              <p:tags r:id="rId8"/>
            </p:custDataLst>
          </p:nvPr>
        </p:nvSpPr>
        <p:spPr>
          <a:xfrm>
            <a:off x="3282950" y="160020"/>
            <a:ext cx="1828165" cy="711200"/>
          </a:xfrm>
          <a:prstGeom prst="rect">
            <a:avLst/>
          </a:prstGeom>
          <a:noFill/>
          <a:ln w="3175">
            <a:noFill/>
            <a:prstDash val="dash"/>
          </a:ln>
        </p:spPr>
        <p:txBody>
          <a:bodyPr wrap="square" lIns="54000" tIns="27000" rIns="54000" bIns="810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10000"/>
              </a:lnSpc>
              <a:spcBef>
                <a:spcPct val="0"/>
              </a:spcBef>
              <a:spcAft>
                <a:spcPct val="0"/>
              </a:spcAft>
              <a:buSzTx/>
              <a:buFontTx/>
              <a:buNone/>
            </a:pPr>
            <a:r>
              <a:rPr kumimoji="0" lang="zh-CN" altLang="en-US" sz="2400" b="1" i="0" kern="1200" cap="none" spc="300" normalizeH="0" noProof="0" dirty="0">
                <a:ln w="3175">
                  <a:noFill/>
                  <a:prstDash val="dash"/>
                </a:ln>
                <a:solidFill>
                  <a:srgbClr val="C15354"/>
                </a:solidFill>
                <a:effectLst/>
                <a:latin typeface="微软雅黑" panose="020B0503020204020204" charset="-122"/>
                <a:ea typeface="微软雅黑" panose="020B0503020204020204" charset="-122"/>
                <a:cs typeface="微软雅黑" panose="020B0503020204020204" charset="-122"/>
              </a:rPr>
              <a:t>作者简介</a:t>
            </a:r>
            <a:endParaRPr kumimoji="0" lang="zh-CN" altLang="en-US" sz="2400" b="1" i="0" kern="1200" cap="none" spc="300" normalizeH="0" noProof="0" dirty="0">
              <a:ln w="3175">
                <a:noFill/>
                <a:prstDash val="dash"/>
              </a:ln>
              <a:solidFill>
                <a:srgbClr val="C15354"/>
              </a:solidFill>
              <a:effectLst/>
              <a:latin typeface="微软雅黑" panose="020B0503020204020204" charset="-122"/>
              <a:ea typeface="微软雅黑" panose="020B0503020204020204" charset="-122"/>
              <a:cs typeface="微软雅黑" panose="020B0503020204020204" charset="-122"/>
            </a:endParaRPr>
          </a:p>
        </p:txBody>
      </p:sp>
      <p:sp>
        <p:nvSpPr>
          <p:cNvPr id="10" name="Title 6"/>
          <p:cNvSpPr txBox="1"/>
          <p:nvPr>
            <p:custDataLst>
              <p:tags r:id="rId9"/>
            </p:custDataLst>
          </p:nvPr>
        </p:nvSpPr>
        <p:spPr>
          <a:xfrm>
            <a:off x="710565" y="976630"/>
            <a:ext cx="5622925" cy="3537585"/>
          </a:xfrm>
          <a:prstGeom prst="rect">
            <a:avLst/>
          </a:prstGeom>
          <a:noFill/>
          <a:ln w="3175">
            <a:noFill/>
            <a:prstDash val="dash"/>
          </a:ln>
        </p:spPr>
        <p:txBody>
          <a:bodyPr wrap="square" lIns="54000" tIns="27000" rIns="54000" bIns="27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just">
              <a:lnSpc>
                <a:spcPct val="130000"/>
              </a:lnSpc>
              <a:spcBef>
                <a:spcPct val="0"/>
              </a:spcBef>
              <a:spcAft>
                <a:spcPts val="800"/>
              </a:spcAft>
              <a:buSzTx/>
              <a:buNone/>
            </a:pPr>
            <a:r>
              <a:rPr lang="zh-CN" altLang="zh-CN" sz="2400" b="1" kern="100" dirty="0">
                <a:latin typeface="微软雅黑" panose="020B0503020204020204" charset="-122"/>
                <a:ea typeface="微软雅黑" panose="020B0503020204020204" charset="-122"/>
                <a:cs typeface="微软雅黑" panose="020B0503020204020204" charset="-122"/>
                <a:sym typeface="+mn-ea"/>
              </a:rPr>
              <a:t>茹志鹃</a:t>
            </a:r>
            <a:r>
              <a:rPr altLang="zh-CN" sz="2400" b="1" kern="100" dirty="0">
                <a:latin typeface="微软雅黑" panose="020B0503020204020204" charset="-122"/>
                <a:ea typeface="微软雅黑" panose="020B0503020204020204" charset="-122"/>
                <a:cs typeface="微软雅黑" panose="020B0503020204020204" charset="-122"/>
                <a:sym typeface="+mn-ea"/>
              </a:rPr>
              <a:t>(1925—1998)</a:t>
            </a:r>
            <a:r>
              <a:rPr lang="zh-CN" altLang="zh-CN" sz="2400" b="1" kern="100" dirty="0">
                <a:latin typeface="微软雅黑" panose="020B0503020204020204" charset="-122"/>
                <a:ea typeface="微软雅黑" panose="020B0503020204020204" charset="-122"/>
                <a:cs typeface="微软雅黑" panose="020B0503020204020204" charset="-122"/>
                <a:sym typeface="+mn-ea"/>
              </a:rPr>
              <a:t>，浙江杭州人。当代著名女作家王安忆的母亲</a:t>
            </a:r>
            <a:r>
              <a:rPr lang="zh-CN" altLang="zh-CN" sz="1600" b="1" kern="100" dirty="0">
                <a:latin typeface="微软雅黑" panose="020B0503020204020204" charset="-122"/>
                <a:ea typeface="微软雅黑" panose="020B0503020204020204" charset="-122"/>
                <a:cs typeface="微软雅黑" panose="020B0503020204020204" charset="-122"/>
                <a:sym typeface="+mn-ea"/>
              </a:rPr>
              <a:t>。</a:t>
            </a:r>
            <a:endParaRPr lang="en-US" altLang="zh-CN" sz="1600" b="1" spc="50" dirty="0">
              <a:ln w="3175">
                <a:noFill/>
                <a:prstDash val="dash"/>
              </a:ln>
              <a:solidFill>
                <a:srgbClr val="595959"/>
              </a:solidFill>
              <a:latin typeface="微软雅黑" panose="020B0503020204020204" charset="-122"/>
              <a:ea typeface="微软雅黑" panose="020B0503020204020204" charset="-122"/>
              <a:cs typeface="微软雅黑" panose="020B0503020204020204" charset="-122"/>
            </a:endParaRPr>
          </a:p>
          <a:p>
            <a:pPr marL="0" lvl="0" indent="0" algn="just">
              <a:lnSpc>
                <a:spcPct val="130000"/>
              </a:lnSpc>
              <a:spcBef>
                <a:spcPct val="0"/>
              </a:spcBef>
              <a:spcAft>
                <a:spcPts val="800"/>
              </a:spcAft>
              <a:buSzTx/>
              <a:buNone/>
            </a:pPr>
            <a:r>
              <a:rPr lang="en-US" altLang="zh-CN" sz="2000" b="1" spc="50" dirty="0">
                <a:ln w="3175">
                  <a:noFill/>
                  <a:prstDash val="dash"/>
                </a:ln>
                <a:solidFill>
                  <a:srgbClr val="0B08AA"/>
                </a:solidFill>
                <a:latin typeface="微软雅黑" panose="020B0503020204020204" charset="-122"/>
                <a:ea typeface="微软雅黑" panose="020B0503020204020204" charset="-122"/>
                <a:cs typeface="微软雅黑" panose="020B0503020204020204" charset="-122"/>
              </a:rPr>
              <a:t>1925年9月生于上海。家庭贫困，幼年丧母失父，靠祖母做手工换钱过活。11岁以后才断断续续在一些教会学校、补习学校念书，初中毕业于浙江武康县武康中学。1943年随兄参加新四军，先在苏中公学读书，以后一直在部队文工团工作，任过演员、组长、分队长、创作组组长等职。1947年加入中国共产党。1955年从南京军区转业到上海，在《文艺月报》做编辑。1960年起从事专业文学创作，是中国作协会员，又被选为中国作协上海分会理事。1977年当选上海七届人民代表。</a:t>
            </a:r>
            <a:endParaRPr lang="en-US" altLang="zh-CN" sz="2000" b="1" spc="50" dirty="0">
              <a:ln w="3175">
                <a:noFill/>
                <a:prstDash val="dash"/>
              </a:ln>
              <a:solidFill>
                <a:srgbClr val="0B08AA"/>
              </a:solidFill>
              <a:latin typeface="微软雅黑" panose="020B0503020204020204" charset="-122"/>
              <a:ea typeface="微软雅黑" panose="020B0503020204020204" charset="-122"/>
              <a:cs typeface="微软雅黑" panose="020B0503020204020204" charset="-122"/>
            </a:endParaRPr>
          </a:p>
        </p:txBody>
      </p:sp>
      <p:pic>
        <p:nvPicPr>
          <p:cNvPr id="11" name="图片 10" descr="C:\Users\kingsoft\Desktop\图片3.jpg图片3"/>
          <p:cNvPicPr preferRelativeResize="0">
            <a:picLocks noChangeAspect="1"/>
          </p:cNvPicPr>
          <p:nvPr>
            <p:custDataLst>
              <p:tags r:id="rId10"/>
            </p:custDataLst>
          </p:nvPr>
        </p:nvPicPr>
        <p:blipFill>
          <a:blip r:embed="rId11" cstate="email"/>
          <a:srcRect t="-13479" b="-13479"/>
          <a:stretch>
            <a:fillRect/>
          </a:stretch>
        </p:blipFill>
        <p:spPr>
          <a:xfrm>
            <a:off x="6781798" y="0"/>
            <a:ext cx="3886202" cy="6858000"/>
          </a:xfrm>
          <a:prstGeom prst="rect">
            <a:avLst/>
          </a:prstGeom>
          <a:blipFill rotWithShape="1">
            <a:blip r:embed="rId12"/>
            <a:stretch>
              <a:fillRect/>
            </a:stretch>
          </a:blipFill>
        </p:spPr>
      </p:pic>
    </p:spTree>
    <p:custDataLst>
      <p:tags r:id="rId13"/>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lvl="0" defTabSz="914400" rtl="0" eaLnBrk="1" latinLnBrk="0" hangingPunct="1">
              <a:lnSpc>
                <a:spcPct val="100000"/>
              </a:lnSpc>
              <a:spcBef>
                <a:spcPct val="0"/>
              </a:spcBef>
              <a:spcAft>
                <a:spcPct val="0"/>
              </a:spcAft>
              <a:buClrTx/>
              <a:buSzTx/>
            </a:pPr>
            <a:r>
              <a:rPr lang="zh-CN" altLang="en-US"/>
              <a:t>.</a:t>
            </a:r>
            <a:endParaRPr lang="zh-CN" altLang="en-US" sz="1200" u="none">
              <a:solidFill>
                <a:schemeClr val="tx2"/>
              </a:solidFill>
            </a:endParaRPr>
          </a:p>
        </p:txBody>
      </p:sp>
      <p:sp>
        <p:nvSpPr>
          <p:cNvPr id="2065" name="标题 1"/>
          <p:cNvSpPr>
            <a:spLocks noGrp="1"/>
          </p:cNvSpPr>
          <p:nvPr>
            <p:ph type="title" idx="4294967295"/>
          </p:nvPr>
        </p:nvSpPr>
        <p:spPr>
          <a:xfrm>
            <a:off x="1825625" y="642938"/>
            <a:ext cx="8842375" cy="758825"/>
          </a:xfrm>
        </p:spPr>
        <p:txBody>
          <a:bodyPr anchor="b"/>
          <a:lstStyle/>
          <a:p>
            <a:r>
              <a:rPr lang="zh-CN" altLang="en-US" sz="3600" b="1" dirty="0">
                <a:solidFill>
                  <a:schemeClr val="tx1"/>
                </a:solidFill>
                <a:effectLst>
                  <a:reflection blurRad="6350" stA="53000" endA="300" endPos="35500" dir="5400000" sy="-90000" algn="bl" rotWithShape="0"/>
                </a:effectLst>
                <a:latin typeface="微软雅黑" panose="020B0503020204020204" charset="-122"/>
                <a:ea typeface="微软雅黑" panose="020B0503020204020204" charset="-122"/>
              </a:rPr>
              <a:t>写作风格</a:t>
            </a:r>
            <a:endParaRPr lang="zh-CN" altLang="en-US" sz="3600" b="1" dirty="0">
              <a:solidFill>
                <a:schemeClr val="tx1"/>
              </a:solidFill>
              <a:effectLst>
                <a:reflection blurRad="6350" stA="53000" endA="300" endPos="35500" dir="5400000" sy="-90000" algn="bl" rotWithShape="0"/>
              </a:effectLst>
              <a:latin typeface="微软雅黑" panose="020B0503020204020204" charset="-122"/>
              <a:ea typeface="微软雅黑" panose="020B0503020204020204" charset="-122"/>
            </a:endParaRPr>
          </a:p>
        </p:txBody>
      </p:sp>
      <p:sp>
        <p:nvSpPr>
          <p:cNvPr id="2066" name="内容占位符 2"/>
          <p:cNvSpPr>
            <a:spLocks noGrp="1"/>
          </p:cNvSpPr>
          <p:nvPr>
            <p:ph sz="quarter" idx="4294967295"/>
          </p:nvPr>
        </p:nvSpPr>
        <p:spPr>
          <a:xfrm>
            <a:off x="1524000" y="1428750"/>
            <a:ext cx="6056313" cy="4572000"/>
          </a:xfrm>
        </p:spPr>
        <p:txBody>
          <a:bodyPr>
            <a:normAutofit/>
          </a:bodyPr>
          <a:lstStyle>
            <a:lvl1pPr marL="273050" lvl="0" indent="-273050" algn="l" rtl="0" eaLnBrk="1" hangingPunct="1">
              <a:spcBef>
                <a:spcPts val="600"/>
              </a:spcBef>
              <a:buClr>
                <a:schemeClr val="accent1"/>
              </a:buClr>
              <a:buSzPct val="70000"/>
              <a:buFont typeface="Wingdings" panose="05000000000000000000"/>
              <a:defRPr sz="2400">
                <a:solidFill>
                  <a:schemeClr val="tx1"/>
                </a:solidFill>
                <a:latin typeface="Century Schoolbook" panose="02040604050505020304"/>
                <a:ea typeface="Arial" panose="020B0604020202020204"/>
              </a:defRPr>
            </a:lvl1pPr>
            <a:lvl2pPr marL="640080" lvl="1" indent="-273050" algn="l" rtl="0" eaLnBrk="1" hangingPunct="1">
              <a:spcBef>
                <a:spcPct val="20000"/>
              </a:spcBef>
              <a:buClr>
                <a:schemeClr val="accent1"/>
              </a:buClr>
              <a:buSzPct val="80000"/>
              <a:buFont typeface="Wingdings 2" panose="05020102010507070707"/>
              <a:defRPr sz="2000">
                <a:solidFill>
                  <a:schemeClr val="tx1"/>
                </a:solidFill>
                <a:latin typeface="Century Schoolbook" panose="02040604050505020304"/>
                <a:ea typeface="Arial" panose="020B0604020202020204"/>
              </a:defRPr>
            </a:lvl2pPr>
            <a:lvl3pPr marL="914400" lvl="2" indent="-182245" algn="l" rtl="0" eaLnBrk="1" hangingPunct="1">
              <a:spcBef>
                <a:spcPct val="20000"/>
              </a:spcBef>
              <a:buClr>
                <a:schemeClr val="accent1"/>
              </a:buClr>
              <a:buSzPct val="60000"/>
              <a:buFont typeface="Wingdings" panose="05000000000000000000"/>
              <a:defRPr sz="1800">
                <a:solidFill>
                  <a:schemeClr val="tx1"/>
                </a:solidFill>
                <a:latin typeface="Century Schoolbook" panose="02040604050505020304"/>
                <a:ea typeface="Arial" panose="020B0604020202020204"/>
              </a:defRPr>
            </a:lvl3pPr>
            <a:lvl4pPr marL="1187450" lvl="3" indent="-182245" algn="l" rtl="0" eaLnBrk="1" hangingPunct="1">
              <a:spcBef>
                <a:spcPct val="20000"/>
              </a:spcBef>
              <a:buClr>
                <a:schemeClr val="accent1"/>
              </a:buClr>
              <a:buSzPct val="60000"/>
              <a:buFont typeface="Wingdings" panose="05000000000000000000"/>
              <a:defRPr sz="1600">
                <a:solidFill>
                  <a:schemeClr val="tx1"/>
                </a:solidFill>
                <a:latin typeface="Century Schoolbook" panose="02040604050505020304"/>
                <a:ea typeface="Arial" panose="020B0604020202020204"/>
              </a:defRPr>
            </a:lvl4pPr>
            <a:lvl5pPr marL="1462405" lvl="4" indent="-182880" algn="l" rtl="0" eaLnBrk="1" hangingPunct="1">
              <a:spcBef>
                <a:spcPct val="20000"/>
              </a:spcBef>
              <a:buClr>
                <a:schemeClr val="accent2"/>
              </a:buClr>
              <a:buSzPct val="68000"/>
              <a:buFont typeface="Wingdings 2" panose="05020102010507070707"/>
              <a:defRPr sz="1600">
                <a:solidFill>
                  <a:schemeClr val="tx1"/>
                </a:solidFill>
                <a:latin typeface="Century Schoolbook" panose="02040604050505020304"/>
                <a:ea typeface="Arial" panose="020B0604020202020204"/>
              </a:defRPr>
            </a:lvl5pPr>
          </a:lstStyle>
          <a:p>
            <a:pPr lvl="0">
              <a:buClr>
                <a:schemeClr val="accent1"/>
              </a:buClr>
            </a:pPr>
            <a:r>
              <a:rPr lang="zh-CN" altLang="en-US" sz="2595" dirty="0">
                <a:latin typeface="Verdana" panose="020B0604030504040204" pitchFamily="34" charset="0"/>
                <a:ea typeface="黑体" panose="02010609060101010101" charset="-122"/>
              </a:rPr>
              <a:t>她的创作以短篇小说见长。笔调清新、俊逸，情节单纯明侠，</a:t>
            </a:r>
            <a:r>
              <a:rPr lang="zh-CN" altLang="en-US" sz="2595" b="1" dirty="0">
                <a:gradFill>
                  <a:gsLst>
                    <a:gs pos="0">
                      <a:srgbClr val="FE4444"/>
                    </a:gs>
                    <a:gs pos="100000">
                      <a:srgbClr val="832B2B"/>
                    </a:gs>
                  </a:gsLst>
                  <a:lin scaled="0"/>
                </a:gradFill>
                <a:latin typeface="Verdana" panose="020B0604030504040204" pitchFamily="34" charset="0"/>
                <a:ea typeface="黑体" panose="02010609060101010101" charset="-122"/>
              </a:rPr>
              <a:t>细节</a:t>
            </a:r>
            <a:r>
              <a:rPr lang="zh-CN" altLang="en-US" sz="2595" dirty="0">
                <a:latin typeface="Verdana" panose="020B0604030504040204" pitchFamily="34" charset="0"/>
                <a:ea typeface="黑体" panose="02010609060101010101" charset="-122"/>
              </a:rPr>
              <a:t>丰富传神。善于从较小的角度去反映时代本质</a:t>
            </a:r>
            <a:endParaRPr lang="en-US" altLang="zh-CN" sz="2595" dirty="0">
              <a:latin typeface="Verdana" panose="020B0604030504040204" pitchFamily="34" charset="0"/>
              <a:ea typeface="黑体" panose="02010609060101010101" charset="-122"/>
            </a:endParaRPr>
          </a:p>
          <a:p>
            <a:pPr lvl="0">
              <a:buClr>
                <a:schemeClr val="accent1"/>
              </a:buClr>
            </a:pPr>
            <a:r>
              <a:rPr lang="zh-CN" altLang="en-US" sz="2595" dirty="0">
                <a:latin typeface="Verdana" panose="020B0604030504040204" pitchFamily="34" charset="0"/>
                <a:ea typeface="黑体" panose="02010609060101010101" charset="-122"/>
              </a:rPr>
              <a:t>长写抒情</a:t>
            </a:r>
            <a:r>
              <a:rPr lang="zh-CN" altLang="en-US" sz="2595" dirty="0">
                <a:solidFill>
                  <a:srgbClr val="C00000"/>
                </a:solidFill>
                <a:latin typeface="Verdana" panose="020B0604030504040204" pitchFamily="34" charset="0"/>
                <a:ea typeface="黑体" panose="02010609060101010101" charset="-122"/>
                <a:hlinkClick r:id="rId1"/>
              </a:rPr>
              <a:t>心理小说</a:t>
            </a:r>
            <a:r>
              <a:rPr lang="zh-CN" altLang="en-US" sz="2595" dirty="0">
                <a:latin typeface="Verdana" panose="020B0604030504040204" pitchFamily="34" charset="0"/>
                <a:ea typeface="黑体" panose="02010609060101010101" charset="-122"/>
              </a:rPr>
              <a:t>。表现战争题材，以空灵精致的笔触展示军民间的诗情和厚意；反映</a:t>
            </a:r>
            <a:r>
              <a:rPr lang="zh-CN" altLang="en-US" sz="2595" dirty="0">
                <a:solidFill>
                  <a:srgbClr val="C00000"/>
                </a:solidFill>
                <a:latin typeface="Verdana" panose="020B0604030504040204" pitchFamily="34" charset="0"/>
                <a:ea typeface="黑体" panose="02010609060101010101" charset="-122"/>
                <a:hlinkClick r:id="rId2"/>
              </a:rPr>
              <a:t>社会主义</a:t>
            </a:r>
            <a:r>
              <a:rPr lang="zh-CN" altLang="en-US" sz="2595" dirty="0">
                <a:latin typeface="Verdana" panose="020B0604030504040204" pitchFamily="34" charset="0"/>
                <a:ea typeface="黑体" panose="02010609060101010101" charset="-122"/>
              </a:rPr>
              <a:t>建设生活，那柔美纤细的笔触常游弋在劳动</a:t>
            </a:r>
            <a:r>
              <a:rPr lang="zh-CN" altLang="en-US" sz="2595" dirty="0">
                <a:latin typeface="Verdana" panose="020B0604030504040204" pitchFamily="34" charset="0"/>
                <a:ea typeface="黑体" panose="02010609060101010101" charset="-122"/>
                <a:hlinkClick r:id="rId3"/>
              </a:rPr>
              <a:t>女性</a:t>
            </a:r>
            <a:r>
              <a:rPr lang="zh-CN" altLang="en-US" sz="2595" dirty="0">
                <a:latin typeface="Verdana" panose="020B0604030504040204" pitchFamily="34" charset="0"/>
                <a:ea typeface="黑体" panose="02010609060101010101" charset="-122"/>
              </a:rPr>
              <a:t>的心灵世界，显示人物内心的热切和性格的</a:t>
            </a:r>
            <a:r>
              <a:rPr lang="zh-CN" altLang="en-US" sz="2595" dirty="0">
                <a:latin typeface="Verdana" panose="020B0604030504040204" pitchFamily="34" charset="0"/>
                <a:ea typeface="黑体" panose="02010609060101010101" charset="-122"/>
                <a:hlinkClick r:id="rId4"/>
              </a:rPr>
              <a:t>贤淑</a:t>
            </a:r>
            <a:r>
              <a:rPr lang="zh-CN" altLang="en-US" sz="2595" dirty="0">
                <a:latin typeface="Verdana" panose="020B0604030504040204" pitchFamily="34" charset="0"/>
                <a:ea typeface="黑体" panose="02010609060101010101" charset="-122"/>
              </a:rPr>
              <a:t>。进入新时期以后，茹志鹃的视野变得更宽广而深邃，作品“从微笑到沉思”，温存中透出辛辣，热情里蕴含冷峻，创作风格有所发展</a:t>
            </a:r>
            <a:r>
              <a:rPr lang="zh-CN" altLang="en-US" sz="2595" dirty="0" smtClean="0">
                <a:latin typeface="Verdana" panose="020B0604030504040204" pitchFamily="34" charset="0"/>
                <a:ea typeface="黑体" panose="02010609060101010101" charset="-122"/>
              </a:rPr>
              <a:t>。</a:t>
            </a:r>
            <a:endParaRPr lang="zh-CN" altLang="en-US" sz="2595" dirty="0">
              <a:latin typeface="Verdana" panose="020B0604030504040204" pitchFamily="34" charset="0"/>
              <a:ea typeface="黑体" panose="02010609060101010101" charset="-122"/>
            </a:endParaRPr>
          </a:p>
        </p:txBody>
      </p:sp>
      <p:pic>
        <p:nvPicPr>
          <p:cNvPr id="2064" name="图片 4" descr="u=1014729731,407753556&amp;fm=51&amp;gp=0.jpg"/>
          <p:cNvPicPr>
            <a:picLocks noChangeAspect="1"/>
          </p:cNvPicPr>
          <p:nvPr/>
        </p:nvPicPr>
        <p:blipFill>
          <a:blip r:embed="rId5"/>
          <a:stretch>
            <a:fillRect/>
          </a:stretch>
        </p:blipFill>
        <p:spPr>
          <a:xfrm>
            <a:off x="5024438" y="214313"/>
            <a:ext cx="1428750" cy="1357312"/>
          </a:xfrm>
          <a:prstGeom prst="rect">
            <a:avLst/>
          </a:prstGeom>
          <a:noFill/>
          <a:ln w="9525">
            <a:noFill/>
          </a:ln>
        </p:spPr>
      </p:pic>
      <p:pic>
        <p:nvPicPr>
          <p:cNvPr id="2050" name="Picture 2" descr="D:\梁贺\2019\课件\2019（秋）语文　选修　上册（新教材新标准）\A21.TIF"/>
          <p:cNvPicPr>
            <a:picLocks noChangeAspect="1" noChangeArrowheads="1"/>
          </p:cNvPicPr>
          <p:nvPr>
            <p:custDataLst>
              <p:tags r:id="rId6"/>
            </p:custDataLst>
          </p:nvPr>
        </p:nvPicPr>
        <p:blipFill>
          <a:blip r:embed="rId7" r:link="rId8" cstate="email">
            <a:clrChange>
              <a:clrFrom>
                <a:srgbClr val="FFFFFF"/>
              </a:clrFrom>
              <a:clrTo>
                <a:srgbClr val="FFFFFF">
                  <a:alpha val="0"/>
                </a:srgbClr>
              </a:clrTo>
            </a:clrChange>
          </a:blip>
          <a:stretch>
            <a:fillRect/>
          </a:stretch>
        </p:blipFill>
        <p:spPr bwMode="auto">
          <a:xfrm>
            <a:off x="7791450" y="1642745"/>
            <a:ext cx="2406650" cy="32156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additive="base">
                                        <p:cTn id="6" dur="1" fill="hold">
                                          <p:stCondLst>
                                            <p:cond delay="0"/>
                                          </p:stCondLst>
                                        </p:cTn>
                                        <p:tgtEl>
                                          <p:spTgt spid="2065"/>
                                        </p:tgtEl>
                                        <p:attrNameLst>
                                          <p:attrName>style.visibility</p:attrName>
                                        </p:attrNameLst>
                                      </p:cBhvr>
                                      <p:to>
                                        <p:strVal val="visible"/>
                                      </p:to>
                                    </p:set>
                                    <p:anim calcmode="lin" valueType="num">
                                      <p:cBhvr additive="base">
                                        <p:cTn id="7" dur="500" fill="hold"/>
                                        <p:tgtEl>
                                          <p:spTgt spid="2065"/>
                                        </p:tgtEl>
                                        <p:attrNameLst>
                                          <p:attrName>ppt_x</p:attrName>
                                        </p:attrNameLst>
                                      </p:cBhvr>
                                      <p:tavLst>
                                        <p:tav tm="0">
                                          <p:val>
                                            <p:strVal val="0-#ppt_w/2"/>
                                          </p:val>
                                        </p:tav>
                                        <p:tav tm="100000">
                                          <p:val>
                                            <p:strVal val="#ppt_x"/>
                                          </p:val>
                                        </p:tav>
                                      </p:tavLst>
                                    </p:anim>
                                    <p:anim calcmode="lin" valueType="num">
                                      <p:cBhvr additive="base">
                                        <p:cTn id="8" dur="500" fill="hold"/>
                                        <p:tgtEl>
                                          <p:spTgt spid="206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500"/>
                                  </p:stCondLst>
                                  <p:childTnLst>
                                    <p:set>
                                      <p:cBhvr additive="base">
                                        <p:cTn id="11" dur="1" fill="hold">
                                          <p:stCondLst>
                                            <p:cond delay="0"/>
                                          </p:stCondLst>
                                        </p:cTn>
                                        <p:tgtEl>
                                          <p:spTgt spid="2064"/>
                                        </p:tgtEl>
                                        <p:attrNameLst>
                                          <p:attrName>style.visibility</p:attrName>
                                        </p:attrNameLst>
                                      </p:cBhvr>
                                      <p:to>
                                        <p:strVal val="visible"/>
                                      </p:to>
                                    </p:set>
                                    <p:anim calcmode="lin" valueType="num">
                                      <p:cBhvr additive="base">
                                        <p:cTn id="12" dur="5000" fill="hold"/>
                                        <p:tgtEl>
                                          <p:spTgt spid="2064"/>
                                        </p:tgtEl>
                                        <p:attrNameLst>
                                          <p:attrName>ppt_x</p:attrName>
                                        </p:attrNameLst>
                                      </p:cBhvr>
                                      <p:tavLst>
                                        <p:tav tm="0">
                                          <p:val>
                                            <p:strVal val="0-#ppt_w/2"/>
                                          </p:val>
                                        </p:tav>
                                        <p:tav tm="100000">
                                          <p:val>
                                            <p:strVal val="#ppt_x"/>
                                          </p:val>
                                        </p:tav>
                                      </p:tavLst>
                                    </p:anim>
                                    <p:anim calcmode="lin" valueType="num">
                                      <p:cBhvr additive="base">
                                        <p:cTn id="13" dur="5000" fill="hold"/>
                                        <p:tgtEl>
                                          <p:spTgt spid="2064"/>
                                        </p:tgtEl>
                                        <p:attrNameLst>
                                          <p:attrName>ppt_y</p:attrName>
                                        </p:attrNameLst>
                                      </p:cBhvr>
                                      <p:tavLst>
                                        <p:tav tm="0">
                                          <p:val>
                                            <p:strVal val="#ppt_y"/>
                                          </p:val>
                                        </p:tav>
                                        <p:tav tm="100000">
                                          <p:val>
                                            <p:strVal val="#ppt_y"/>
                                          </p:val>
                                        </p:tav>
                                      </p:tavLst>
                                    </p:anim>
                                  </p:childTnLst>
                                </p:cTn>
                              </p:par>
                            </p:childTnLst>
                          </p:cTn>
                        </p:par>
                        <p:par>
                          <p:cTn id="14" fill="hold">
                            <p:stCondLst>
                              <p:cond delay="6000"/>
                            </p:stCondLst>
                            <p:childTnLst>
                              <p:par>
                                <p:cTn id="15" presetID="0" presetClass="path" presetSubtype="0" accel="50000" decel="50000" fill="hold" nodeType="afterEffect">
                                  <p:stCondLst>
                                    <p:cond delay="5500"/>
                                  </p:stCondLst>
                                  <p:childTnLst>
                                    <p:animMotion origin="layout" path="M -0.00035 0.00232 L 0.4092 0.01297" ptsTypes="">
                                      <p:cBhvr additive="base">
                                        <p:cTn id="16" dur="5000" fill="hold"/>
                                        <p:tgtEl>
                                          <p:spTgt spid="206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1"/>
          </p:nvPr>
        </p:nvSpPr>
        <p:spPr/>
        <p:txBody>
          <a:bodyPr/>
          <a:lstStyle/>
          <a:p>
            <a:pPr lvl="0" eaLnBrk="1" hangingPunct="1"/>
            <a:r>
              <a:rPr lang="zh-CN" altLang="en-US" dirty="0"/>
              <a:t>.</a:t>
            </a:r>
            <a:endParaRPr lang="zh-CN" altLang="en-US" sz="1400" dirty="0">
              <a:solidFill>
                <a:schemeClr val="tx2"/>
              </a:solidFill>
            </a:endParaRPr>
          </a:p>
        </p:txBody>
      </p:sp>
      <p:sp>
        <p:nvSpPr>
          <p:cNvPr id="2071" name="标题 1"/>
          <p:cNvSpPr>
            <a:spLocks noGrp="1"/>
          </p:cNvSpPr>
          <p:nvPr>
            <p:ph type="title" idx="4294967295"/>
          </p:nvPr>
        </p:nvSpPr>
        <p:spPr>
          <a:xfrm>
            <a:off x="1524000" y="274638"/>
            <a:ext cx="8401050" cy="1143000"/>
          </a:xfrm>
        </p:spPr>
        <p:txBody>
          <a:bodyPr bIns="91440" anchor="b"/>
          <a:lstStyle/>
          <a:p>
            <a:r>
              <a:rPr lang="zh-CN" altLang="en-US" sz="3600" b="1" dirty="0">
                <a:solidFill>
                  <a:schemeClr val="accent2">
                    <a:lumMod val="60000"/>
                    <a:lumOff val="40000"/>
                  </a:schemeClr>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rPr>
              <a:t>代表作品</a:t>
            </a:r>
            <a:r>
              <a:rPr lang="en-US" altLang="zh-CN" sz="3200" b="1" dirty="0">
                <a:solidFill>
                  <a:schemeClr val="accent2">
                    <a:lumMod val="60000"/>
                    <a:lumOff val="40000"/>
                  </a:schemeClr>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rPr>
              <a:t>:</a:t>
            </a:r>
            <a:endParaRPr lang="en-US" altLang="zh-CN" sz="3200" b="1" dirty="0">
              <a:solidFill>
                <a:schemeClr val="accent2">
                  <a:lumMod val="60000"/>
                  <a:lumOff val="40000"/>
                </a:schemeClr>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endParaRPr>
          </a:p>
        </p:txBody>
      </p:sp>
      <p:sp>
        <p:nvSpPr>
          <p:cNvPr id="2072" name="内容占位符 2"/>
          <p:cNvSpPr>
            <a:spLocks noGrp="1"/>
          </p:cNvSpPr>
          <p:nvPr>
            <p:ph sz="quarter" idx="4294967295"/>
          </p:nvPr>
        </p:nvSpPr>
        <p:spPr>
          <a:xfrm>
            <a:off x="2279650" y="1557020"/>
            <a:ext cx="7772400" cy="4572000"/>
          </a:xfrm>
          <a:solidFill>
            <a:srgbClr val="FFFFFF"/>
          </a:solidFill>
          <a:ln w="12700">
            <a:solidFill>
              <a:srgbClr val="D34817"/>
            </a:solidFill>
          </a:ln>
        </p:spPr>
        <p:txBody>
          <a:bodyPr>
            <a:normAutofit fontScale="92500" lnSpcReduction="20000"/>
          </a:bodyPr>
          <a:lstStyle>
            <a:lvl1pPr marL="273050" lvl="0" indent="-273050" algn="l" rtl="0" eaLnBrk="1" hangingPunct="1">
              <a:spcBef>
                <a:spcPts val="575"/>
              </a:spcBef>
              <a:buClr>
                <a:schemeClr val="accent1"/>
              </a:buClr>
              <a:buSzPct val="85000"/>
              <a:buFont typeface="Wingdings 2" panose="05020102010507070707"/>
              <a:defRPr sz="2400">
                <a:solidFill>
                  <a:schemeClr val="tx1"/>
                </a:solidFill>
                <a:latin typeface="Perpetua" panose="02020502060401020303"/>
                <a:ea typeface="Arial" panose="020B0604020202020204"/>
              </a:defRPr>
            </a:lvl1pPr>
            <a:lvl2pPr marL="548005" lvl="1" indent="-228600" algn="l" rtl="0" eaLnBrk="1" hangingPunct="1">
              <a:spcBef>
                <a:spcPts val="365"/>
              </a:spcBef>
              <a:buClr>
                <a:schemeClr val="accent2"/>
              </a:buClr>
              <a:buSzPct val="85000"/>
              <a:buFont typeface="Wingdings 2" panose="05020102010507070707"/>
              <a:defRPr sz="2000">
                <a:solidFill>
                  <a:schemeClr val="tx1"/>
                </a:solidFill>
                <a:latin typeface="Perpetua" panose="02020502060401020303"/>
                <a:ea typeface="Arial" panose="020B0604020202020204"/>
              </a:defRPr>
            </a:lvl2pPr>
            <a:lvl3pPr marL="822325" lvl="2" indent="-228600" algn="l" rtl="0" eaLnBrk="1" hangingPunct="1">
              <a:spcBef>
                <a:spcPts val="365"/>
              </a:spcBef>
              <a:buClr>
                <a:schemeClr val="accent1"/>
              </a:buClr>
              <a:buSzPct val="85000"/>
              <a:buFont typeface="Wingdings 2" panose="05020102010507070707"/>
              <a:defRPr sz="1800">
                <a:solidFill>
                  <a:schemeClr val="tx1"/>
                </a:solidFill>
                <a:latin typeface="Perpetua" panose="02020502060401020303"/>
                <a:ea typeface="Arial" panose="020B0604020202020204"/>
              </a:defRPr>
            </a:lvl3pPr>
            <a:lvl4pPr marL="1097280" lvl="3" indent="-228600" algn="l" rtl="0" eaLnBrk="1" hangingPunct="1">
              <a:spcBef>
                <a:spcPts val="365"/>
              </a:spcBef>
              <a:buClr>
                <a:srgbClr val="A28E6A"/>
              </a:buClr>
              <a:buSzPct val="80000"/>
              <a:buFont typeface="Wingdings 2" panose="05020102010507070707"/>
              <a:defRPr sz="1600">
                <a:solidFill>
                  <a:schemeClr val="tx1"/>
                </a:solidFill>
                <a:latin typeface="Perpetua" panose="02020502060401020303"/>
                <a:ea typeface="Arial" panose="020B0604020202020204"/>
              </a:defRPr>
            </a:lvl4pPr>
            <a:lvl5pPr marL="1371600" lvl="4" indent="-228600" algn="l" rtl="0" eaLnBrk="1" hangingPunct="1">
              <a:spcBef>
                <a:spcPts val="365"/>
              </a:spcBef>
              <a:buClr>
                <a:srgbClr val="A28E6A"/>
              </a:buClr>
              <a:buSzPct val="80000"/>
              <a:buFontTx/>
              <a:defRPr sz="1600">
                <a:solidFill>
                  <a:schemeClr val="tx1"/>
                </a:solidFill>
                <a:latin typeface="Perpetua" panose="02020502060401020303"/>
                <a:ea typeface="Arial" panose="020B0604020202020204"/>
              </a:defRPr>
            </a:lvl5pPr>
          </a:lstStyle>
          <a:p>
            <a:pPr lvl="0">
              <a:buClr>
                <a:schemeClr val="accent1"/>
              </a:buClr>
              <a:buNone/>
            </a:pPr>
            <a:r>
              <a:rPr lang="zh-CN" altLang="en-US" dirty="0">
                <a:ea typeface="黑体" panose="02010609060101010101" charset="-122"/>
              </a:rPr>
              <a:t>      </a:t>
            </a:r>
            <a:r>
              <a:rPr lang="zh-CN" altLang="en-US" sz="3460" dirty="0">
                <a:ea typeface="黑体" panose="02010609060101010101" charset="-122"/>
              </a:rPr>
              <a:t> 一类是以</a:t>
            </a:r>
            <a:r>
              <a:rPr lang="en-US" altLang="zh-CN" sz="3460" dirty="0">
                <a:ea typeface="黑体" panose="02010609060101010101" charset="-122"/>
              </a:rPr>
              <a:t>《</a:t>
            </a:r>
            <a:r>
              <a:rPr lang="zh-CN" altLang="en-US" sz="3460" dirty="0">
                <a:ea typeface="黑体" panose="02010609060101010101" charset="-122"/>
              </a:rPr>
              <a:t>如愿</a:t>
            </a:r>
            <a:r>
              <a:rPr lang="en-US" altLang="zh-CN" sz="3460" dirty="0">
                <a:ea typeface="黑体" panose="02010609060101010101" charset="-122"/>
              </a:rPr>
              <a:t>》</a:t>
            </a:r>
            <a:r>
              <a:rPr lang="zh-CN" altLang="en-US" sz="3460" dirty="0">
                <a:ea typeface="黑体" panose="02010609060101010101" charset="-122"/>
              </a:rPr>
              <a:t>、 </a:t>
            </a:r>
            <a:r>
              <a:rPr lang="en-US" altLang="zh-CN" sz="3460" dirty="0">
                <a:ea typeface="黑体" panose="02010609060101010101" charset="-122"/>
              </a:rPr>
              <a:t>《</a:t>
            </a:r>
            <a:r>
              <a:rPr lang="zh-CN" altLang="en-US" sz="3460" dirty="0">
                <a:ea typeface="黑体" panose="02010609060101010101" charset="-122"/>
              </a:rPr>
              <a:t>春暖时节</a:t>
            </a:r>
            <a:r>
              <a:rPr lang="en-US" altLang="zh-CN" sz="3460" dirty="0">
                <a:ea typeface="黑体" panose="02010609060101010101" charset="-122"/>
              </a:rPr>
              <a:t>》</a:t>
            </a:r>
            <a:r>
              <a:rPr lang="zh-CN" altLang="en-US" sz="3460" dirty="0">
                <a:ea typeface="黑体" panose="02010609060101010101" charset="-122"/>
              </a:rPr>
              <a:t>、 </a:t>
            </a:r>
            <a:r>
              <a:rPr lang="en-US" altLang="zh-CN" sz="3460" dirty="0">
                <a:ea typeface="黑体" panose="02010609060101010101" charset="-122"/>
              </a:rPr>
              <a:t>《</a:t>
            </a:r>
            <a:r>
              <a:rPr lang="zh-CN" altLang="en-US" sz="3460" dirty="0">
                <a:ea typeface="黑体" panose="02010609060101010101" charset="-122"/>
              </a:rPr>
              <a:t>静静的产院</a:t>
            </a:r>
            <a:r>
              <a:rPr lang="en-US" altLang="zh-CN" sz="3460" dirty="0">
                <a:ea typeface="黑体" panose="02010609060101010101" charset="-122"/>
              </a:rPr>
              <a:t>》</a:t>
            </a:r>
            <a:r>
              <a:rPr lang="zh-CN" altLang="en-US" sz="3460" dirty="0">
                <a:ea typeface="黑体" panose="02010609060101010101" charset="-122"/>
              </a:rPr>
              <a:t>为代表、注重在对人物心理的探究中勾划人物的性格特征并触及他们的精神历史</a:t>
            </a:r>
            <a:endParaRPr lang="en-US" altLang="zh-CN" sz="3460" dirty="0">
              <a:ea typeface="黑体" panose="02010609060101010101" charset="-122"/>
            </a:endParaRPr>
          </a:p>
          <a:p>
            <a:pPr lvl="0">
              <a:buClr>
                <a:schemeClr val="accent1"/>
              </a:buClr>
              <a:buNone/>
            </a:pPr>
            <a:r>
              <a:rPr lang="zh-CN" altLang="en-US" sz="3460" dirty="0">
                <a:ea typeface="黑体" panose="02010609060101010101" charset="-122"/>
              </a:rPr>
              <a:t>       一类是以</a:t>
            </a:r>
            <a:r>
              <a:rPr lang="en-US" altLang="zh-CN" sz="3460" dirty="0">
                <a:ea typeface="黑体" panose="02010609060101010101" charset="-122"/>
                <a:hlinkClick r:id="rId1"/>
              </a:rPr>
              <a:t>《</a:t>
            </a:r>
            <a:r>
              <a:rPr lang="zh-CN" altLang="en-US" sz="3460" dirty="0">
                <a:ea typeface="黑体" panose="02010609060101010101" charset="-122"/>
                <a:hlinkClick r:id="rId1"/>
              </a:rPr>
              <a:t>百合花</a:t>
            </a:r>
            <a:r>
              <a:rPr lang="en-US" altLang="zh-CN" sz="3460" dirty="0">
                <a:ea typeface="黑体" panose="02010609060101010101" charset="-122"/>
                <a:hlinkClick r:id="rId1"/>
              </a:rPr>
              <a:t>》</a:t>
            </a:r>
            <a:r>
              <a:rPr lang="zh-CN" altLang="en-US" sz="3460" dirty="0">
                <a:ea typeface="黑体" panose="02010609060101010101" charset="-122"/>
              </a:rPr>
              <a:t>、 </a:t>
            </a:r>
            <a:r>
              <a:rPr lang="en-US" altLang="zh-CN" sz="3460" dirty="0">
                <a:ea typeface="黑体" panose="02010609060101010101" charset="-122"/>
              </a:rPr>
              <a:t>《</a:t>
            </a:r>
            <a:r>
              <a:rPr lang="zh-CN" altLang="en-US" sz="3460" dirty="0">
                <a:ea typeface="黑体" panose="02010609060101010101" charset="-122"/>
              </a:rPr>
              <a:t>高高的白扬树</a:t>
            </a:r>
            <a:r>
              <a:rPr lang="en-US" altLang="zh-CN" sz="3460" dirty="0">
                <a:ea typeface="黑体" panose="02010609060101010101" charset="-122"/>
              </a:rPr>
              <a:t>》</a:t>
            </a:r>
            <a:r>
              <a:rPr lang="zh-CN" altLang="en-US" sz="3460" dirty="0">
                <a:ea typeface="黑体" panose="02010609060101010101" charset="-122"/>
              </a:rPr>
              <a:t>为代表、</a:t>
            </a:r>
            <a:r>
              <a:rPr lang="zh-CN" altLang="en-US" sz="3460" dirty="0">
                <a:ea typeface="黑体" panose="02010609060101010101" charset="-122"/>
                <a:hlinkClick r:id="rId2"/>
              </a:rPr>
              <a:t>抒情</a:t>
            </a:r>
            <a:r>
              <a:rPr lang="zh-CN" altLang="en-US" sz="3460" dirty="0">
                <a:ea typeface="黑体" panose="02010609060101010101" charset="-122"/>
              </a:rPr>
              <a:t>性较强的作品</a:t>
            </a:r>
            <a:endParaRPr lang="en-US" altLang="zh-CN" sz="3460" dirty="0">
              <a:ea typeface="黑体" panose="02010609060101010101" charset="-122"/>
            </a:endParaRPr>
          </a:p>
          <a:p>
            <a:pPr lvl="0">
              <a:buClr>
                <a:schemeClr val="accent1"/>
              </a:buClr>
              <a:buNone/>
            </a:pPr>
            <a:r>
              <a:rPr lang="zh-CN" altLang="en-US" sz="3460" dirty="0">
                <a:ea typeface="黑体" panose="02010609060101010101" charset="-122"/>
              </a:rPr>
              <a:t>       一类是以</a:t>
            </a:r>
            <a:r>
              <a:rPr lang="en-US" altLang="zh-CN" sz="3460" dirty="0">
                <a:ea typeface="黑体" panose="02010609060101010101" charset="-122"/>
              </a:rPr>
              <a:t>《</a:t>
            </a:r>
            <a:r>
              <a:rPr lang="zh-CN" altLang="en-US" sz="3460" dirty="0">
                <a:ea typeface="黑体" panose="02010609060101010101" charset="-122"/>
              </a:rPr>
              <a:t>关大妈</a:t>
            </a:r>
            <a:r>
              <a:rPr lang="en-US" altLang="zh-CN" sz="3460" dirty="0">
                <a:ea typeface="黑体" panose="02010609060101010101" charset="-122"/>
              </a:rPr>
              <a:t>》</a:t>
            </a:r>
            <a:r>
              <a:rPr lang="zh-CN" altLang="en-US" sz="3460" dirty="0">
                <a:ea typeface="黑体" panose="02010609060101010101" charset="-122"/>
              </a:rPr>
              <a:t>、 </a:t>
            </a:r>
            <a:r>
              <a:rPr lang="en-US" altLang="zh-CN" sz="3460" dirty="0">
                <a:ea typeface="黑体" panose="02010609060101010101" charset="-122"/>
              </a:rPr>
              <a:t>《</a:t>
            </a:r>
            <a:r>
              <a:rPr lang="zh-CN" altLang="en-US" sz="3460" dirty="0">
                <a:ea typeface="黑体" panose="02010609060101010101" charset="-122"/>
              </a:rPr>
              <a:t>三走严家庄</a:t>
            </a:r>
            <a:r>
              <a:rPr lang="en-US" altLang="zh-CN" sz="3460" dirty="0">
                <a:ea typeface="黑体" panose="02010609060101010101" charset="-122"/>
              </a:rPr>
              <a:t>》</a:t>
            </a:r>
            <a:r>
              <a:rPr lang="zh-CN" altLang="en-US" sz="3460" dirty="0">
                <a:ea typeface="黑体" panose="02010609060101010101" charset="-122"/>
              </a:rPr>
              <a:t>为代表、反映革命斗争题材的作品</a:t>
            </a:r>
            <a:endParaRPr lang="zh-CN" altLang="en-US" sz="3460" dirty="0">
              <a:ea typeface="黑体" panose="02010609060101010101" charset="-122"/>
            </a:endParaRPr>
          </a:p>
          <a:p>
            <a:pPr lvl="0">
              <a:buClr>
                <a:schemeClr val="accent1"/>
              </a:buClr>
            </a:pPr>
            <a:r>
              <a:rPr lang="zh-CN" altLang="en-US" sz="3460" dirty="0">
                <a:ea typeface="黑体" panose="02010609060101010101" charset="-122"/>
              </a:rPr>
              <a:t>其中一些名篇被译成日、法、俄、英、越等多国文字在国外出版。</a:t>
            </a:r>
            <a:endParaRPr lang="en-US" altLang="zh-CN" sz="3460" dirty="0">
              <a:ea typeface="黑体" panose="02010609060101010101" charset="-122"/>
            </a:endParaRPr>
          </a:p>
          <a:p>
            <a:pPr lvl="0">
              <a:buClr>
                <a:schemeClr val="accent1"/>
              </a:buClr>
            </a:pPr>
            <a:r>
              <a:rPr lang="zh-CN" altLang="en-US" sz="3460" dirty="0">
                <a:ea typeface="黑体" panose="02010609060101010101" charset="-122"/>
              </a:rPr>
              <a:t>成名作：</a:t>
            </a:r>
            <a:r>
              <a:rPr lang="en-US" altLang="zh-CN" sz="3460" dirty="0">
                <a:solidFill>
                  <a:srgbClr val="FF0000"/>
                </a:solidFill>
                <a:ea typeface="黑体" panose="02010609060101010101" charset="-122"/>
              </a:rPr>
              <a:t>《</a:t>
            </a:r>
            <a:r>
              <a:rPr lang="zh-CN" altLang="en-US" sz="3460" dirty="0">
                <a:solidFill>
                  <a:srgbClr val="FF0000"/>
                </a:solidFill>
                <a:ea typeface="黑体" panose="02010609060101010101" charset="-122"/>
              </a:rPr>
              <a:t>百合花</a:t>
            </a:r>
            <a:r>
              <a:rPr lang="en-US" altLang="zh-CN" sz="3460" dirty="0">
                <a:solidFill>
                  <a:srgbClr val="FF0000"/>
                </a:solidFill>
                <a:ea typeface="黑体" panose="02010609060101010101" charset="-122"/>
              </a:rPr>
              <a:t>》</a:t>
            </a:r>
            <a:endParaRPr lang="zh-CN" altLang="en-US" sz="3460" dirty="0">
              <a:solidFill>
                <a:srgbClr val="FF0000"/>
              </a:solidFill>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additive="base">
                                        <p:cTn id="6" dur="1" fill="hold">
                                          <p:stCondLst>
                                            <p:cond delay="0"/>
                                          </p:stCondLst>
                                        </p:cTn>
                                        <p:tgtEl>
                                          <p:spTgt spid="2071"/>
                                        </p:tgtEl>
                                        <p:attrNameLst>
                                          <p:attrName>style.visibility</p:attrName>
                                        </p:attrNameLst>
                                      </p:cBhvr>
                                      <p:to>
                                        <p:strVal val="visible"/>
                                      </p:to>
                                    </p:set>
                                    <p:animEffect transition="in" filter="slide(fromBottom)">
                                      <p:cBhvr additive="base">
                                        <p:cTn id="7" dur="500"/>
                                        <p:tgtEl>
                                          <p:spTgt spid="2071"/>
                                        </p:tgtEl>
                                      </p:cBhvr>
                                    </p:animEffect>
                                  </p:childTnLst>
                                </p:cTn>
                              </p:par>
                            </p:childTnLst>
                          </p:cTn>
                        </p:par>
                        <p:par>
                          <p:cTn id="8" fill="hold">
                            <p:stCondLst>
                              <p:cond delay="500"/>
                            </p:stCondLst>
                            <p:childTnLst>
                              <p:par>
                                <p:cTn id="9" presetID="3" presetClass="entr" presetSubtype="10" fill="hold" grpId="1" nodeType="afterEffect">
                                  <p:stCondLst>
                                    <p:cond delay="500"/>
                                  </p:stCondLst>
                                  <p:childTnLst>
                                    <p:set>
                                      <p:cBhvr additive="base">
                                        <p:cTn id="10" dur="1" fill="hold">
                                          <p:stCondLst>
                                            <p:cond delay="0"/>
                                          </p:stCondLst>
                                        </p:cTn>
                                        <p:tgtEl>
                                          <p:spTgt spid="2072">
                                            <p:bg/>
                                          </p:spTgt>
                                        </p:tgtEl>
                                        <p:attrNameLst>
                                          <p:attrName>style.visibility</p:attrName>
                                        </p:attrNameLst>
                                      </p:cBhvr>
                                      <p:to>
                                        <p:strVal val="visible"/>
                                      </p:to>
                                    </p:set>
                                    <p:animEffect transition="in" filter="blinds(horizontal)">
                                      <p:cBhvr additive="base">
                                        <p:cTn id="11" dur="500"/>
                                        <p:tgtEl>
                                          <p:spTgt spid="2072">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1" grpId="0"/>
      <p:bldP spid="2072" grpId="1" animBg="1" build="p"/>
    </p:bldLst>
  </p:timing>
</p:sld>
</file>

<file path=ppt/tags/tag1.xml><?xml version="1.0" encoding="utf-8"?>
<p:tagLst xmlns:p="http://schemas.openxmlformats.org/presentationml/2006/main">
  <p:tag name="MH" val="20170615104044"/>
  <p:tag name="MH_LIBRARY" val="GRAPHIC"/>
  <p:tag name="MH_ORDER" val="TextBox 12"/>
  <p:tag name="PA" val="v3.2.0"/>
</p:tagLst>
</file>

<file path=ppt/tags/tag10.xml><?xml version="1.0" encoding="utf-8"?>
<p:tagLst xmlns:p="http://schemas.openxmlformats.org/presentationml/2006/main">
  <p:tag name="KSO_WM_BEAUTIFY_FLAG" val="#wm#"/>
  <p:tag name="KSO_WM_DIAGRAM_GROUP_CODE" val="ζ1-1"/>
  <p:tag name="KSO_WM_TAG_VERSION" val="1.0"/>
  <p:tag name="KSO_WM_TEMPLATE_CATEGORY" val="mixed"/>
  <p:tag name="KSO_WM_TEMPLATE_INDEX" val="20199739"/>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mixed20199739_1*ζ_h_d*1_3_1"/>
  <p:tag name="KSO_WM_UNIT_INDEX" val="1_3_1"/>
  <p:tag name="KSO_WM_UNIT_LAYERLEVEL" val="1_1_1"/>
  <p:tag name="KSO_WM_UNIT_TYPE" val="ζ_h_d"/>
  <p:tag name="KSO_WM_UNIT_USESOURCEFORMAT_APPLY" val="1"/>
  <p:tag name="KSO_WM_UNIT_VALUE" val="750*750"/>
  <p:tag name="PA" val="v5.2.4"/>
  <p:tag name="RESOURCELIBID_ANIM" val="557083"/>
</p:tagLst>
</file>

<file path=ppt/tags/tag1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01.xml><?xml version="1.0" encoding="utf-8"?>
<p:tagLst xmlns:p="http://schemas.openxmlformats.org/presentationml/2006/main">
  <p:tag name="KSO_WM_BEAUTIFY_FLAG" val="#wm#"/>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quot;support_features&quot;:[&quot;collage&quot;,&quot;carousel&quot;]}]]"/>
  <p:tag name="KSO_WM_CHIP_GROUPID" val="5eeaeb09008addf29f4264c2"/>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b09008addf29f4264c3"/>
  <p:tag name="KSO_WM_SLIDE_BACKGROUND" val="[&quot;navigation&quot;]"/>
  <p:tag name="KSO_WM_SLIDE_BACKGROUND_TYPE" val="navigation"/>
  <p:tag name="KSO_WM_SLIDE_BK_DARK_LIGHT" val="2"/>
  <p:tag name="KSO_WM_SLIDE_CAN_ADD_NAVIGATION" val="1"/>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207647_1"/>
  <p:tag name="KSO_WM_SLIDE_INDEX" val="1"/>
  <p:tag name="KSO_WM_SLIDE_ITEM_CNT" val="0"/>
  <p:tag name="KSO_WM_SLIDE_LAYOUT" val="a_d"/>
  <p:tag name="KSO_WM_SLIDE_LAYOUT_CNT" val="1_1"/>
  <p:tag name="KSO_WM_SLIDE_LAYOUT_INFO" val="{&quot;id&quot;:&quot;2020-08-28T14:23:05&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3:05&quot;,&quot;margin&quot;:{&quot;bottom&quot;:0.42300000786781311,&quot;left&quot;:1.2699999809265137,&quot;right&quot;:1.2699999809265137,&quot;top&quot;:0.42300000786781311},&quot;type&quot;:0},{&quot;id&quot;:&quot;2020-08-28T14:23:05&quot;,&quot;margin&quot;:{&quot;bottom&quot;:1.6929999589920044,&quot;left&quot;:1.6929999589920044,&quot;right&quot;:1.6929999589920044,&quot;top&quot;:0.84700000286102295},&quot;type&quot;:0}],&quot;type&quot;:0}"/>
  <p:tag name="KSO_WM_SLIDE_POSITION" val="24*12"/>
  <p:tag name="KSO_WM_SLIDE_RATIO" val="1.777778"/>
  <p:tag name="KSO_WM_SLIDE_SIZE" val="912*456"/>
  <p:tag name="KSO_WM_SLIDE_SUBTYPE" val="picTxt"/>
  <p:tag name="KSO_WM_SLIDE_SUPPORT_FEATURE_TYPE" val="3"/>
  <p:tag name="KSO_WM_SLIDE_TYPE" val="text"/>
  <p:tag name="KSO_WM_TAG_VERSION" val="1.0"/>
  <p:tag name="KSO_WM_TEMPLATE_ASSEMBLE_GROUPID" val="5f48a2c2f3f92eac73830e29"/>
  <p:tag name="KSO_WM_TEMPLATE_ASSEMBLE_XID" val="5f48a2c2f3f92eac73830e29"/>
  <p:tag name="KSO_WM_TEMPLATE_CATEGORY" val="diagram"/>
  <p:tag name="KSO_WM_TEMPLATE_COLOR_TYPE" val="1"/>
  <p:tag name="KSO_WM_TEMPLATE_INDEX" val="20207647"/>
  <p:tag name="KSO_WM_TEMPLATE_JOB_ID" val="2"/>
  <p:tag name="KSO_WM_TEMPLATE_MASTER_TYPE" val="0"/>
  <p:tag name="KSO_WM_TEMPLATE_OUTLINE_ID" val="15"/>
  <p:tag name="KSO_WM_TEMPLATE_SCENE_ID" val="1"/>
  <p:tag name="KSO_WM_TEMPLATE_SUBCATEGORY" val="21"/>
  <p:tag name="KSO_WM_TEMPLATE_THUMBS_INDEX" val="1、4、7、12、13、14、15、16、17、18、20、24、25、28、33、36、40、43、44"/>
  <p:tag name="KSO_WM_TEMPLATE_TOPIC_DEFAULT" val="1"/>
  <p:tag name="KSO_WM_TEMPLATE_TOPIC_ID" val="2869567"/>
  <p:tag name="KSO_WM_UNIT_FLASH_PICTURE_TYPE" val="1"/>
</p:tagLst>
</file>

<file path=ppt/tags/tag102.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0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05.xml><?xml version="1.0" encoding="utf-8"?>
<p:tagLst xmlns:p="http://schemas.openxmlformats.org/presentationml/2006/main">
  <p:tag name="KSO_WM_ASSEMBLE_CHIP_INDEX" val="490de45c7cde4ae98e25336eb5e9dd82"/>
  <p:tag name="KSO_WM_BEAUTIFY_FLAG" val="#wm#"/>
  <p:tag name="KSO_WM_CHIP_GROUPID" val="5e7881253197e252a37019b5"/>
  <p:tag name="KSO_WM_CHIP_XID" val="5e7881253197e252a37019b6"/>
  <p:tag name="KSO_WM_TAG_VERSION" val="1.0"/>
  <p:tag name="KSO_WM_TEMPLATE_ASSEMBLE_GROUPID" val="5eecbaf6a758c1ec0b708aa9"/>
  <p:tag name="KSO_WM_TEMPLATE_ASSEMBLE_XID" val="5eecbaf6a758c1ec0b708aa9"/>
  <p:tag name="KSO_WM_TEMPLATE_CATEGORY" val="diagram"/>
  <p:tag name="KSO_WM_TEMPLATE_INDEX" val="20206537"/>
  <p:tag name="KSO_WM_UNIT_BLOCK" val="0"/>
  <p:tag name="KSO_WM_UNIT_COMPATIBLE" val="0"/>
  <p:tag name="KSO_WM_UNIT_DEC_AREA_ID" val="3cedeeab69a64bddb08eac5ca7b0b87c"/>
  <p:tag name="KSO_WM_UNIT_DEFAULT_FONT" val="24;44;4"/>
  <p:tag name="KSO_WM_UNIT_DIAGRAM_ISNUMVISUAL" val="0"/>
  <p:tag name="KSO_WM_UNIT_DIAGRAM_ISREFERUNIT" val="0"/>
  <p:tag name="KSO_WM_UNIT_HIGHLIGHT" val="0"/>
  <p:tag name="KSO_WM_UNIT_ID" val="diagram20206537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106.xml><?xml version="1.0" encoding="utf-8"?>
<p:tagLst xmlns:p="http://schemas.openxmlformats.org/presentationml/2006/main">
  <p:tag name="KSO_WM_ASSEMBLE_CHIP_INDEX" val="bde5bd3abbf04736b5c135e75232ce99"/>
  <p:tag name="KSO_WM_BEAUTIFY_FLAG" val="#wm#"/>
  <p:tag name="KSO_WM_CHIP_GROUPID" val="5e6b05596848fb12bee65ac8"/>
  <p:tag name="KSO_WM_CHIP_XID" val="5e6b05596848fb12bee65aca"/>
  <p:tag name="KSO_WM_TAG_VERSION" val="1.0"/>
  <p:tag name="KSO_WM_TEMPLATE_ASSEMBLE_GROUPID" val="5eecbaf6a758c1ec0b708aa9"/>
  <p:tag name="KSO_WM_TEMPLATE_ASSEMBLE_XID" val="5eecbaf6a758c1ec0b708aa9"/>
  <p:tag name="KSO_WM_TEMPLATE_CATEGORY" val="diagram"/>
  <p:tag name="KSO_WM_TEMPLATE_INDEX" val="20206537"/>
  <p:tag name="KSO_WM_UNIT_BLOCK" val="0"/>
  <p:tag name="KSO_WM_UNIT_COMPATIBLE" val="0"/>
  <p:tag name="KSO_WM_UNIT_DEC_AREA_ID" val="c91b6bae7d6c44db903c26efa86dece2"/>
  <p:tag name="KSO_WM_UNIT_DEFAULT_FONT" val="14;20;2"/>
  <p:tag name="KSO_WM_UNIT_DIAGRAM_ISNUMVISUAL" val="0"/>
  <p:tag name="KSO_WM_UNIT_DIAGRAM_ISREFERUNIT" val="0"/>
  <p:tag name="KSO_WM_UNIT_HIGHLIGHT" val="0"/>
  <p:tag name="KSO_WM_UNIT_ID" val="diagram2020653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5"/>
</p:tagLst>
</file>

<file path=ppt/tags/tag107.xml><?xml version="1.0" encoding="utf-8"?>
<p:tagLst xmlns:p="http://schemas.openxmlformats.org/presentationml/2006/main">
  <p:tag name="KSO_WM_UNIT_PLACING_PICTURE_USER_VIEWPORT" val="{&quot;height&quot;:14362,&quot;width&quot;:9558}"/>
</p:tagLst>
</file>

<file path=ppt/tags/tag108.xml><?xml version="1.0" encoding="utf-8"?>
<p:tagLst xmlns:p="http://schemas.openxmlformats.org/presentationml/2006/main">
  <p:tag name="KSO_WM_BEAUTIFY_FLAG" val="#wm#"/>
  <p:tag name="KSO_WM_CHIP_FILLPROP" val="[[{&quot;fill_id&quot;:&quot;6505b7ee6743460c970bd1b1fafe9a06&quot;,&quot;fill_align&quot;:&quot;cm&quot;,&quot;text_align&quot;:&quot;cm&quot;,&quot;text_direction&quot;:&quot;horizontal&quot;,&quot;chip_types&quot;:[&quot;picture&quot;,&quot;video&quot;]},{&quot;fill_id&quot;:&quot;145175e983a24f7c82fc04fc9ef3b039&quot;,&quot;fill_align&quot;:&quot;lb&quot;,&quot;text_align&quot;:&quot;lb&quot;,&quot;text_direction&quot;:&quot;horizontal&quot;,&quot;chip_types&quot;:[&quot;header&quot;]},{&quot;fill_id&quot;:&quot;f40a8e92740c4e559be5501be2a8f8eb&quot;,&quot;fill_align&quot;:&quot;lt&quot;,&quot;text_align&quot;:&quot;lt&quot;,&quot;text_direction&quot;:&quot;horizontal&quot;,&quot;chip_types&quot;:[&quot;text&quot;]}]]"/>
  <p:tag name="KSO_WM_CHIP_GROUPID" val="5ea11021660c33b3b8e66c8a"/>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a90af1b578bff8f7541b34"/>
  <p:tag name="KSO_WM_SLIDE_BACKGROUND" val="[&quot;belt&quot;]"/>
  <p:tag name="KSO_WM_SLIDE_BACKGROUND_TYPE" val="belt"/>
  <p:tag name="KSO_WM_SLIDE_BK_DARK_LIGHT" val="2"/>
  <p:tag name="KSO_WM_SLIDE_ID" val="diagram20206537_1"/>
  <p:tag name="KSO_WM_SLIDE_INDEX" val="1"/>
  <p:tag name="KSO_WM_SLIDE_ITEM_CNT" val="0"/>
  <p:tag name="KSO_WM_SLIDE_LAYOUT" val="a_d_f"/>
  <p:tag name="KSO_WM_SLIDE_LAYOUT_CNT" val="1_1_1"/>
  <p:tag name="KSO_WM_SLIDE_LAYOUT_INFO" val="{&quot;backgroundInfo&quot;:[{&quot;bottom&quot;:0.15555556100000001,&quot;bottomAbs&quot;:false,&quot;left&quot;:0.050000000000000003,&quot;leftAbs&quot;:false,&quot;right&quot;:0.050000000000000003,&quot;rightAbs&quot;:false,&quot;top&quot;:0.177777782,&quot;topAbs&quot;:false,&quot;type&quot;:&quot;belt&quot;}],&quot;direction&quot;:1,&quot;id&quot;:&quot;2020-06-19T21:17:45&quot;,&quot;maxSize&quot;:{&quot;size1&quot;:53.799999999999997},&quot;minSize&quot;:{&quot;size1&quot;:50},&quot;normalSize&quot;:{&quot;size1&quot;:53.79999999999999},&quot;subLayout&quot;:[{&quot;id&quot;:&quot;2020-06-19T21:17:45&quot;,&quot;margin&quot;:{&quot;bottom&quot;:0,&quot;left&quot;:2.9630000591278076,&quot;right&quot;:0,&quot;top&quot;:0},&quot;type&quot;:0},{&quot;id&quot;:&quot;2020-06-19T21:17:45&quot;,&quot;maxSize&quot;:{&quot;size1&quot;:42.199628171488577},&quot;minSize&quot;:{&quot;size1&quot;:37.799628171488571},&quot;normalSize&quot;:{&quot;size1&quot;:42.199628171488577},&quot;subLayout&quot;:[{&quot;id&quot;:&quot;2020-06-19T21:17:45&quot;,&quot;margin&quot;:{&quot;bottom&quot;:0.42300000786781311,&quot;left&quot;:2.1170001029968262,&quot;right&quot;:3.809999942779541,&quot;top&quot;:5.0799999237060547},&quot;type&quot;:0},{&quot;id&quot;:&quot;2020-06-19T21:17:45&quot;,&quot;margin&quot;:{&quot;bottom&quot;:4.6570000648498535,&quot;left&quot;:2.0829999446868896,&quot;right&quot;:3.809999942779541,&quot;top&quot;:0},&quot;type&quot;:0}],&quot;type&quot;:0}],&quot;type&quot;:0}"/>
  <p:tag name="KSO_WM_SLIDE_RATIO" val="1.777778"/>
  <p:tag name="KSO_WM_SLIDE_SUBTYPE" val="picTxt"/>
  <p:tag name="KSO_WM_SLIDE_SUPPORT_FEATURE_TYPE" val="0"/>
  <p:tag name="KSO_WM_SLIDE_TYPE" val="text"/>
  <p:tag name="KSO_WM_TAG_VERSION" val="1.0"/>
  <p:tag name="KSO_WM_TEMPLATE_ASSEMBLE_GROUPID" val="5eecbaf6a758c1ec0b708aa9"/>
  <p:tag name="KSO_WM_TEMPLATE_ASSEMBLE_XID" val="5eecbaf6a758c1ec0b708aa9"/>
  <p:tag name="KSO_WM_TEMPLATE_CATEGORY" val="diagram"/>
  <p:tag name="KSO_WM_TEMPLATE_COLOR_TYPE" val="1"/>
  <p:tag name="KSO_WM_TEMPLATE_INDEX" val="20206537"/>
  <p:tag name="KSO_WM_TEMPLATE_MASTER_TYPE" val="0"/>
  <p:tag name="KSO_WM_TEMPLATE_SUBCATEGORY" val="21"/>
</p:tagLst>
</file>

<file path=ppt/tags/tag1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1.xml><?xml version="1.0" encoding="utf-8"?>
<p:tagLst xmlns:p="http://schemas.openxmlformats.org/presentationml/2006/main">
  <p:tag name="KSO_WM_BEAUTIFY_FLAG" val="#wm#"/>
  <p:tag name="KSO_WM_DIAGRAM_GROUP_CODE" val="ζ1-1"/>
  <p:tag name="KSO_WM_TAG_VERSION" val="1.0"/>
  <p:tag name="KSO_WM_TEMPLATE_CATEGORY" val="mixed"/>
  <p:tag name="KSO_WM_TEMPLATE_INDEX" val="20199739"/>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mixed20199739_1*ζ_h_d*1_1_1"/>
  <p:tag name="KSO_WM_UNIT_INDEX" val="1_1_1"/>
  <p:tag name="KSO_WM_UNIT_LAYERLEVEL" val="1_1_1"/>
  <p:tag name="KSO_WM_UNIT_TYPE" val="ζ_h_d"/>
  <p:tag name="KSO_WM_UNIT_USESOURCEFORMAT_APPLY" val="1"/>
  <p:tag name="KSO_WM_UNIT_VALUE" val="750*750"/>
  <p:tag name="PA" val="v5.2.4"/>
  <p:tag name="RESOURCELIBID_ANIM" val="557083"/>
</p:tagLst>
</file>

<file path=ppt/tags/tag110.xml><?xml version="1.0" encoding="utf-8"?>
<p:tagLst xmlns:p="http://schemas.openxmlformats.org/presentationml/2006/main">
  <p:tag name="KSO_WM_BEAUTIFY_FLAG" val="#wm#"/>
  <p:tag name="KSO_WM_TAG_VERSION" val="1.0"/>
  <p:tag name="KSO_WM_TEMPLATE_CATEGORY" val="diagram"/>
  <p:tag name="KSO_WM_TEMPLATE_INDEX" val="2020463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463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11.xml><?xml version="1.0" encoding="utf-8"?>
<p:tagLst xmlns:p="http://schemas.openxmlformats.org/presentationml/2006/main">
  <p:tag name="KSO_WM_BEAUTIFY_FLAG" val="#wm#"/>
  <p:tag name="KSO_WM_TAG_VERSION" val="1.0"/>
  <p:tag name="KSO_WM_TEMPLATE_CATEGORY" val="diagram"/>
  <p:tag name="KSO_WM_TEMPLATE_INDEX" val="2020463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463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12.xml><?xml version="1.0" encoding="utf-8"?>
<p:tagLst xmlns:p="http://schemas.openxmlformats.org/presentationml/2006/main">
  <p:tag name="KSO_WM_BEAUTIFY_FLAG" val="#wm#"/>
  <p:tag name="KSO_WM_TAG_VERSION" val="1.0"/>
  <p:tag name="KSO_WM_TEMPLATE_CATEGORY" val="diagram"/>
  <p:tag name="KSO_WM_TEMPLATE_INDEX" val="20204635"/>
  <p:tag name="KSO_WM_UNIT_COMPATIBLE" val="0"/>
  <p:tag name="KSO_WM_UNIT_DIAGRAM_ISNUMVISUAL" val="0"/>
  <p:tag name="KSO_WM_UNIT_DIAGRAM_ISREFERUNIT" val="0"/>
  <p:tag name="KSO_WM_UNIT_HIGHLIGHT" val="0"/>
  <p:tag name="KSO_WM_UNIT_ID" val="diagram20204635_1*a*1"/>
  <p:tag name="KSO_WM_UNIT_INDEX" val="1"/>
  <p:tag name="KSO_WM_UNIT_ISCONTENTSTITLE" val="0"/>
  <p:tag name="KSO_WM_UNIT_ISNUMDGMTITLE" val="0"/>
  <p:tag name="KSO_WM_UNIT_LAYERLEVEL" val="1"/>
  <p:tag name="KSO_WM_UNIT_NOCLEAR" val="0"/>
  <p:tag name="KSO_WM_UNIT_PRESET_TEXT" val="单击此处&#10;添加标题"/>
  <p:tag name="KSO_WM_UNIT_TYPE" val="a"/>
  <p:tag name="KSO_WM_UNIT_VALUE" val="15"/>
</p:tagLst>
</file>

<file path=ppt/tags/tag113.xml><?xml version="1.0" encoding="utf-8"?>
<p:tagLst xmlns:p="http://schemas.openxmlformats.org/presentationml/2006/main">
  <p:tag name="KSO_WM_BEAUTIFY_FLAG" val="#wm#"/>
  <p:tag name="KSO_WM_TAG_VERSION" val="1.0"/>
  <p:tag name="KSO_WM_TEMPLATE_CATEGORY" val="diagram"/>
  <p:tag name="KSO_WM_TEMPLATE_INDEX" val="20204635"/>
  <p:tag name="KSO_WM_UNIT_COMPATIBLE" val="0"/>
  <p:tag name="KSO_WM_UNIT_DIAGRAM_ISNUMVISUAL" val="0"/>
  <p:tag name="KSO_WM_UNIT_DIAGRAM_ISREFERUNIT" val="0"/>
  <p:tag name="KSO_WM_UNIT_HIGHLIGHT" val="0"/>
  <p:tag name="KSO_WM_UNIT_ID" val="diagram2020463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4"/>
  <p:tag name="KSO_WM_UNIT_TEXT_FILL_FORE_SCHEMECOLOR_INDEX_BRIGHTNESS" val="0"/>
  <p:tag name="KSO_WM_UNIT_TEXT_FILL_TYPE" val="1"/>
  <p:tag name="KSO_WM_UNIT_TYPE" val="f"/>
  <p:tag name="KSO_WM_UNIT_VALUE" val="380"/>
</p:tagLst>
</file>

<file path=ppt/tags/tag114.xml><?xml version="1.0" encoding="utf-8"?>
<p:tagLst xmlns:p="http://schemas.openxmlformats.org/presentationml/2006/main">
  <p:tag name="KSO_WM_BEAUTIFY_FLAG" val="#wm#"/>
  <p:tag name="KSO_WM_TAG_VERSION" val="1.0"/>
  <p:tag name="KSO_WM_TEMPLATE_CATEGORY" val="diagram"/>
  <p:tag name="KSO_WM_TEMPLATE_INDEX" val="20204635"/>
  <p:tag name="KSO_WM_UNIT_COMPATIBLE" val="0"/>
  <p:tag name="KSO_WM_UNIT_DIAGRAM_ISNUMVISUAL" val="0"/>
  <p:tag name="KSO_WM_UNIT_DIAGRAM_ISREFERUNIT" val="0"/>
  <p:tag name="KSO_WM_UNIT_HIGHLIGHT" val="0"/>
  <p:tag name="KSO_WM_UNIT_ID" val="diagram20204635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25"/>
  <p:tag name="KSO_WM_UNIT_TEXT_FILL_TYPE" val="1"/>
  <p:tag name="KSO_WM_UNIT_TYPE" val="f"/>
  <p:tag name="KSO_WM_UNIT_VALUE" val="380"/>
</p:tagLst>
</file>

<file path=ppt/tags/tag115.xml><?xml version="1.0" encoding="utf-8"?>
<p:tagLst xmlns:p="http://schemas.openxmlformats.org/presentationml/2006/main">
  <p:tag name="KSO_WM_BEAUTIFY_FLAG" val="#wm#"/>
  <p:tag name="KSO_WM_TAG_VERSION" val="1.0"/>
  <p:tag name="KSO_WM_TEMPLATE_CATEGORY" val="diagram"/>
  <p:tag name="KSO_WM_TEMPLATE_INDEX" val="2020463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4635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16.xml><?xml version="1.0" encoding="utf-8"?>
<p:tagLst xmlns:p="http://schemas.openxmlformats.org/presentationml/2006/main">
  <p:tag name="KSO_WM_BEAUTIFY_FLAG" val="#wm#"/>
  <p:tag name="KSO_WM_SLIDE_BACKGROUND_TYPE" val="general"/>
  <p:tag name="KSO_WM_SLIDE_BK_DARK_LIGHT" val="2"/>
  <p:tag name="KSO_WM_SLIDE_ID" val="diagram20204635_1"/>
  <p:tag name="KSO_WM_SLIDE_INDEX" val="1"/>
  <p:tag name="KSO_WM_SLIDE_ITEM_CNT" val="0"/>
  <p:tag name="KSO_WM_SLIDE_LAYOUT" val="a_f"/>
  <p:tag name="KSO_WM_SLIDE_LAYOUT_CNT" val="1_2"/>
  <p:tag name="KSO_WM_SLIDE_POSITION" val="0*0"/>
  <p:tag name="KSO_WM_SLIDE_SIZE" val="922*540"/>
  <p:tag name="KSO_WM_SLIDE_SUBTYPE" val="pureTxt"/>
  <p:tag name="KSO_WM_SLIDE_TYPE" val="text"/>
  <p:tag name="KSO_WM_TAG_VERSION" val="1.0"/>
  <p:tag name="KSO_WM_TEMPLATE_CATEGORY" val="diagram"/>
  <p:tag name="KSO_WM_TEMPLATE_COLOR_TYPE" val="1"/>
  <p:tag name="KSO_WM_TEMPLATE_INDEX" val="20204635"/>
  <p:tag name="KSO_WM_TEMPLATE_MASTER_TYPE" val="0"/>
  <p:tag name="KSO_WM_TEMPLATE_SUBCATEGORY" val="0"/>
</p:tagLst>
</file>

<file path=ppt/tags/tag117.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1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1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2.xml><?xml version="1.0" encoding="utf-8"?>
<p:tagLst xmlns:p="http://schemas.openxmlformats.org/presentationml/2006/main">
  <p:tag name="KSO_WM_BEAUTIFY_FLAG" val="#wm#"/>
  <p:tag name="KSO_WM_DIAGRAM_GROUP_CODE" val="ζ1-1"/>
  <p:tag name="KSO_WM_TAG_VERSION" val="1.0"/>
  <p:tag name="KSO_WM_TEMPLATE_CATEGORY" val="mixed"/>
  <p:tag name="KSO_WM_TEMPLATE_INDEX" val="20199739"/>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mixed20199739_1*ζ_h_d*1_4_1"/>
  <p:tag name="KSO_WM_UNIT_INDEX" val="1_4_1"/>
  <p:tag name="KSO_WM_UNIT_LAYERLEVEL" val="1_1_1"/>
  <p:tag name="KSO_WM_UNIT_TYPE" val="ζ_h_d"/>
  <p:tag name="KSO_WM_UNIT_USESOURCEFORMAT_APPLY" val="1"/>
  <p:tag name="KSO_WM_UNIT_VALUE" val="750*750"/>
  <p:tag name="PA" val="v5.2.4"/>
  <p:tag name="RESOURCELIBID_ANIM" val="557083"/>
</p:tagLst>
</file>

<file path=ppt/tags/tag120.xml><?xml version="1.0" encoding="utf-8"?>
<p:tagLst xmlns:p="http://schemas.openxmlformats.org/presentationml/2006/main">
  <p:tag name="KSO_WM_ASSEMBLE_CHIP_INDEX" val="e4d2258d8fdb4fc9a9eccbd2c5d7d1b4"/>
  <p:tag name="KSO_WM_BEAUTIFY_FLAG" val="#wm#"/>
  <p:tag name="KSO_WM_CHIP_GROUPID" val="5e6b05596848fb12bee65ac8"/>
  <p:tag name="KSO_WM_CHIP_XID" val="5e6b05596848fb12bee65aca"/>
  <p:tag name="KSO_WM_TAG_VERSION" val="1.0"/>
  <p:tag name="KSO_WM_TEMPLATE_ASSEMBLE_GROUPID" val="5eecbaf6a758c1ec0b708ae2"/>
  <p:tag name="KSO_WM_TEMPLATE_ASSEMBLE_XID" val="5eecbaf6a758c1ec0b708ae2"/>
  <p:tag name="KSO_WM_TEMPLATE_CATEGORY" val="diagram"/>
  <p:tag name="KSO_WM_TEMPLATE_INDEX" val="20207315"/>
  <p:tag name="KSO_WM_UNIT_BLOCK" val="0"/>
  <p:tag name="KSO_WM_UNIT_COMPATIBLE" val="0"/>
  <p:tag name="KSO_WM_UNIT_DEC_AREA_ID" val="4aac43700bf04115aadca600d4ba7c7a"/>
  <p:tag name="KSO_WM_UNIT_DEFAULT_FONT" val="14;20;2"/>
  <p:tag name="KSO_WM_UNIT_DIAGRAM_ISNUMVISUAL" val="0"/>
  <p:tag name="KSO_WM_UNIT_DIAGRAM_ISREFERUNIT" val="0"/>
  <p:tag name="KSO_WM_UNIT_HIGHLIGHT" val="0"/>
  <p:tag name="KSO_WM_UNIT_ID" val="diagram2020731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90"/>
</p:tagLst>
</file>

<file path=ppt/tags/tag121.xml><?xml version="1.0" encoding="utf-8"?>
<p:tagLst xmlns:p="http://schemas.openxmlformats.org/presentationml/2006/main">
  <p:tag name="KSO_WM_BEAUTIFY_FLAG" val="#wm#"/>
  <p:tag name="KSO_WM_CHIP_FILLPROP" val="[[{&quot;fill_id&quot;:&quot;5b370d9c62884a6b9c7db59bf9b89d92&quot;,&quot;fill_align&quot;:&quot;cm&quot;,&quot;text_align&quot;:&quot;lm&quot;,&quot;text_direction&quot;:&quot;horizontal&quot;,&quot;chip_types&quot;:[&quot;diagram&quot;,&quot;pictext&quot;,&quot;picture&quot;,&quot;chart&quot;,&quot;table&quot;,&quot;video&quot;],&quot;support_features&quot;:[&quot;collage&quot;,&quot;carousel&quot;]}],[{&quot;fill_id&quot;:&quot;5b370d9c62884a6b9c7db59bf9b89d92&quot;,&quot;fill_align&quot;:&quot;lm&quot;,&quot;text_align&quot;:&quot;lm&quot;,&quot;text_direction&quot;:&quot;horizontal&quot;,&quot;chip_types&quot;:[&quot;text&quot;]}]]"/>
  <p:tag name="KSO_WM_CHIP_GROUPID" val="5e6f19c8605d5daf04fe6007"/>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6f19c8605d5daf04fe6008"/>
  <p:tag name="KSO_WM_SLIDE_BACKGROUND" val="[&quot;general&quot;,&quot;belt&quot;]"/>
  <p:tag name="KSO_WM_SLIDE_BACKGROUND_TYPE" val="belt"/>
  <p:tag name="KSO_WM_SLIDE_BK_DARK_LIGHT" val="2"/>
  <p:tag name="KSO_WM_SLIDE_CAN_ADD_NAVIGATION" val="1"/>
  <p:tag name="KSO_WM_SLIDE_ID" val="diagram2020731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19T21:18:04&quot;,&quot;maxSize&quot;:{&quot;size1&quot;:100},&quot;minSize&quot;:{&quot;size1&quot;:100},&quot;normalSize&quot;:{&quot;size1&quot;:100},&quot;subLayout&quot;:[{&quot;backgroundInfo&quot;:[{&quot;bottom&quot;:0.15555556100000001,&quot;bottomAbs&quot;:false,&quot;left&quot;:0,&quot;leftAbs&quot;:false,&quot;right&quot;:0,&quot;rightAbs&quot;:false,&quot;top&quot;:0.15555556100000001,&quot;topAbs&quot;:false,&quot;type&quot;:&quot;belt&quot;}],&quot;id&quot;:&quot;2020-06-19T21:18:04&quot;,&quot;margin&quot;:{&quot;bottom&quot;:3.3870000839233398,&quot;left&quot;:3.3870000839233398,&quot;right&quot;:3.3870000839233398,&quot;top&quot;:3.3870000839233398},&quot;type&quot;:0},{&quot;id&quot;:&quot;2020-06-19T21:18:04&quot;,&quot;type&quot;:0}],&quot;type&quot;:0}"/>
  <p:tag name="KSO_WM_SLIDE_POSITION" val="0*84"/>
  <p:tag name="KSO_WM_SLIDE_RATIO" val="1.777778"/>
  <p:tag name="KSO_WM_SLIDE_SIZE" val="960*371"/>
  <p:tag name="KSO_WM_SLIDE_SUBTYPE" val="pureTxt"/>
  <p:tag name="KSO_WM_SLIDE_SUPPORT_FEATURE_TYPE" val="0"/>
  <p:tag name="KSO_WM_SLIDE_TYPE" val="text"/>
  <p:tag name="KSO_WM_TAG_VERSION" val="1.0"/>
  <p:tag name="KSO_WM_TEMPLATE_ASSEMBLE_GROUPID" val="5eecbaf6a758c1ec0b708ae2"/>
  <p:tag name="KSO_WM_TEMPLATE_ASSEMBLE_XID" val="5eecbaf6a758c1ec0b708ae2"/>
  <p:tag name="KSO_WM_TEMPLATE_CATEGORY" val="diagram"/>
  <p:tag name="KSO_WM_TEMPLATE_COLOR_TYPE" val="1"/>
  <p:tag name="KSO_WM_TEMPLATE_INDEX" val="20207315"/>
  <p:tag name="KSO_WM_TEMPLATE_MASTER_TYPE" val="0"/>
  <p:tag name="KSO_WM_TEMPLATE_SUBCATEGORY" val="21"/>
</p:tagLst>
</file>

<file path=ppt/tags/tag122.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2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24.xml><?xml version="1.0" encoding="utf-8"?>
<p:tagLst xmlns:p="http://schemas.openxmlformats.org/presentationml/2006/main">
  <p:tag name="KSO_WM_BEAUTIFY_FLAG" val="#wm#"/>
  <p:tag name="KSO_WM_CHIP_FILLPROP" val="[[{&quot;fill_id&quot;:&quot;5b370d9c62884a6b9c7db59bf9b89d92&quot;,&quot;fill_align&quot;:&quot;cm&quot;,&quot;text_align&quot;:&quot;lm&quot;,&quot;text_direction&quot;:&quot;horizontal&quot;,&quot;chip_types&quot;:[&quot;diagram&quot;,&quot;pictext&quot;,&quot;picture&quot;,&quot;chart&quot;,&quot;table&quot;,&quot;video&quot;],&quot;support_features&quot;:[&quot;collage&quot;,&quot;carousel&quot;]}],[{&quot;fill_id&quot;:&quot;5b370d9c62884a6b9c7db59bf9b89d92&quot;,&quot;fill_align&quot;:&quot;lm&quot;,&quot;text_align&quot;:&quot;lm&quot;,&quot;text_direction&quot;:&quot;horizontal&quot;,&quot;chip_types&quot;:[&quot;text&quot;]}]]"/>
  <p:tag name="KSO_WM_CHIP_GROUPID" val="5e6f19c8605d5daf04fe6007"/>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6f19c8605d5daf04fe6008"/>
  <p:tag name="KSO_WM_SLIDE_BACKGROUND" val="[&quot;general&quot;,&quot;belt&quot;]"/>
  <p:tag name="KSO_WM_SLIDE_BACKGROUND_TYPE" val="belt"/>
  <p:tag name="KSO_WM_SLIDE_BK_DARK_LIGHT" val="2"/>
  <p:tag name="KSO_WM_SLIDE_CAN_ADD_NAVIGATION" val="1"/>
  <p:tag name="KSO_WM_SLIDE_ID" val="diagram2020731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19T21:18:04&quot;,&quot;maxSize&quot;:{&quot;size1&quot;:100},&quot;minSize&quot;:{&quot;size1&quot;:100},&quot;normalSize&quot;:{&quot;size1&quot;:100},&quot;subLayout&quot;:[{&quot;backgroundInfo&quot;:[{&quot;bottom&quot;:0.15555556100000001,&quot;bottomAbs&quot;:false,&quot;left&quot;:0,&quot;leftAbs&quot;:false,&quot;right&quot;:0,&quot;rightAbs&quot;:false,&quot;top&quot;:0.15555556100000001,&quot;topAbs&quot;:false,&quot;type&quot;:&quot;belt&quot;}],&quot;id&quot;:&quot;2020-06-19T21:18:04&quot;,&quot;margin&quot;:{&quot;bottom&quot;:3.3870000839233398,&quot;left&quot;:3.3870000839233398,&quot;right&quot;:3.3870000839233398,&quot;top&quot;:3.3870000839233398},&quot;type&quot;:0},{&quot;id&quot;:&quot;2020-06-19T21:18:04&quot;,&quot;type&quot;:0}],&quot;type&quot;:0}"/>
  <p:tag name="KSO_WM_SLIDE_POSITION" val="0*84"/>
  <p:tag name="KSO_WM_SLIDE_RATIO" val="1.777778"/>
  <p:tag name="KSO_WM_SLIDE_SIZE" val="960*371"/>
  <p:tag name="KSO_WM_SLIDE_SUBTYPE" val="pureTxt"/>
  <p:tag name="KSO_WM_SLIDE_SUPPORT_FEATURE_TYPE" val="0"/>
  <p:tag name="KSO_WM_SLIDE_TYPE" val="text"/>
  <p:tag name="KSO_WM_TAG_VERSION" val="1.0"/>
  <p:tag name="KSO_WM_TEMPLATE_ASSEMBLE_GROUPID" val="5eecbaf6a758c1ec0b708ae2"/>
  <p:tag name="KSO_WM_TEMPLATE_ASSEMBLE_XID" val="5eecbaf6a758c1ec0b708ae2"/>
  <p:tag name="KSO_WM_TEMPLATE_CATEGORY" val="diagram"/>
  <p:tag name="KSO_WM_TEMPLATE_COLOR_TYPE" val="1"/>
  <p:tag name="KSO_WM_TEMPLATE_INDEX" val="20207315"/>
  <p:tag name="KSO_WM_TEMPLATE_MASTER_TYPE" val="0"/>
  <p:tag name="KSO_WM_TEMPLATE_SUBCATEGORY" val="21"/>
</p:tagLst>
</file>

<file path=ppt/tags/tag1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26.xml><?xml version="1.0" encoding="utf-8"?>
<p:tagLst xmlns:p="http://schemas.openxmlformats.org/presentationml/2006/main">
  <p:tag name="KSO_WM_ASSEMBLE_CHIP_INDEX" val="69507d088f694e95805d66c9ccf41765"/>
  <p:tag name="KSO_WM_BEAUTIFY_FLAG" val="#wm#"/>
  <p:tag name="KSO_WM_CHIP_FILLAREA_FILL_RULE" val="{&quot;fill_align&quot;:&quot;lb&quot;,&quot;fill_mode&quot;:&quot;full&quot;}"/>
  <p:tag name="KSO_WM_CHIP_GROUPID" val="5e7881253197e252a37019b5"/>
  <p:tag name="KSO_WM_CHIP_XID" val="5e7881253197e252a37019b6"/>
  <p:tag name="KSO_WM_TAG_VERSION" val="1.0"/>
  <p:tag name="KSO_WM_TEMPLATE_ASSEMBLE_GROUPID" val="5f48a2c2f3f92eac73830e59"/>
  <p:tag name="KSO_WM_TEMPLATE_ASSEMBLE_XID" val="5f48a2c2f3f92eac73830e59"/>
  <p:tag name="KSO_WM_TEMPLATE_CATEGORY" val="diagram"/>
  <p:tag name="KSO_WM_TEMPLATE_INDEX" val="20209052"/>
  <p:tag name="KSO_WM_UNIT_BLOCK" val="0"/>
  <p:tag name="KSO_WM_UNIT_COMPATIBLE" val="0"/>
  <p:tag name="KSO_WM_UNIT_DEC_AREA_ID" val="d810991a4a8a41d0873c2303ce331402"/>
  <p:tag name="KSO_WM_UNIT_DEFAULT_FONT" val="24;44;4"/>
  <p:tag name="KSO_WM_UNIT_DIAGRAM_ISNUMVISUAL" val="0"/>
  <p:tag name="KSO_WM_UNIT_DIAGRAM_ISREFERUNIT" val="0"/>
  <p:tag name="KSO_WM_UNIT_HIGHLIGHT" val="0"/>
  <p:tag name="KSO_WM_UNIT_ID" val="diagram2020905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8"/>
</p:tagLst>
</file>

<file path=ppt/tags/tag127.xml><?xml version="1.0" encoding="utf-8"?>
<p:tagLst xmlns:p="http://schemas.openxmlformats.org/presentationml/2006/main">
  <p:tag name="KSO_WM_ASSEMBLE_CHIP_INDEX" val="bda01f1133934bf29a325da46412e0f0"/>
  <p:tag name="KSO_WM_BEAUTIFY_FLAG" val="#wm#"/>
  <p:tag name="KSO_WM_CHIP_FILLAREA_FILL_RULE" val="{&quot;fill_align&quot;:&quot;lt&quot;,&quot;fill_mode&quot;:&quot;full&quot;}"/>
  <p:tag name="KSO_WM_CHIP_GROUPID" val="5e6b05596848fb12bee65ac8"/>
  <p:tag name="KSO_WM_CHIP_XID" val="5e6b05596848fb12bee65aca"/>
  <p:tag name="KSO_WM_TAG_VERSION" val="1.0"/>
  <p:tag name="KSO_WM_TEMPLATE_ASSEMBLE_GROUPID" val="5f48a2c2f3f92eac73830e59"/>
  <p:tag name="KSO_WM_TEMPLATE_ASSEMBLE_XID" val="5f48a2c2f3f92eac73830e59"/>
  <p:tag name="KSO_WM_TEMPLATE_CATEGORY" val="diagram"/>
  <p:tag name="KSO_WM_TEMPLATE_INDEX" val="20209052"/>
  <p:tag name="KSO_WM_UNIT_BLOCK" val="0"/>
  <p:tag name="KSO_WM_UNIT_COMPATIBLE" val="0"/>
  <p:tag name="KSO_WM_UNIT_DEC_AREA_ID" val="51bba776920d4e93a8c099fe5bffc9ae"/>
  <p:tag name="KSO_WM_UNIT_DEFAULT_FONT" val="14;20;2"/>
  <p:tag name="KSO_WM_UNIT_DIAGRAM_ISNUMVISUAL" val="0"/>
  <p:tag name="KSO_WM_UNIT_DIAGRAM_ISREFERUNIT" val="0"/>
  <p:tag name="KSO_WM_UNIT_HIGHLIGHT" val="0"/>
  <p:tag name="KSO_WM_UNIT_ID" val="diagram2020905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58"/>
</p:tagLst>
</file>

<file path=ppt/tags/tag128.xml><?xml version="1.0" encoding="utf-8"?>
<p:tagLst xmlns:p="http://schemas.openxmlformats.org/presentationml/2006/main">
  <p:tag name="KSO_WM_BEAUTIFY_FLAG" val="#wm#"/>
  <p:tag name="KSO_WM_CHIP_GROUPID" val="5efd90c781ee359a788b1dc7"/>
  <p:tag name="KSO_WM_CHIP_XID" val="5efd90c781ee359a788b1dc8"/>
  <p:tag name="KSO_WM_TAG_VERSION" val="1.0"/>
  <p:tag name="KSO_WM_TEMPLATE_ASSEMBLE_GROUPID" val="5f48a2c2f3f92eac73830e59"/>
  <p:tag name="KSO_WM_TEMPLATE_ASSEMBLE_XID" val="5f48a2c2f3f92eac73830e59"/>
  <p:tag name="KSO_WM_TEMPLATE_CATEGORY" val="diagram"/>
  <p:tag name="KSO_WM_TEMPLATE_INDEX" val="20209052"/>
  <p:tag name="KSO_WM_UNIT_BLOCK" val="0"/>
  <p:tag name="KSO_WM_UNIT_COLOR_SCHEME_PARENT_PAGE" val="0_1"/>
  <p:tag name="KSO_WM_UNIT_COLOR_SCHEME_SHAPE_ID" val="5"/>
  <p:tag name="KSO_WM_UNIT_COMPATIBLE" val="0"/>
  <p:tag name="KSO_WM_UNIT_DEC_AREA_ID" val="28fe05600c6746138762ac005d130c77"/>
  <p:tag name="KSO_WM_UNIT_DECOLORIZATION" val="1"/>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52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129.xml><?xml version="1.0" encoding="utf-8"?>
<p:tagLst xmlns:p="http://schemas.openxmlformats.org/presentationml/2006/main">
  <p:tag name="KSO_WM_BEAUTIFY_FLAG" val="#wm#"/>
  <p:tag name="KSO_WM_CHIP_GROUPID" val="5efd90c781ee359a788b1dc7"/>
  <p:tag name="KSO_WM_CHIP_XID" val="5efd90c781ee359a788b1dc8"/>
  <p:tag name="KSO_WM_TAG_VERSION" val="1.0"/>
  <p:tag name="KSO_WM_TEMPLATE_ASSEMBLE_GROUPID" val="5f48a2c2f3f92eac73830e59"/>
  <p:tag name="KSO_WM_TEMPLATE_ASSEMBLE_XID" val="5f48a2c2f3f92eac73830e59"/>
  <p:tag name="KSO_WM_TEMPLATE_CATEGORY" val="diagram"/>
  <p:tag name="KSO_WM_TEMPLATE_INDEX" val="20209052"/>
  <p:tag name="KSO_WM_UNIT_BLOCK" val="0"/>
  <p:tag name="KSO_WM_UNIT_COMPATIBLE" val="0"/>
  <p:tag name="KSO_WM_UNIT_DEC_AREA_ID" val="fecd4212b4e444c58040adc43f520da8"/>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52_1*i*4"/>
  <p:tag name="KSO_WM_UNIT_INDEX" val="4"/>
  <p:tag name="KSO_WM_UNIT_LAYERLEVEL" val="1"/>
  <p:tag name="KSO_WM_UNIT_SM_LIMIT_TYPE" val="1"/>
  <p:tag name="KSO_WM_UNIT_TYPE" val="i"/>
</p:tagLst>
</file>

<file path=ppt/tags/tag13.xml><?xml version="1.0" encoding="utf-8"?>
<p:tagLst xmlns:p="http://schemas.openxmlformats.org/presentationml/2006/main">
  <p:tag name="KSO_WM_BEAUTIFY_FLAG" val="#wm#"/>
  <p:tag name="KSO_WM_DIAGRAM_GROUP_CODE" val="ζ1-1"/>
  <p:tag name="KSO_WM_TAG_VERSION" val="1.0"/>
  <p:tag name="KSO_WM_TEMPLATE_CATEGORY" val="mixed"/>
  <p:tag name="KSO_WM_TEMPLATE_INDEX" val="20199739"/>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mixed20199739_1*ζ_h_d*1_5_1"/>
  <p:tag name="KSO_WM_UNIT_INDEX" val="1_5_1"/>
  <p:tag name="KSO_WM_UNIT_LAYERLEVEL" val="1_1_1"/>
  <p:tag name="KSO_WM_UNIT_TYPE" val="ζ_h_d"/>
  <p:tag name="KSO_WM_UNIT_USESOURCEFORMAT_APPLY" val="1"/>
  <p:tag name="KSO_WM_UNIT_VALUE" val="750*750"/>
  <p:tag name="PA" val="v5.2.4"/>
  <p:tag name="RESOURCELIBID_ANIM" val="557083"/>
</p:tagLst>
</file>

<file path=ppt/tags/tag130.xml><?xml version="1.0" encoding="utf-8"?>
<p:tagLst xmlns:p="http://schemas.openxmlformats.org/presentationml/2006/main">
  <p:tag name="KSO_WM_BEAUTIFY_FLAG" val="#wm#"/>
  <p:tag name="KSO_WM_TAG_VERSION" val="1.0"/>
  <p:tag name="KSO_WM_TEMPLATE_CATEGORY" val="chip"/>
  <p:tag name="KSO_WM_TEMPLATE_INDEX" val="20208420"/>
  <p:tag name="KSO_WM_UNIT_BLOCK" val="0"/>
  <p:tag name="KSO_WM_UNIT_COLOR_SCHEME_PARENT_PAGE" val="0_1"/>
  <p:tag name="KSO_WM_UNIT_COLOR_SCHEME_SHAPE_ID" val="7"/>
  <p:tag name="KSO_WM_UNIT_COMPATIBLE" val="0"/>
  <p:tag name="KSO_WM_UNIT_DEC_AREA_ID" val="717e9aed876c4c15ba3f5ee5bbb8dd5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chip20208420_1*i*4"/>
  <p:tag name="KSO_WM_UNIT_INDEX" val="4"/>
  <p:tag name="KSO_WM_UNIT_LAYERLEVEL" val="1"/>
  <p:tag name="KSO_WM_UNIT_SM_LIMIT_TYPE" val="1"/>
  <p:tag name="KSO_WM_UNIT_TYPE" val="i"/>
</p:tagLst>
</file>

<file path=ppt/tags/tag131.xml><?xml version="1.0" encoding="utf-8"?>
<p:tagLst xmlns:p="http://schemas.openxmlformats.org/presentationml/2006/main">
  <p:tag name="KSO_WM_BEAUTIFY_FLAG" val="#wm#"/>
  <p:tag name="KSO_WM_CHIP_GROUPID" val="5efd90c781ee359a788b1dc7"/>
  <p:tag name="KSO_WM_CHIP_XID" val="5efd90c781ee359a788b1dc8"/>
  <p:tag name="KSO_WM_TAG_VERSION" val="1.0"/>
  <p:tag name="KSO_WM_TEMPLATE_ASSEMBLE_GROUPID" val="5f48a2c2f3f92eac73830e59"/>
  <p:tag name="KSO_WM_TEMPLATE_ASSEMBLE_XID" val="5f48a2c2f3f92eac73830e59"/>
  <p:tag name="KSO_WM_TEMPLATE_CATEGORY" val="diagram"/>
  <p:tag name="KSO_WM_TEMPLATE_INDEX" val="20209052"/>
  <p:tag name="KSO_WM_UNIT_COLOR_SCHEME_PARENT_PAGE" val="0_1"/>
  <p:tag name="KSO_WM_UNIT_COLOR_SCHEME_SHAPE_ID" val="11"/>
  <p:tag name="KSO_WM_UNIT_COMPATIBLE" val="0"/>
  <p:tag name="KSO_WM_UNIT_DECOLORIZATION" val="1"/>
  <p:tag name="KSO_WM_UNIT_DIAGRAM_ISNUMVISUAL" val="0"/>
  <p:tag name="KSO_WM_UNIT_DIAGRAM_ISREFERUNIT" val="0"/>
  <p:tag name="KSO_WM_UNIT_HIGHLIGHT" val="0"/>
  <p:tag name="KSO_WM_UNIT_ID" val="diagram20209052_1*i*5"/>
  <p:tag name="KSO_WM_UNIT_INDEX" val="5"/>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32.xml><?xml version="1.0" encoding="utf-8"?>
<p:tagLst xmlns:p="http://schemas.openxmlformats.org/presentationml/2006/main">
  <p:tag name="KSO_WM_BEAUTIFY_FLAG" val="#wm#"/>
  <p:tag name="KSO_WM_CHIP_GROUPID" val="5efd90c781ee359a788b1dc7"/>
  <p:tag name="KSO_WM_CHIP_XID" val="5efd90c781ee359a788b1dc8"/>
  <p:tag name="KSO_WM_TAG_VERSION" val="1.0"/>
  <p:tag name="KSO_WM_TEMPLATE_ASSEMBLE_GROUPID" val="5f48a2c2f3f92eac73830e59"/>
  <p:tag name="KSO_WM_TEMPLATE_ASSEMBLE_XID" val="5f48a2c2f3f92eac73830e59"/>
  <p:tag name="KSO_WM_TEMPLATE_CATEGORY" val="diagram"/>
  <p:tag name="KSO_WM_TEMPLATE_INDEX" val="20209052"/>
  <p:tag name="KSO_WM_UNIT_COLOR_SCHEME_PARENT_PAGE" val="0_1"/>
  <p:tag name="KSO_WM_UNIT_COLOR_SCHEME_SHAPE_ID" val="12"/>
  <p:tag name="KSO_WM_UNIT_COMPATIBLE" val="0"/>
  <p:tag name="KSO_WM_UNIT_DECOLORIZATION" val="1"/>
  <p:tag name="KSO_WM_UNIT_DIAGRAM_ISNUMVISUAL" val="0"/>
  <p:tag name="KSO_WM_UNIT_DIAGRAM_ISREFERUNIT" val="0"/>
  <p:tag name="KSO_WM_UNIT_HIGHLIGHT" val="0"/>
  <p:tag name="KSO_WM_UNIT_ID" val="diagram20209052_1*i*6"/>
  <p:tag name="KSO_WM_UNIT_INDEX" val="6"/>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33.xml><?xml version="1.0" encoding="utf-8"?>
<p:tagLst xmlns:p="http://schemas.openxmlformats.org/presentationml/2006/main">
  <p:tag name="KSO_WM_BEAUTIFY_FLAG" val="#wm#"/>
  <p:tag name="KSO_WM_TAG_VERSION" val="1.0"/>
  <p:tag name="KSO_WM_TEMPLATE_CATEGORY" val="chip"/>
  <p:tag name="KSO_WM_TEMPLATE_INDEX" val="20208420"/>
  <p:tag name="KSO_WM_UNIT_BLOCK" val="0"/>
  <p:tag name="KSO_WM_UNIT_COLOR_SCHEME_PARENT_PAGE" val="0_1"/>
  <p:tag name="KSO_WM_UNIT_COLOR_SCHEME_SHAPE_ID" val="8"/>
  <p:tag name="KSO_WM_UNIT_COMPATIBLE" val="0"/>
  <p:tag name="KSO_WM_UNIT_DEC_AREA_ID" val="8070127b3714468ea552a232dfcaf15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chip20208420_1*i*7"/>
  <p:tag name="KSO_WM_UNIT_INDEX" val="7"/>
  <p:tag name="KSO_WM_UNIT_LAYERLEVEL" val="1"/>
  <p:tag name="KSO_WM_UNIT_SM_LIMIT_TYPE" val="1"/>
  <p:tag name="KSO_WM_UNIT_TYPE" val="i"/>
</p:tagLst>
</file>

<file path=ppt/tags/tag134.xml><?xml version="1.0" encoding="utf-8"?>
<p:tagLst xmlns:p="http://schemas.openxmlformats.org/presentationml/2006/main">
  <p:tag name="KSO_WM_BEAUTIFY_FLAG" val="#wm#"/>
  <p:tag name="KSO_WM_CHIP_GROUPID" val="5efd90c781ee359a788b1dc7"/>
  <p:tag name="KSO_WM_CHIP_XID" val="5efd90c781ee359a788b1dc8"/>
  <p:tag name="KSO_WM_TAG_VERSION" val="1.0"/>
  <p:tag name="KSO_WM_TEMPLATE_ASSEMBLE_GROUPID" val="5f48a2c2f3f92eac73830e59"/>
  <p:tag name="KSO_WM_TEMPLATE_ASSEMBLE_XID" val="5f48a2c2f3f92eac73830e59"/>
  <p:tag name="KSO_WM_TEMPLATE_CATEGORY" val="diagram"/>
  <p:tag name="KSO_WM_TEMPLATE_INDEX" val="20209052"/>
  <p:tag name="KSO_WM_UNIT_COLOR_SCHEME_PARENT_PAGE" val="0_1"/>
  <p:tag name="KSO_WM_UNIT_COLOR_SCHEME_SHAPE_ID" val="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52_1*i*7"/>
  <p:tag name="KSO_WM_UNIT_INDEX" val="7"/>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35.xml><?xml version="1.0" encoding="utf-8"?>
<p:tagLst xmlns:p="http://schemas.openxmlformats.org/presentationml/2006/main">
  <p:tag name="KSO_WM_BEAUTIFY_FLAG" val="#wm#"/>
  <p:tag name="KSO_WM_CHIP_GROUPID" val="5efd90c781ee359a788b1dc7"/>
  <p:tag name="KSO_WM_CHIP_XID" val="5efd90c781ee359a788b1dc8"/>
  <p:tag name="KSO_WM_TAG_VERSION" val="1.0"/>
  <p:tag name="KSO_WM_TEMPLATE_ASSEMBLE_GROUPID" val="5f48a2c2f3f92eac73830e59"/>
  <p:tag name="KSO_WM_TEMPLATE_ASSEMBLE_XID" val="5f48a2c2f3f92eac73830e59"/>
  <p:tag name="KSO_WM_TEMPLATE_CATEGORY" val="diagram"/>
  <p:tag name="KSO_WM_TEMPLATE_INDEX" val="20209052"/>
  <p:tag name="KSO_WM_UNIT_COLOR_SCHEME_PARENT_PAGE" val="0_1"/>
  <p:tag name="KSO_WM_UNIT_COLOR_SCHEME_SHAPE_ID"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52_1*i*8"/>
  <p:tag name="KSO_WM_UNIT_INDEX" val="8"/>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36.xml><?xml version="1.0" encoding="utf-8"?>
<p:tagLst xmlns:p="http://schemas.openxmlformats.org/presentationml/2006/main">
  <p:tag name="KSO_WM_BEAUTIFY_FLAG" val="#wm#"/>
  <p:tag name="KSO_WM_CHIP_FILLPROP" val="[[{&quot;fill_id&quot;:&quot;5a95084338614008b4a3592a762c7ba4&quot;,&quot;fill_align&quot;:&quot;lb&quot;,&quot;text_align&quot;:&quot;lb&quot;,&quot;text_direction&quot;:&quot;horizontal&quot;,&quot;chip_types&quot;:[&quot;text&quot;,&quot;header&quot;]},{&quot;fill_id&quot;:&quot;12cba8bde818492180022c48cdf73154&quot;,&quot;fill_align&quot;:&quot;lt&quot;,&quot;text_align&quot;:&quot;lt&quot;,&quot;text_direction&quot;:&quot;horizontal&quot;,&quot;chip_types&quot;:[&quot;diagram&quot;,&quot;text&quot;,&quot;picture&quot;,&quot;chart&quot;,&quot;table&quot;]}]]"/>
  <p:tag name="KSO_WM_CHIP_GROUPID" val="5efd90c781ee359a788b1dc7"/>
  <p:tag name="KSO_WM_CHIP_INFOS" val="{&quot;layout_type&quot;:&quot;topbottom&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d90c781ee359a788b1dc8"/>
  <p:tag name="KSO_WM_SLIDE_BACKGROUND" val="[&quot;general&quot;]"/>
  <p:tag name="KSO_WM_SLIDE_BACKGROUND_TYPE" val="general"/>
  <p:tag name="KSO_WM_SLIDE_BK_DARK_LIGHT" val="2"/>
  <p:tag name="KSO_WM_SLIDE_COLORSCHEME_VERSION" val="3.2"/>
  <p:tag name="KSO_WM_SLIDE_ID" val="diagram20209052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8-28T14:23:23&quot;,&quot;maxSize&quot;:{&quot;size1&quot;:33.5},&quot;minSize&quot;:{&quot;size1&quot;:33.5},&quot;normalSize&quot;:{&quot;size1&quot;:33.5},&quot;subLayout&quot;:[{&quot;id&quot;:&quot;2020-08-28T14:23:23&quot;,&quot;margin&quot;:{&quot;bottom&quot;:0.026000002399086952,&quot;left&quot;:1.6929999589920044,&quot;right&quot;:5.0799999237060547,&quot;top&quot;:2.1170001029968262},&quot;type&quot;:0},{&quot;id&quot;:&quot;2020-08-28T14:23:23&quot;,&quot;margin&quot;:{&quot;bottom&quot;:4.2329998016357422,&quot;left&quot;:1.6929999589920044,&quot;right&quot;:1.6929999589920044,&quot;top&quot;:1.6670000553131104},&quot;type&quot;:0}],&quot;type&quot;:0}"/>
  <p:tag name="KSO_WM_SLIDE_POSITION" val="0*84"/>
  <p:tag name="KSO_WM_SLIDE_RATIO" val="1.777778"/>
  <p:tag name="KSO_WM_SLIDE_SIZE" val="959*456"/>
  <p:tag name="KSO_WM_SLIDE_SUBTYPE" val="pureTxt"/>
  <p:tag name="KSO_WM_SLIDE_SUPPORT_FEATURE_TYPE" val="0"/>
  <p:tag name="KSO_WM_SLIDE_TYPE" val="text"/>
  <p:tag name="KSO_WM_TAG_VERSION" val="1.0"/>
  <p:tag name="KSO_WM_TEMPLATE_ASSEMBLE_GROUPID" val="5f48a2c2f3f92eac73830e59"/>
  <p:tag name="KSO_WM_TEMPLATE_ASSEMBLE_XID" val="5f48a2c2f3f92eac73830e59"/>
  <p:tag name="KSO_WM_TEMPLATE_CATEGORY" val="diagram"/>
  <p:tag name="KSO_WM_TEMPLATE_COLOR_TYPE" val="1"/>
  <p:tag name="KSO_WM_TEMPLATE_INDEX" val="20209052"/>
  <p:tag name="KSO_WM_TEMPLATE_MASTER_TYPE" val="0"/>
  <p:tag name="KSO_WM_TEMPLATE_SUBCATEGORY" val="21"/>
</p:tagLst>
</file>

<file path=ppt/tags/tag137.xml><?xml version="1.0" encoding="utf-8"?>
<p:tagLst xmlns:p="http://schemas.openxmlformats.org/presentationml/2006/main">
  <p:tag name="MH" val="20170615104044"/>
  <p:tag name="MH_LIBRARY" val="GRAPHIC"/>
  <p:tag name="MH_ORDER" val="TextBox 12"/>
  <p:tag name="PA" val="v3.2.0"/>
</p:tagLst>
</file>

<file path=ppt/tags/tag138.xml><?xml version="1.0" encoding="utf-8"?>
<p:tagLst xmlns:p="http://schemas.openxmlformats.org/presentationml/2006/main">
  <p:tag name="MH" val="20170615104044"/>
  <p:tag name="MH_LIBRARY" val="GRAPHIC"/>
  <p:tag name="MH_ORDER" val="任意多边形 13"/>
  <p:tag name="PA" val="v3.2.0"/>
</p:tagLst>
</file>

<file path=ppt/tags/tag139.xml><?xml version="1.0" encoding="utf-8"?>
<p:tagLst xmlns:p="http://schemas.openxmlformats.org/presentationml/2006/main">
  <p:tag name="MH" val="20170615104044"/>
  <p:tag name="MH_LIBRARY" val="GRAPHIC"/>
  <p:tag name="MH_ORDER" val="任意多边形 14"/>
  <p:tag name="PA" val="v3.2.0"/>
</p:tagLst>
</file>

<file path=ppt/tags/tag14.xml><?xml version="1.0" encoding="utf-8"?>
<p:tagLst xmlns:p="http://schemas.openxmlformats.org/presentationml/2006/main">
  <p:tag name="KSO_WM_BEAUTIFY_FLAG" val="#wm#"/>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quot;support_features&quot;:[&quot;collage&quot;,&quot;carousel&quot;]}]]"/>
  <p:tag name="KSO_WM_CHIP_GROUPID" val="5eeaeb09008addf29f4264c2"/>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b09008addf29f4264c3"/>
  <p:tag name="KSO_WM_SLIDE_BACKGROUND" val="[&quot;navigation&quot;]"/>
  <p:tag name="KSO_WM_SLIDE_BACKGROUND_TYPE" val="navigation"/>
  <p:tag name="KSO_WM_SLIDE_BK_DARK_LIGHT" val="2"/>
  <p:tag name="KSO_WM_SLIDE_CAN_ADD_NAVIGATION" val="1"/>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207647_1"/>
  <p:tag name="KSO_WM_SLIDE_INDEX" val="1"/>
  <p:tag name="KSO_WM_SLIDE_ITEM_CNT" val="0"/>
  <p:tag name="KSO_WM_SLIDE_LAYOUT" val="a_d"/>
  <p:tag name="KSO_WM_SLIDE_LAYOUT_CNT" val="1_1"/>
  <p:tag name="KSO_WM_SLIDE_LAYOUT_INFO" val="{&quot;id&quot;:&quot;2020-08-28T14:23:05&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3:05&quot;,&quot;margin&quot;:{&quot;bottom&quot;:0.42300000786781311,&quot;left&quot;:1.2699999809265137,&quot;right&quot;:1.2699999809265137,&quot;top&quot;:0.42300000786781311},&quot;type&quot;:0},{&quot;id&quot;:&quot;2020-08-28T14:23:05&quot;,&quot;margin&quot;:{&quot;bottom&quot;:1.6929999589920044,&quot;left&quot;:1.6929999589920044,&quot;right&quot;:1.6929999589920044,&quot;top&quot;:0.84700000286102295},&quot;type&quot;:0}],&quot;type&quot;:0}"/>
  <p:tag name="KSO_WM_SLIDE_POSITION" val="24*12"/>
  <p:tag name="KSO_WM_SLIDE_RATIO" val="1.777778"/>
  <p:tag name="KSO_WM_SLIDE_SIZE" val="912*456"/>
  <p:tag name="KSO_WM_SLIDE_SUBTYPE" val="picTxt"/>
  <p:tag name="KSO_WM_SLIDE_SUPPORT_FEATURE_TYPE" val="3"/>
  <p:tag name="KSO_WM_SLIDE_TYPE" val="text"/>
  <p:tag name="KSO_WM_TAG_VERSION" val="1.0"/>
  <p:tag name="KSO_WM_TEMPLATE_ASSEMBLE_GROUPID" val="5f48a2c2f3f92eac73830e29"/>
  <p:tag name="KSO_WM_TEMPLATE_ASSEMBLE_XID" val="5f48a2c2f3f92eac73830e29"/>
  <p:tag name="KSO_WM_TEMPLATE_CATEGORY" val="diagram"/>
  <p:tag name="KSO_WM_TEMPLATE_COLOR_TYPE" val="1"/>
  <p:tag name="KSO_WM_TEMPLATE_INDEX" val="20207647"/>
  <p:tag name="KSO_WM_TEMPLATE_JOB_ID" val="2"/>
  <p:tag name="KSO_WM_TEMPLATE_MASTER_TYPE" val="0"/>
  <p:tag name="KSO_WM_TEMPLATE_OUTLINE_ID" val="15"/>
  <p:tag name="KSO_WM_TEMPLATE_SCENE_ID" val="1"/>
  <p:tag name="KSO_WM_TEMPLATE_SUBCATEGORY" val="21"/>
  <p:tag name="KSO_WM_TEMPLATE_THUMBS_INDEX" val="1、4、7、12、13、14、15、16、17、18、20、24、25、28、33、36、40、43、44"/>
  <p:tag name="KSO_WM_TEMPLATE_TOPIC_DEFAULT" val="1"/>
  <p:tag name="KSO_WM_TEMPLATE_TOPIC_ID" val="2869567"/>
  <p:tag name="KSO_WM_UNIT_FLASH_PICTURE_TYPE" val="1"/>
</p:tagLst>
</file>

<file path=ppt/tags/tag140.xml><?xml version="1.0" encoding="utf-8"?>
<p:tagLst xmlns:p="http://schemas.openxmlformats.org/presentationml/2006/main">
  <p:tag name="MH" val="20170615104044"/>
  <p:tag name="MH_LIBRARY" val="GRAPHIC"/>
  <p:tag name="MH_ORDER" val="TextBox 18"/>
  <p:tag name="PA" val="v3.2.0"/>
</p:tagLst>
</file>

<file path=ppt/tags/tag141.xml><?xml version="1.0" encoding="utf-8"?>
<p:tagLst xmlns:p="http://schemas.openxmlformats.org/presentationml/2006/main">
  <p:tag name="MH" val="20170615104044"/>
  <p:tag name="MH_LIBRARY" val="GRAPHIC"/>
</p:tagLst>
</file>

<file path=ppt/tags/tag1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43.xml><?xml version="1.0" encoding="utf-8"?>
<p:tagLst xmlns:p="http://schemas.openxmlformats.org/presentationml/2006/main">
  <p:tag name="KSO_WM_BEAUTIFY_FLAG" val="#wm#"/>
  <p:tag name="KSO_WM_TAG_VERSION" val="1.0"/>
  <p:tag name="KSO_WM_TEMPLATE_CATEGORY" val="diagram"/>
  <p:tag name="KSO_WM_TEMPLATE_INDEX" val="20196651"/>
  <p:tag name="KSO_WM_UNIT_ADJUSTLAYOUT_ID" val="31"/>
  <p:tag name="KSO_WM_UNIT_COLOR_SCHEME_PARENT_PAGE" val="0_1"/>
  <p:tag name="KSO_WM_UNIT_COLOR_SCHEME_SHAPE_ID" val="31"/>
  <p:tag name="KSO_WM_UNIT_COMPATIBLE" val="0"/>
  <p:tag name="KSO_WM_UNIT_DIAGRAM_ISNUMVISUAL" val="0"/>
  <p:tag name="KSO_WM_UNIT_DIAGRAM_ISREFERUNIT" val="0"/>
  <p:tag name="KSO_WM_UNIT_FILL_FORE_SCHEMECOLOR_INDEX" val="15"/>
  <p:tag name="KSO_WM_UNIT_FILL_FORE_SCHEMECOLOR_INDEX_BRIGHTNESS" val="0.8"/>
  <p:tag name="KSO_WM_UNIT_FILL_TYPE" val="1"/>
  <p:tag name="KSO_WM_UNIT_FOIL_COLOR" val="1"/>
  <p:tag name="KSO_WM_UNIT_HIGHLIGHT" val="0"/>
  <p:tag name="KSO_WM_UNIT_ID" val="diagram20196651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144.xml><?xml version="1.0" encoding="utf-8"?>
<p:tagLst xmlns:p="http://schemas.openxmlformats.org/presentationml/2006/main">
  <p:tag name="KSO_WM_BEAUTIFY_FLAG" val="#wm#"/>
  <p:tag name="KSO_WM_TAG_VERSION" val="1.0"/>
  <p:tag name="KSO_WM_TEMPLATE_CATEGORY" val="diagram"/>
  <p:tag name="KSO_WM_TEMPLATE_INDEX" val="2019665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6651_1*f*1"/>
  <p:tag name="KSO_WM_UNIT_INDEX" val="1"/>
  <p:tag name="KSO_WM_UNIT_LAYERLEVEL" val="1"/>
  <p:tag name="KSO_WM_UNIT_NOCLEAR" val="1"/>
  <p:tag name="KSO_WM_UNIT_PRESET_TEXT" val="单击添加小标题：&#10;点击此处添加正文，文字是您思想的提炼。&#10;请言简意赅的阐述观点。&#10;点击此处添加正文，文字是您思想的提炼。&#10;以便观者可以理解您所传达的完整信息。&#10;您的正文已经字字珠玑，但信息却错综复杂。&#10;需要用更多的文字来表述,请您尽可能提炼。&#10;否则容易造成观者的阅读压力。&#10;您的正文已经字字珠玑，但信息却错综复杂。&#10;需要用更多的文字来表述,请您尽可能提炼。&#10;为了最终演示发布的良好效果。"/>
  <p:tag name="KSO_WM_UNIT_TEXT_FILL_FORE_SCHEMECOLOR_INDEX" val="13"/>
  <p:tag name="KSO_WM_UNIT_TEXT_FILL_FORE_SCHEMECOLOR_INDEX_BRIGHTNESS" val="0.25"/>
  <p:tag name="KSO_WM_UNIT_TEXT_FILL_TYPE" val="1"/>
  <p:tag name="KSO_WM_UNIT_TEXT_PART_ID_V2" val="d-2-2"/>
  <p:tag name="KSO_WM_UNIT_TYPE" val="f"/>
  <p:tag name="KSO_WM_UNIT_VALUE" val="312"/>
</p:tagLst>
</file>

<file path=ppt/tags/tag145.xml><?xml version="1.0" encoding="utf-8"?>
<p:tagLst xmlns:p="http://schemas.openxmlformats.org/presentationml/2006/main">
  <p:tag name="KSO_WM_BEAUTIFY_FLAG" val="#wm#"/>
  <p:tag name="KSO_WM_TAG_VERSION" val="1.0"/>
  <p:tag name="KSO_WM_TEMPLATE_CATEGORY" val="diagram"/>
  <p:tag name="KSO_WM_TEMPLATE_INDEX" val="20196651"/>
  <p:tag name="KSO_WM_UNIT_ADJUSTLAYOUT_ID" val="2"/>
  <p:tag name="KSO_WM_UNIT_COLOR_SCHEME_PARENT_PAGE" val="0_1"/>
  <p:tag name="KSO_WM_UNIT_COLOR_SCHEME_SHAPE_ID" val="2"/>
  <p:tag name="KSO_WM_UNIT_COMPATIBLE" val="0"/>
  <p:tag name="KSO_WM_UNIT_DIAGRAM_ISNUMVISUAL" val="0"/>
  <p:tag name="KSO_WM_UNIT_DIAGRAM_ISREFERUNIT" val="0"/>
  <p:tag name="KSO_WM_UNIT_FILL_FORE_SCHEMECOLOR_INDEX" val="15"/>
  <p:tag name="KSO_WM_UNIT_FILL_FORE_SCHEMECOLOR_INDEX_BRIGHTNESS" val="0.4"/>
  <p:tag name="KSO_WM_UNIT_FILL_TYPE" val="1"/>
  <p:tag name="KSO_WM_UNIT_HIGHLIGHT" val="0"/>
  <p:tag name="KSO_WM_UNIT_ID" val="diagram20196651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146.xml><?xml version="1.0" encoding="utf-8"?>
<p:tagLst xmlns:p="http://schemas.openxmlformats.org/presentationml/2006/main">
  <p:tag name="KSO_WM_BEAUTIFY_FLAG" val="#wm#"/>
  <p:tag name="KSO_WM_TAG_VERSION" val="1.0"/>
  <p:tag name="KSO_WM_TEMPLATE_CATEGORY" val="diagram"/>
  <p:tag name="KSO_WM_TEMPLATE_INDEX" val="20196651"/>
  <p:tag name="KSO_WM_UNIT_ADJUSTLAYOUT_ID" val="35"/>
  <p:tag name="KSO_WM_UNIT_COLOR_SCHEME_PARENT_PAGE" val="0_1"/>
  <p:tag name="KSO_WM_UNIT_COLOR_SCHEME_SHAPE_ID" val="35"/>
  <p:tag name="KSO_WM_UNIT_COMPATIBLE" val="0"/>
  <p:tag name="KSO_WM_UNIT_DIAGRAM_ISNUMVISUAL" val="0"/>
  <p:tag name="KSO_WM_UNIT_DIAGRAM_ISREFERUNIT" val="0"/>
  <p:tag name="KSO_WM_UNIT_HIGHLIGHT" val="0"/>
  <p:tag name="KSO_WM_UNIT_ID" val="diagram20196651_1*a*1"/>
  <p:tag name="KSO_WM_UNIT_INDEX" val="1"/>
  <p:tag name="KSO_WM_UNIT_ISCONTENTSTITLE" val="0"/>
  <p:tag name="KSO_WM_UNIT_LAYERLEVEL" val="1"/>
  <p:tag name="KSO_WM_UNIT_NOCLEAR" val="0"/>
  <p:tag name="KSO_WM_UNIT_PRESET_TEXT" val="单击此处添加大标题内容"/>
  <p:tag name="KSO_WM_UNIT_TEXT_PART_ID_V2" val="a-3-2"/>
  <p:tag name="KSO_WM_UNIT_TYPE" val="a"/>
  <p:tag name="KSO_WM_UNIT_VALUE" val="17"/>
</p:tagLst>
</file>

<file path=ppt/tags/tag147.xml><?xml version="1.0" encoding="utf-8"?>
<p:tagLst xmlns:p="http://schemas.openxmlformats.org/presentationml/2006/main">
  <p:tag name="KSO_WM_BEAUTIFY_FLAG" val="#wm#"/>
  <p:tag name="KSO_WM_TAG_VERSION" val="1.0"/>
  <p:tag name="KSO_WM_TEMPLATE_CATEGORY" val="diagram"/>
  <p:tag name="KSO_WM_TEMPLATE_INDEX" val="20196651"/>
  <p:tag name="KSO_WM_UNIT_ADJUSTLAYOUT_ID" val="36"/>
  <p:tag name="KSO_WM_UNIT_COLOR_SCHEME_PARENT_PAGE" val="0_1"/>
  <p:tag name="KSO_WM_UNIT_COLOR_SCHEME_SHAPE_ID" val="36"/>
  <p:tag name="KSO_WM_UNIT_COMPATIBLE" val="0"/>
  <p:tag name="KSO_WM_UNIT_DIAGRAM_ISNUMVISUAL" val="0"/>
  <p:tag name="KSO_WM_UNIT_DIAGRAM_ISREFERUNIT" val="0"/>
  <p:tag name="KSO_WM_UNIT_HIGHLIGHT" val="0"/>
  <p:tag name="KSO_WM_UNIT_ID" val="diagram20196651_1*i*4"/>
  <p:tag name="KSO_WM_UNIT_INDEX" val="4"/>
  <p:tag name="KSO_WM_UNIT_LAYERLEVEL" val="1"/>
  <p:tag name="KSO_WM_UNIT_TYPE" val="i"/>
</p:tagLst>
</file>

<file path=ppt/tags/tag148.xml><?xml version="1.0" encoding="utf-8"?>
<p:tagLst xmlns:p="http://schemas.openxmlformats.org/presentationml/2006/main">
  <p:tag name="KSO_WM_BEAUTIFY_FLAG" val="#wm#"/>
  <p:tag name="KSO_WM_TAG_VERSION" val="1.0"/>
  <p:tag name="KSO_WM_TEMPLATE_CATEGORY" val="diagram"/>
  <p:tag name="KSO_WM_TEMPLATE_INDEX" val="20196651"/>
  <p:tag name="KSO_WM_UNIT_ADJUSTLAYOUT_ID" val="37"/>
  <p:tag name="KSO_WM_UNIT_COLOR_SCHEME_PARENT_PAGE" val="0_1"/>
  <p:tag name="KSO_WM_UNIT_COLOR_SCHEME_SHAPE_ID" val="37"/>
  <p:tag name="KSO_WM_UNIT_COMPATIBLE" val="0"/>
  <p:tag name="KSO_WM_UNIT_DECOLORIZATION" val="1"/>
  <p:tag name="KSO_WM_UNIT_DIAGRAM_ISNUMVISUAL" val="0"/>
  <p:tag name="KSO_WM_UNIT_DIAGRAM_ISREFERUNIT" val="0"/>
  <p:tag name="KSO_WM_UNIT_FILL_FORE_SCHEMECOLOR_INDEX" val="15"/>
  <p:tag name="KSO_WM_UNIT_FILL_FORE_SCHEMECOLOR_INDEX_BRIGHTNESS" val="0.8"/>
  <p:tag name="KSO_WM_UNIT_FILL_TYPE" val="1"/>
  <p:tag name="KSO_WM_UNIT_HIGHLIGHT" val="0"/>
  <p:tag name="KSO_WM_UNIT_ID" val="diagram20196651_1*i*5"/>
  <p:tag name="KSO_WM_UNIT_INDEX" val="5"/>
  <p:tag name="KSO_WM_UNIT_LAYERLEVEL" val="1"/>
  <p:tag name="KSO_WM_UNIT_TYPE" val="i"/>
</p:tagLst>
</file>

<file path=ppt/tags/tag149.xml><?xml version="1.0" encoding="utf-8"?>
<p:tagLst xmlns:p="http://schemas.openxmlformats.org/presentationml/2006/main">
  <p:tag name="KSO_WM_BEAUTIFY_FLAG" val="#wm#"/>
  <p:tag name="KSO_WM_TAG_VERSION" val="1.0"/>
  <p:tag name="KSO_WM_TEMPLATE_CATEGORY" val="diagram"/>
  <p:tag name="KSO_WM_TEMPLATE_INDEX" val="20196651"/>
  <p:tag name="KSO_WM_UNIT_ADJUSTLAYOUT_ID" val="38"/>
  <p:tag name="KSO_WM_UNIT_COLOR_SCHEME_PARENT_PAGE" val="0_1"/>
  <p:tag name="KSO_WM_UNIT_COLOR_SCHEME_SHAPE_ID" val="38"/>
  <p:tag name="KSO_WM_UNIT_COMPATIBLE" val="0"/>
  <p:tag name="KSO_WM_UNIT_DECOLORIZATION" val="1"/>
  <p:tag name="KSO_WM_UNIT_DIAGRAM_ISNUMVISUAL" val="0"/>
  <p:tag name="KSO_WM_UNIT_DIAGRAM_ISREFERUNIT" val="0"/>
  <p:tag name="KSO_WM_UNIT_FILL_FORE_SCHEMECOLOR_INDEX" val="15"/>
  <p:tag name="KSO_WM_UNIT_FILL_FORE_SCHEMECOLOR_INDEX_BRIGHTNESS" val="0.8"/>
  <p:tag name="KSO_WM_UNIT_FILL_TYPE" val="1"/>
  <p:tag name="KSO_WM_UNIT_HIGHLIGHT" val="0"/>
  <p:tag name="KSO_WM_UNIT_ID" val="diagram20196651_1*i*6"/>
  <p:tag name="KSO_WM_UNIT_INDEX" val="6"/>
  <p:tag name="KSO_WM_UNIT_LAYERLEVEL" val="1"/>
  <p:tag name="KSO_WM_UNIT_TYPE" val="i"/>
</p:tagLst>
</file>

<file path=ppt/tags/tag1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150.xml><?xml version="1.0" encoding="utf-8"?>
<p:tagLst xmlns:p="http://schemas.openxmlformats.org/presentationml/2006/main">
  <p:tag name="KSO_WM_BEAUTIFY_FLAG" val="#wm#"/>
  <p:tag name="KSO_WM_SLIDE_BACKGROUND_TYPE" val="general"/>
  <p:tag name="KSO_WM_SLIDE_BK_DARK_LIGHT" val="2"/>
  <p:tag name="KSO_WM_SLIDE_COLORSCHEME_VERSION" val="3.2"/>
  <p:tag name="KSO_WM_SLIDE_CONSTRAINT" val="%7b%22slideConstraint%22%3a%7b%22seriesAreas%22%3a%5b%5d%2c%22singleAreas%22%3a%5b%7b%22shapes%22%3a%5b10%5d%2c%22serialConstraintIndex%22%3a-1%2c%22areatextmark%22%3a0%2c%22pictureprocessmark%22%3a0%7d%5d%7d%7d"/>
  <p:tag name="KSO_WM_SLIDE_ID" val="diagram20196651_1"/>
  <p:tag name="KSO_WM_SLIDE_INDEX" val="1"/>
  <p:tag name="KSO_WM_SLIDE_ITEM_CNT" val="0"/>
  <p:tag name="KSO_WM_SLIDE_LAYOUT" val="a_d_f"/>
  <p:tag name="KSO_WM_SLIDE_LAYOUT_CNT" val="1_1_1"/>
  <p:tag name="KSO_WM_SLIDE_POSITION" val="0*0"/>
  <p:tag name="KSO_WM_SLIDE_SIZE" val="903*540"/>
  <p:tag name="KSO_WM_SLIDE_SUBTYPE" val="pureTxt"/>
  <p:tag name="KSO_WM_SLIDE_TYPE" val="text"/>
  <p:tag name="KSO_WM_TAG_VERSION" val="1.0"/>
  <p:tag name="KSO_WM_TEMPLATE_CATEGORY" val="diagram"/>
  <p:tag name="KSO_WM_TEMPLATE_INDEX" val="20196651"/>
  <p:tag name="KSO_WM_TEMPLATE_SUBCATEGORY" val="0"/>
</p:tagLst>
</file>

<file path=ppt/tags/tag151.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ags/tag16.xml><?xml version="1.0" encoding="utf-8"?>
<p:tagLst xmlns:p="http://schemas.openxmlformats.org/presentationml/2006/main">
  <p:tag name="KSO_WM_BEAUTIFY_FLAG" val="#wm#"/>
  <p:tag name="KSO_WM_CHIP_GROUPID" val="5ef20630a491bb0086638a07"/>
  <p:tag name="KSO_WM_CHIP_XID" val="5ef20630a491bb0086638a08"/>
  <p:tag name="KSO_WM_TAG_VERSION" val="1.0"/>
  <p:tag name="KSO_WM_TEMPLATE_ASSEMBLE_GROUPID" val="5ef55496ea5a3ac527a18a42"/>
  <p:tag name="KSO_WM_TEMPLATE_ASSEMBLE_XID" val="5ef55496ea5a3ac527a18a42"/>
  <p:tag name="KSO_WM_TEMPLATE_CATEGORY" val="diagram"/>
  <p:tag name="KSO_WM_TEMPLATE_INDEX" val="20208655"/>
  <p:tag name="KSO_WM_UNIT_BLOCK" val="0"/>
  <p:tag name="KSO_WM_UNIT_COMPATIBLE" val="0"/>
  <p:tag name="KSO_WM_UNIT_DEC_AREA_ID" val="38140a51cea24ec5a27430c84bb5e9b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55_1*i*5"/>
  <p:tag name="KSO_WM_UNIT_INDEX" val="5"/>
  <p:tag name="KSO_WM_UNIT_LAYERLEVEL" val="1"/>
  <p:tag name="KSO_WM_UNIT_SM_LIMIT_TYPE" val="1"/>
  <p:tag name="KSO_WM_UNIT_TYPE" val="i"/>
</p:tagLst>
</file>

<file path=ppt/tags/tag17.xml><?xml version="1.0" encoding="utf-8"?>
<p:tagLst xmlns:p="http://schemas.openxmlformats.org/presentationml/2006/main">
  <p:tag name="KSO_WM_ASSEMBLE_CHIP_INDEX" val="7562d1a029cb4ad1bf7ce51f51703b03"/>
  <p:tag name="KSO_WM_BEAUTIFY_FLAG" val="#wm#"/>
  <p:tag name="KSO_WM_CHIP_GROUPID" val="5e7881253197e252a37019b5"/>
  <p:tag name="KSO_WM_CHIP_XID" val="5e7881253197e252a37019b6"/>
  <p:tag name="KSO_WM_TAG_VERSION" val="1.0"/>
  <p:tag name="KSO_WM_TEMPLATE_ASSEMBLE_GROUPID" val="5ef55496ea5a3ac527a18a42"/>
  <p:tag name="KSO_WM_TEMPLATE_ASSEMBLE_XID" val="5ef55496ea5a3ac527a18a42"/>
  <p:tag name="KSO_WM_TEMPLATE_CATEGORY" val="diagram"/>
  <p:tag name="KSO_WM_TEMPLATE_INDEX" val="20208655"/>
  <p:tag name="KSO_WM_UNIT_BLOCK" val="0"/>
  <p:tag name="KSO_WM_UNIT_COMPATIBLE" val="0"/>
  <p:tag name="KSO_WM_UNIT_DEC_AREA_ID" val="cb571ed300524f41b0c10f6c9de23f0f"/>
  <p:tag name="KSO_WM_UNIT_DEFAULT_FONT" val="24;44;4"/>
  <p:tag name="KSO_WM_UNIT_DIAGRAM_ISNUMVISUAL" val="0"/>
  <p:tag name="KSO_WM_UNIT_DIAGRAM_ISREFERUNIT" val="0"/>
  <p:tag name="KSO_WM_UNIT_HIGHLIGHT" val="0"/>
  <p:tag name="KSO_WM_UNIT_ID" val="diagram20208655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ARTLAYOUT_COMPRESS_INFO" val="{&#10;    &quot;id&quot;: &quot;2020-06-26T09:51:19&quot;,&#10;    &quot;max&quot;: 10.136456692913381,&#10;    &quot;topChanged&quot;: 10.06845055606661&#10;}&#10;"/>
  <p:tag name="KSO_WM_UNIT_TEXT_FILL_FORE_SCHEMECOLOR_INDEX" val="13"/>
  <p:tag name="KSO_WM_UNIT_TEXT_FILL_FORE_SCHEMECOLOR_INDEX_BRIGHTNESS" val="0"/>
  <p:tag name="KSO_WM_UNIT_TEXT_FILL_TYPE" val="1"/>
  <p:tag name="KSO_WM_UNIT_TYPE" val="a"/>
  <p:tag name="KSO_WM_UNIT_VALUE" val="7"/>
</p:tagLst>
</file>

<file path=ppt/tags/tag18.xml><?xml version="1.0" encoding="utf-8"?>
<p:tagLst xmlns:p="http://schemas.openxmlformats.org/presentationml/2006/main">
  <p:tag name="KSO_WM_ASSEMBLE_CHIP_INDEX" val="6b8ea1f703f44faea72650542bf2864e"/>
  <p:tag name="KSO_WM_BEAUTIFY_FLAG" val="#wm#"/>
  <p:tag name="KSO_WM_CHIP_GROUPID" val="5e6b05b36848fb12bee65ad8"/>
  <p:tag name="KSO_WM_CHIP_XID" val="5e6b05b36848fb12bee65ada"/>
  <p:tag name="KSO_WM_TAG_VERSION" val="1.0"/>
  <p:tag name="KSO_WM_TEMPLATE_ASSEMBLE_GROUPID" val="5ef55496ea5a3ac527a18a42"/>
  <p:tag name="KSO_WM_TEMPLATE_ASSEMBLE_XID" val="5ef55496ea5a3ac527a18a42"/>
  <p:tag name="KSO_WM_TEMPLATE_CATEGORY" val="diagram"/>
  <p:tag name="KSO_WM_TEMPLATE_INDEX" val="20208655"/>
  <p:tag name="KSO_WM_UNIT_BLOCK" val="0"/>
  <p:tag name="KSO_WM_UNIT_COMPATIBLE" val="0"/>
  <p:tag name="KSO_WM_UNIT_DEC_AREA_ID" val="1aa377e925634b6485c8ef8c8de58a1d"/>
  <p:tag name="KSO_WM_UNIT_DEFAULT_FONT" val="18;24;2"/>
  <p:tag name="KSO_WM_UNIT_DIAGRAM_ISNUMVISUAL" val="0"/>
  <p:tag name="KSO_WM_UNIT_DIAGRAM_ISREFERUNIT" val="0"/>
  <p:tag name="KSO_WM_UNIT_HIGHLIGHT" val="0"/>
  <p:tag name="KSO_WM_UNIT_ID" val="diagram20208655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TEXT_FILL_FORE_SCHEMECOLOR_INDEX" val="13"/>
  <p:tag name="KSO_WM_UNIT_TEXT_FILL_FORE_SCHEMECOLOR_INDEX_BRIGHTNESS" val="0"/>
  <p:tag name="KSO_WM_UNIT_TEXT_FILL_TYPE" val="1"/>
  <p:tag name="KSO_WM_UNIT_TYPE" val="h_a"/>
  <p:tag name="KSO_WM_UNIT_VALUE" val="31"/>
</p:tagLst>
</file>

<file path=ppt/tags/tag19.xml><?xml version="1.0" encoding="utf-8"?>
<p:tagLst xmlns:p="http://schemas.openxmlformats.org/presentationml/2006/main">
  <p:tag name="KSO_WM_ASSEMBLE_CHIP_INDEX" val="6b8ea1f703f44faea72650542bf2864e"/>
  <p:tag name="KSO_WM_BEAUTIFY_FLAG" val="#wm#"/>
  <p:tag name="KSO_WM_CHIP_GROUPID" val="5e6b05b36848fb12bee65ad8"/>
  <p:tag name="KSO_WM_CHIP_XID" val="5e6b05b36848fb12bee65ada"/>
  <p:tag name="KSO_WM_TAG_VERSION" val="1.0"/>
  <p:tag name="KSO_WM_TEMPLATE_ASSEMBLE_GROUPID" val="5ef55496ea5a3ac527a18a42"/>
  <p:tag name="KSO_WM_TEMPLATE_ASSEMBLE_XID" val="5ef55496ea5a3ac527a18a42"/>
  <p:tag name="KSO_WM_TEMPLATE_CATEGORY" val="diagram"/>
  <p:tag name="KSO_WM_TEMPLATE_INDEX" val="20208655"/>
  <p:tag name="KSO_WM_UNIT_BLOCK" val="0"/>
  <p:tag name="KSO_WM_UNIT_COMPATIBLE" val="0"/>
  <p:tag name="KSO_WM_UNIT_DEC_AREA_ID" val="1aa377e925634b6485c8ef8c8de58a1d"/>
  <p:tag name="KSO_WM_UNIT_DEFAULT_FONT" val="14;20;2"/>
  <p:tag name="KSO_WM_UNIT_DIAGRAM_ISNUMVISUAL" val="0"/>
  <p:tag name="KSO_WM_UNIT_DIAGRAM_ISREFERUNIT" val="0"/>
  <p:tag name="KSO_WM_UNIT_HIGHLIGHT" val="0"/>
  <p:tag name="KSO_WM_UNIT_ID" val="diagram20208655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360"/>
</p:tagLst>
</file>

<file path=ppt/tags/tag2.xml><?xml version="1.0" encoding="utf-8"?>
<p:tagLst xmlns:p="http://schemas.openxmlformats.org/presentationml/2006/main">
  <p:tag name="MH" val="20170615104044"/>
  <p:tag name="MH_LIBRARY" val="GRAPHIC"/>
  <p:tag name="MH_ORDER" val="任意多边形 13"/>
  <p:tag name="PA" val="v3.2.0"/>
</p:tagLst>
</file>

<file path=ppt/tags/tag20.xml><?xml version="1.0" encoding="utf-8"?>
<p:tagLst xmlns:p="http://schemas.openxmlformats.org/presentationml/2006/main">
  <p:tag name="KSO_WM_UNIT_PLACING_PICTURE_USER_VIEWPORT" val="{&quot;height&quot;:9840,&quot;width&quot;:12960}"/>
</p:tagLst>
</file>

<file path=ppt/tags/tag21.xml><?xml version="1.0" encoding="utf-8"?>
<p:tagLst xmlns:p="http://schemas.openxmlformats.org/presentationml/2006/main">
  <p:tag name="KSO_WM_BEAUTIFY_FLAG" val="#wm#"/>
  <p:tag name="KSO_WM_CHIP_FILLPROP" val="[[{&quot;fill_id&quot;:&quot;ffb5608610af488dac2993d329f4f04a&quot;,&quot;fill_align&quot;:&quot;lb&quot;,&quot;text_align&quot;:&quot;lb&quot;,&quot;text_direction&quot;:&quot;horizontal&quot;,&quot;chip_types&quot;:[&quot;header&quot;]},{&quot;fill_id&quot;:&quot;19321385f4cc4a6ea310068d8ebccc22&quot;,&quot;fill_align&quot;:&quot;lt&quot;,&quot;text_align&quot;:&quot;lt&quot;,&quot;text_direction&quot;:&quot;horizontal&quot;,&quot;chip_types&quot;:[&quot;text&quot;,&quot;picture&quot;,&quot;chart&quot;]},{&quot;fill_id&quot;:&quot;8371d3f3a5204144b372af03a665a3ab&quot;,&quot;fill_align&quot;:&quot;lm&quot;,&quot;text_align&quot;:&quot;lm&quot;,&quot;text_direction&quot;:&quot;horizontal&quot;,&quot;chip_types&quot;:[&quot;diagram&quot;,&quot;pictext&quot;,&quot;text&quot;,&quot;picture&quot;,&quot;chart&quot;,&quot;table&quot;],&quot;support_features&quot;:[&quot;collage&quot;,&quot;carousel&quot;,&quot;creativecrop&quot;]}]]"/>
  <p:tag name="KSO_WM_CHIP_GROUPID" val="5ef20630a491bb0086638a07"/>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f20630a491bb0086638a08"/>
  <p:tag name="KSO_WM_SLIDE_BACKGROUND" val="[&quot;leftRight&quot;]"/>
  <p:tag name="KSO_WM_SLIDE_BACKGROUND_TYPE" val="leftRight"/>
  <p:tag name="KSO_WM_SLIDE_BK_DARK_LIGHT" val="2"/>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208655_1"/>
  <p:tag name="KSO_WM_SLIDE_INDEX" val="1"/>
  <p:tag name="KSO_WM_SLIDE_ITEM_CNT" val="0"/>
  <p:tag name="KSO_WM_SLIDE_LAYOUT" val="a_d_h"/>
  <p:tag name="KSO_WM_SLIDE_LAYOUT_CNT" val="1_1_1"/>
  <p:tag name="KSO_WM_SLIDE_LAYOUT_INFO" val="{&quot;direction&quot;:1,&quot;id&quot;:&quot;2020-06-26T09:51:19&quot;,&quot;maxSize&quot;:{&quot;size1&quot;:37.399983483536801},&quot;minSize&quot;:{&quot;size1&quot;:37.399983483536801},&quot;normalSize&quot;:{&quot;size1&quot;:37.399983483536801},&quot;subLayout&quot;:[{&quot;backgroundInfo&quot;:[{&quot;bottom&quot;:0,&quot;bottomAbs&quot;:false,&quot;left&quot;:0,&quot;leftAbs&quot;:false,&quot;right&quot;:0.100208767,&quot;rightAbs&quot;:false,&quot;top&quot;:0,&quot;topAbs&quot;:false,&quot;type&quot;:&quot;leftRight&quot;}],&quot;id&quot;:&quot;2020-06-26T09:51:19&quot;,&quot;maxSize&quot;:{&quot;size1&quot;:37.799999999999997},&quot;minSize&quot;:{&quot;size1&quot;:24.399999999999999},&quot;normalSize&quot;:{&quot;size1&quot;:27.16601851851852},&quot;subLayout&quot;:[{&quot;id&quot;:&quot;2020-06-26T09:51:19&quot;,&quot;margin&quot;:{&quot;bottom&quot;:0.026000002399086952,&quot;left&quot;:1.2699999809265137,&quot;right&quot;:2.5130002498626709,&quot;top&quot;:3.3870000839233398},&quot;type&quot;:0},{&quot;id&quot;:&quot;2020-06-26T09:51:19&quot;,&quot;margin&quot;:{&quot;bottom&quot;:4.2329998016357422,&quot;left&quot;:1.2699999809265137,&quot;right&quot;:2.5139999389648438,&quot;top&quot;:0.81999999284744263},&quot;type&quot;:0}],&quot;type&quot;:0},{&quot;id&quot;:&quot;2020-06-26T09:51:19&quot;,&quot;margin&quot;:{&quot;bottom&quot;:3.3870000839233398,&quot;left&quot;:0.026000002399086952,&quot;right&quot;:1.2699999809265137,&quot;top&quot;:3.3870000839233398},&quot;maxSize&quot;:{&quot;size1&quot;:51.629805275245957},&quot;minSize&quot;:{&quot;size1&quot;:35.729805275245951},&quot;normalSize&quot;:{&quot;size1&quot;:51.62980527524595},&quot;subLayout&quot;:[{&quot;id&quot;:&quot;2020-06-26T09:51:19&quot;,&quot;margin&quot;:{&quot;bottom&quot;:0.043547116219997406,&quot;left&quot;:0.026000002399086952,&quot;right&quot;:1.2699999809265137,&quot;top&quot;:3.3870000839233398},&quot;type&quot;:0},{&quot;id&quot;:&quot;2020-06-26T09:51:19&quot;,&quot;margin&quot;:{&quot;bottom&quot;:3.3870000839233398,&quot;left&quot;:0.026000002399086952,&quot;right&quot;:1.2699999809265137,&quot;top&quot;:0.15224455296993256},&quot;type&quot;:0}],&quot;type&quot;:0}],&quot;type&quot;:0}"/>
  <p:tag name="KSO_WM_SLIDE_POSITION" val="360*197.257"/>
  <p:tag name="KSO_WM_SLIDE_RATIO" val="1.777778"/>
  <p:tag name="KSO_WM_SLIDE_SIZE" val="563.948*210.747"/>
  <p:tag name="KSO_WM_SLIDE_SUBTYPE" val="picTxt"/>
  <p:tag name="KSO_WM_SLIDE_SUPPORT_FEATURE_TYPE" val="0"/>
  <p:tag name="KSO_WM_SLIDE_TYPE" val="text"/>
  <p:tag name="KSO_WM_TAG_VERSION" val="1.0"/>
  <p:tag name="KSO_WM_TEMPLATE_ASSEMBLE_GROUPID" val="5ef55496ea5a3ac527a18a42"/>
  <p:tag name="KSO_WM_TEMPLATE_ASSEMBLE_XID" val="5ef55496ea5a3ac527a18a42"/>
  <p:tag name="KSO_WM_TEMPLATE_CATEGORY" val="diagram"/>
  <p:tag name="KSO_WM_TEMPLATE_COLOR_TYPE" val="1"/>
  <p:tag name="KSO_WM_TEMPLATE_INDEX" val="20208655"/>
  <p:tag name="KSO_WM_TEMPLATE_JOB_ID" val="2"/>
  <p:tag name="KSO_WM_TEMPLATE_MASTER_TYPE" val="0"/>
  <p:tag name="KSO_WM_TEMPLATE_OUTLINE_ID" val="15"/>
  <p:tag name="KSO_WM_TEMPLATE_SCENE_ID" val="1"/>
  <p:tag name="KSO_WM_TEMPLATE_SUBCATEGORY" val="21"/>
  <p:tag name="KSO_WM_TEMPLATE_THUMBS_INDEX" val="1、6、10、14、20、26、27、28、29、31"/>
  <p:tag name="KSO_WM_TEMPLATE_TOPIC_DEFAULT" val="1"/>
  <p:tag name="KSO_WM_TEMPLATE_TOPIC_ID" val="2869567"/>
</p:tagLst>
</file>

<file path=ppt/tags/tag22.xml><?xml version="1.0" encoding="utf-8"?>
<p:tagLst xmlns:p="http://schemas.openxmlformats.org/presentationml/2006/main">
  <p:tag name="MH" val="20170615104044"/>
  <p:tag name="MH_LIBRARY" val="GRAPHIC"/>
  <p:tag name="MH_ORDER" val="TextBox 12"/>
  <p:tag name="PA" val="v3.2.0"/>
</p:tagLst>
</file>

<file path=ppt/tags/tag23.xml><?xml version="1.0" encoding="utf-8"?>
<p:tagLst xmlns:p="http://schemas.openxmlformats.org/presentationml/2006/main">
  <p:tag name="MH" val="20170615104044"/>
  <p:tag name="MH_LIBRARY" val="GRAPHIC"/>
  <p:tag name="MH_ORDER" val="任意多边形 13"/>
  <p:tag name="PA" val="v3.2.0"/>
</p:tagLst>
</file>

<file path=ppt/tags/tag24.xml><?xml version="1.0" encoding="utf-8"?>
<p:tagLst xmlns:p="http://schemas.openxmlformats.org/presentationml/2006/main">
  <p:tag name="MH" val="20170615104044"/>
  <p:tag name="MH_LIBRARY" val="GRAPHIC"/>
  <p:tag name="MH_ORDER" val="任意多边形 14"/>
  <p:tag name="PA" val="v3.2.0"/>
</p:tagLst>
</file>

<file path=ppt/tags/tag25.xml><?xml version="1.0" encoding="utf-8"?>
<p:tagLst xmlns:p="http://schemas.openxmlformats.org/presentationml/2006/main">
  <p:tag name="MH" val="20170615104044"/>
  <p:tag name="MH_LIBRARY" val="GRAPHIC"/>
  <p:tag name="MH_ORDER" val="TextBox 18"/>
  <p:tag name="PA" val="v3.2.0"/>
</p:tagLst>
</file>

<file path=ppt/tags/tag26.xml><?xml version="1.0" encoding="utf-8"?>
<p:tagLst xmlns:p="http://schemas.openxmlformats.org/presentationml/2006/main">
  <p:tag name="MH" val="20170615104044"/>
  <p:tag name="MH_LIBRARY" val="GRAPHIC"/>
</p:tagLst>
</file>

<file path=ppt/tags/tag2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28.xml><?xml version="1.0" encoding="utf-8"?>
<p:tagLst xmlns:p="http://schemas.openxmlformats.org/presentationml/2006/main">
  <p:tag name="KSO_WM_BEAUTIFY_FLAG" val="#wm#"/>
  <p:tag name="KSO_WM_TAG_VERSION" val="1.0"/>
  <p:tag name="KSO_WM_TEMPLATE_CATEGORY" val="diagram"/>
  <p:tag name="KSO_WM_TEMPLATE_INDEX" val="20200327"/>
  <p:tag name="KSO_WM_UNIT_BLOCK" val="1"/>
  <p:tag name="KSO_WM_UNIT_COMPATIBLE" val="0"/>
  <p:tag name="KSO_WM_UNIT_DIAGRAM_ISNUMVISUAL" val="0"/>
  <p:tag name="KSO_WM_UNIT_DIAGRAM_ISREFERUNIT" val="0"/>
  <p:tag name="KSO_WM_UNIT_HIGHLIGHT" val="0"/>
  <p:tag name="KSO_WM_UNIT_ID" val="diagram20200327_1*i*1"/>
  <p:tag name="KSO_WM_UNIT_INDEX" val="1"/>
  <p:tag name="KSO_WM_UNIT_LAYERLEVEL" val="1"/>
  <p:tag name="KSO_WM_UNIT_PLACING_PICTURE_MD4" val="0"/>
  <p:tag name="KSO_WM_UNIT_SM_LIMIT_TYPE" val="1"/>
  <p:tag name="KSO_WM_UNIT_TYPE" val="i"/>
</p:tagLst>
</file>

<file path=ppt/tags/tag29.xml><?xml version="1.0" encoding="utf-8"?>
<p:tagLst xmlns:p="http://schemas.openxmlformats.org/presentationml/2006/main">
  <p:tag name="KSO_WM_BEAUTIFY_FLAG" val="#wm#"/>
  <p:tag name="KSO_WM_TAG_VERSION" val="1.0"/>
  <p:tag name="KSO_WM_TEMPLATE_CATEGORY" val="diagram"/>
  <p:tag name="KSO_WM_TEMPLATE_INDEX" val="20200327"/>
  <p:tag name="KSO_WM_UNIT_COMPATIBLE" val="0"/>
  <p:tag name="KSO_WM_UNIT_DIAGRAM_ISNUMVISUAL" val="0"/>
  <p:tag name="KSO_WM_UNIT_DIAGRAM_ISREFERUNIT" val="0"/>
  <p:tag name="KSO_WM_UNIT_FILL_FORE_SCHEMECOLOR_INDEX" val="13"/>
  <p:tag name="KSO_WM_UNIT_FILL_FORE_SCHEMECOLOR_INDEX_BRIGHTNESS" val="0.35"/>
  <p:tag name="KSO_WM_UNIT_FILL_TYPE" val="1"/>
  <p:tag name="KSO_WM_UNIT_HIGHLIGHT" val="0"/>
  <p:tag name="KSO_WM_UNIT_ID" val="diagram20200327_1*i*2"/>
  <p:tag name="KSO_WM_UNIT_INDEX" val="2"/>
  <p:tag name="KSO_WM_UNIT_LAYERLEVEL" val="1"/>
  <p:tag name="KSO_WM_UNIT_LINE_FILL_TYPE" val="2"/>
  <p:tag name="KSO_WM_UNIT_LINE_FORE_SCHEMECOLOR_INDEX" val="13"/>
  <p:tag name="KSO_WM_UNIT_LINE_FORE_SCHEMECOLOR_INDEX_BRIGHTNESS" val="0.5"/>
  <p:tag name="KSO_WM_UNIT_PLACING_PICTURE_MD4" val="0"/>
  <p:tag name="KSO_WM_UNIT_SM_LIMIT_TYPE" val="1"/>
  <p:tag name="KSO_WM_UNIT_TYPE" val="i"/>
</p:tagLst>
</file>

<file path=ppt/tags/tag3.xml><?xml version="1.0" encoding="utf-8"?>
<p:tagLst xmlns:p="http://schemas.openxmlformats.org/presentationml/2006/main">
  <p:tag name="MH" val="20170615104044"/>
  <p:tag name="MH_LIBRARY" val="GRAPHIC"/>
  <p:tag name="MH_ORDER" val="任意多边形 14"/>
  <p:tag name="PA" val="v3.2.0"/>
</p:tagLst>
</file>

<file path=ppt/tags/tag30.xml><?xml version="1.0" encoding="utf-8"?>
<p:tagLst xmlns:p="http://schemas.openxmlformats.org/presentationml/2006/main">
  <p:tag name="KSO_WM_BEAUTIFY_FLAG" val="#wm#"/>
  <p:tag name="KSO_WM_TAG_VERSION" val="1.0"/>
  <p:tag name="KSO_WM_TEMPLATE_CATEGORY" val="diagram"/>
  <p:tag name="KSO_WM_TEMPLATE_INDEX" val="20200327"/>
  <p:tag name="KSO_WM_UNIT_COMPATIBLE" val="0"/>
  <p:tag name="KSO_WM_UNIT_DIAGRAM_ISNUMVISUAL" val="0"/>
  <p:tag name="KSO_WM_UNIT_DIAGRAM_ISREFERUNIT" val="0"/>
  <p:tag name="KSO_WM_UNIT_HIGHLIGHT" val="0"/>
  <p:tag name="KSO_WM_UNIT_ID" val="diagram20200327_1*i*3"/>
  <p:tag name="KSO_WM_UNIT_INDEX" val="3"/>
  <p:tag name="KSO_WM_UNIT_LAYERLEVEL" val="1"/>
  <p:tag name="KSO_WM_UNIT_LINE_FILL_TYPE" val="2"/>
  <p:tag name="KSO_WM_UNIT_LINE_FORE_SCHEMECOLOR_INDEX" val="13"/>
  <p:tag name="KSO_WM_UNIT_LINE_FORE_SCHEMECOLOR_INDEX_BRIGHTNESS" val="0.35"/>
  <p:tag name="KSO_WM_UNIT_PLACING_PICTURE_MD4" val="0"/>
  <p:tag name="KSO_WM_UNIT_SM_LIMIT_TYPE" val="1"/>
  <p:tag name="KSO_WM_UNIT_TYPE" val="i"/>
</p:tagLst>
</file>

<file path=ppt/tags/tag31.xml><?xml version="1.0" encoding="utf-8"?>
<p:tagLst xmlns:p="http://schemas.openxmlformats.org/presentationml/2006/main">
  <p:tag name="KSO_WM_BEAUTIFY_FLAG" val="#wm#"/>
  <p:tag name="KSO_WM_TAG_VERSION" val="1.0"/>
  <p:tag name="KSO_WM_TEMPLATE_CATEGORY" val="diagram"/>
  <p:tag name="KSO_WM_TEMPLATE_INDEX" val="20200327"/>
  <p:tag name="KSO_WM_UNIT_COMPATIBLE" val="0"/>
  <p:tag name="KSO_WM_UNIT_DIAGRAM_ISNUMVISUAL" val="0"/>
  <p:tag name="KSO_WM_UNIT_DIAGRAM_ISREFERUNIT" val="0"/>
  <p:tag name="KSO_WM_UNIT_HIGHLIGHT" val="0"/>
  <p:tag name="KSO_WM_UNIT_ID" val="diagram20200327_1*i*4"/>
  <p:tag name="KSO_WM_UNIT_INDEX" val="4"/>
  <p:tag name="KSO_WM_UNIT_LAYERLEVEL" val="1"/>
  <p:tag name="KSO_WM_UNIT_LINE_FILL_TYPE" val="2"/>
  <p:tag name="KSO_WM_UNIT_LINE_FORE_SCHEMECOLOR_INDEX" val="13"/>
  <p:tag name="KSO_WM_UNIT_LINE_FORE_SCHEMECOLOR_INDEX_BRIGHTNESS" val="0.35"/>
  <p:tag name="KSO_WM_UNIT_PLACING_PICTURE_MD4" val="0"/>
  <p:tag name="KSO_WM_UNIT_SM_LIMIT_TYPE" val="1"/>
  <p:tag name="KSO_WM_UNIT_TYPE" val="i"/>
</p:tagLst>
</file>

<file path=ppt/tags/tag32.xml><?xml version="1.0" encoding="utf-8"?>
<p:tagLst xmlns:p="http://schemas.openxmlformats.org/presentationml/2006/main">
  <p:tag name="KSO_WM_BEAUTIFY_FLAG" val="#wm#"/>
  <p:tag name="KSO_WM_TAG_VERSION" val="1.0"/>
  <p:tag name="KSO_WM_TEMPLATE_CATEGORY" val="diagram"/>
  <p:tag name="KSO_WM_TEMPLATE_INDEX" val="20200327"/>
  <p:tag name="KSO_WM_UNIT_BLOCK" val="1"/>
  <p:tag name="KSO_WM_UNIT_COMPATIBLE" val="0"/>
  <p:tag name="KSO_WM_UNIT_DIAGRAM_ISNUMVISUAL" val="0"/>
  <p:tag name="KSO_WM_UNIT_DIAGRAM_ISREFERUNIT" val="0"/>
  <p:tag name="KSO_WM_UNIT_FILL_FORE_SCHEMECOLOR_INDEX" val="14"/>
  <p:tag name="KSO_WM_UNIT_FILL_FORE_SCHEMECOLOR_INDEX_BRIGHTNESS" val="-0.5"/>
  <p:tag name="KSO_WM_UNIT_FILL_TYPE" val="1"/>
  <p:tag name="KSO_WM_UNIT_HIGHLIGHT" val="0"/>
  <p:tag name="KSO_WM_UNIT_ID" val="diagram20200327_1*i*5"/>
  <p:tag name="KSO_WM_UNIT_INDEX" val="5"/>
  <p:tag name="KSO_WM_UNIT_LAYERLEVEL" val="1"/>
  <p:tag name="KSO_WM_UNIT_PLACING_PICTURE_MD4" val="0"/>
  <p:tag name="KSO_WM_UNIT_SM_LIMIT_TYPE" val="1"/>
  <p:tag name="KSO_WM_UNIT_TYPE" val="i"/>
</p:tagLst>
</file>

<file path=ppt/tags/tag33.xml><?xml version="1.0" encoding="utf-8"?>
<p:tagLst xmlns:p="http://schemas.openxmlformats.org/presentationml/2006/main">
  <p:tag name="KSO_WM_BEAUTIFY_FLAG" val="#wm#"/>
  <p:tag name="KSO_WM_TAG_VERSION" val="1.0"/>
  <p:tag name="KSO_WM_TEMPLATE_CATEGORY" val="diagram"/>
  <p:tag name="KSO_WM_TEMPLATE_INDEX" val="20200327"/>
  <p:tag name="KSO_WM_UNIT_BLOCK" val="0"/>
  <p:tag name="KSO_WM_UNIT_COMPATIBLE" val="0"/>
  <p:tag name="KSO_WM_UNIT_DEFAULT_FONT" val="28;36;4"/>
  <p:tag name="KSO_WM_UNIT_DIAGRAM_ISNUMVISUAL" val="0"/>
  <p:tag name="KSO_WM_UNIT_DIAGRAM_ISREFERUNIT" val="0"/>
  <p:tag name="KSO_WM_UNIT_HIGHLIGHT" val="0"/>
  <p:tag name="KSO_WM_UNIT_ID" val="diagram20200327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TYPE" val="a"/>
  <p:tag name="KSO_WM_UNIT_VALUE" val="13"/>
</p:tagLst>
</file>

<file path=ppt/tags/tag34.xml><?xml version="1.0" encoding="utf-8"?>
<p:tagLst xmlns:p="http://schemas.openxmlformats.org/presentationml/2006/main">
  <p:tag name="KSO_WM_BEAUTIFY_FLAG" val="#wm#"/>
  <p:tag name="KSO_WM_TAG_VERSION" val="1.0"/>
  <p:tag name="KSO_WM_TEMPLATE_CATEGORY" val="diagram"/>
  <p:tag name="KSO_WM_TEMPLATE_INDEX" val="20200327"/>
  <p:tag name="KSO_WM_UNIT_BLOCK" val="0"/>
  <p:tag name="KSO_WM_UNIT_COMPATIBLE" val="0"/>
  <p:tag name="KSO_WM_UNIT_DEFAULT_FONT" val="14;18;2"/>
  <p:tag name="KSO_WM_UNIT_DIAGRAM_ISNUMVISUAL" val="0"/>
  <p:tag name="KSO_WM_UNIT_DIAGRAM_ISREFERUNIT" val="0"/>
  <p:tag name="KSO_WM_UNIT_HIGHLIGHT" val="0"/>
  <p:tag name="KSO_WM_UNIT_ID" val="diagram20200327_1*f*1"/>
  <p:tag name="KSO_WM_UNIT_INDEX" val="1"/>
  <p:tag name="KSO_WM_UNIT_LAYERLEVEL" val="1"/>
  <p:tag name="KSO_WM_UNIT_NOCLEAR" val="0"/>
  <p:tag name="KSO_WM_UNIT_PLACING_PICTURE_MD4" val="0"/>
  <p:tag name="KSO_WM_UNIT_PRESET_TEXT" val="点击输入正文"/>
  <p:tag name="KSO_WM_UNIT_SHOW_EDIT_AREA_INDICATION" val="1"/>
  <p:tag name="KSO_WM_UNIT_SUBTYPE" val="a"/>
  <p:tag name="KSO_WM_UNIT_TEXT_FILL_FORE_SCHEMECOLOR_INDEX" val="13"/>
  <p:tag name="KSO_WM_UNIT_TEXT_FILL_FORE_SCHEMECOLOR_INDEX_BRIGHTNESS" val="0.35"/>
  <p:tag name="KSO_WM_UNIT_TEXT_FILL_TYPE" val="1"/>
  <p:tag name="KSO_WM_UNIT_TYPE" val="f"/>
  <p:tag name="KSO_WM_UNIT_VALUE" val="260"/>
</p:tagLst>
</file>

<file path=ppt/tags/tag35.xml><?xml version="1.0" encoding="utf-8"?>
<p:tagLst xmlns:p="http://schemas.openxmlformats.org/presentationml/2006/main">
  <p:tag name="KSO_WM_BEAUTIFY_FLAG" val="#wm#"/>
  <p:tag name="KSO_WM_TAG_VERSION" val="1.0"/>
  <p:tag name="KSO_WM_TEMPLATE_CATEGORY" val="diagram"/>
  <p:tag name="KSO_WM_TEMPLATE_INDEX" val="20200327"/>
  <p:tag name="KSO_WM_UNIT_BLOCK" val="0"/>
  <p:tag name="KSO_WM_UNIT_COMPATIBLE" val="0"/>
  <p:tag name="KSO_WM_UNIT_DIAGRAM_ISNUMVISUAL" val="0"/>
  <p:tag name="KSO_WM_UNIT_DIAGRAM_ISREFERUNIT" val="0"/>
  <p:tag name="KSO_WM_UNIT_HIGHLIGHT" val="0"/>
  <p:tag name="KSO_WM_UNIT_ID" val="diagram20200327_1*d*1"/>
  <p:tag name="KSO_WM_UNIT_INDEX" val="1"/>
  <p:tag name="KSO_WM_UNIT_LAYERLEVEL" val="1"/>
  <p:tag name="KSO_WM_UNIT_PICTURE_CLIP_FLAG" val="0"/>
  <p:tag name="KSO_WM_UNIT_PLACING_PICTURE_INFO" val="{&quot;full_picture&quot;:false,&quot;last_crop_picture&quot;:&quot;1-1&quot;,&quot;selected&quot;:&quot;1-1&quot;,&quot;spacing&quot;:6}"/>
  <p:tag name="KSO_WM_UNIT_PLACING_PICTURE_MD4" val="0"/>
  <p:tag name="KSO_WM_UNIT_SUPPORT_UNIT_TYPE" val="[&quot;d&quot;,&quot;θ&quot;]"/>
  <p:tag name="KSO_WM_UNIT_TYPE" val="d"/>
  <p:tag name="KSO_WM_UNIT_VALUE" val="1904*1438"/>
</p:tagLst>
</file>

<file path=ppt/tags/tag36.xml><?xml version="1.0" encoding="utf-8"?>
<p:tagLst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7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horizontalAlign&quot;:1,&quot;id&quot;:&quot;2020-09-01T14:52:49&quot;,&quot;maxSize&quot;:{&quot;size1&quot;:68.400000000000006},&quot;minSize&quot;:{&quot;size1&quot;:41.799999999999997},&quot;normalSize&quot;:{&quot;size1&quot;:57.399999999999999},&quot;subLayout&quot;:[{&quot;backgroundInfo&quot;:[{&quot;bottom&quot;:0.127034128,&quot;bottomAbs&quot;:false,&quot;left&quot;:0.086759929999999999,&quot;leftAbs&quot;:false,&quot;right&quot;:0.086759929999999999,&quot;rightAbs&quot;:false,&quot;top&quot;:0.127034128,&quot;topAbs&quot;:false,&quot;type&quot;:&quot;leftRight&quot;}],&quot;horizontalAlign&quot;:0,&quot;id&quot;:&quot;2020-09-01T14:52:49&quot;,&quot;margin&quot;:{&quot;bottom&quot;:2.5399999618530273,&quot;left&quot;:2.5399999618530273,&quot;right&quot;:2.5139999389648438,&quot;top&quot;:2.5399999618530273},&quot;type&quot;:0,&quot;verticalAlign&quot;:1},{&quot;horizontalAlign&quot;:0,&quot;id&quot;:&quot;2020-09-01T14:52:49&quot;,&quot;margin&quot;:{&quot;bottom&quot;:2.5399999618530273,&quot;left&quot;:0.026000002399086952,&quot;right&quot;:2.5399999618530273,&quot;top&quot;:2.5399999618530273},&quot;marginOverLayout&quot;:{&quot;bottom&quot;:2.5399999618530273,&quot;left&quot;:0.026000002399086952,&quot;right&quot;:2.5399999618530273,&quot;top&quot;:2.5399999618530273},&quot;type&quot;:0,&quot;verticalAlign&quot;:1}],&quot;type&quot;:0,&quot;verticalAlign&quot;:1}"/>
  <p:tag name="KSO_WM_SLIDE_POSITION" val="72*0"/>
  <p:tag name="KSO_WM_SLIDE_RATIO" val="1.777778"/>
  <p:tag name="KSO_WM_SLIDE_SIZE" val="887*540"/>
  <p:tag name="KSO_WM_SLIDE_SUBTYPE" val="picTxt"/>
  <p:tag name="KSO_WM_SLIDE_TYPE" val="text"/>
  <p:tag name="KSO_WM_TAG_VERSION" val="1.0"/>
  <p:tag name="KSO_WM_TEMPLATE_CATEGORY" val="diagram"/>
  <p:tag name="KSO_WM_TEMPLATE_COLOR_TYPE" val="1"/>
  <p:tag name="KSO_WM_TEMPLATE_INDEX" val="20200327"/>
  <p:tag name="KSO_WM_TEMPLATE_MASTER_TYPE" val="0"/>
  <p:tag name="KSO_WM_TEMPLATE_SUBCATEGORY" val="11"/>
  <p:tag name="KSO_WM_UNIT_SHOW_EDIT_AREA_INDICATION" val="1"/>
</p:tagLst>
</file>

<file path=ppt/tags/tag37.xml><?xml version="1.0" encoding="utf-8"?>
<p:tagLst xmlns:p="http://schemas.openxmlformats.org/presentationml/2006/main">
  <p:tag name="KSO_WM_UNIT_PLACING_PICTURE_USER_VIEWPORT" val="{&quot;height&quot;:5064,&quot;width&quot;:3790}"/>
</p:tagLst>
</file>

<file path=ppt/tags/tag38.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4.xml><?xml version="1.0" encoding="utf-8"?>
<p:tagLst xmlns:p="http://schemas.openxmlformats.org/presentationml/2006/main">
  <p:tag name="MH" val="20170615104044"/>
  <p:tag name="MH_LIBRARY" val="GRAPHIC"/>
  <p:tag name="MH_ORDER" val="TextBox 18"/>
  <p:tag name="PA" val="v3.2.0"/>
</p:tagLst>
</file>

<file path=ppt/tags/tag4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41.xml><?xml version="1.0" encoding="utf-8"?>
<p:tagLst xmlns:p="http://schemas.openxmlformats.org/presentationml/2006/main">
  <p:tag name="KSO_WM_ASSEMBLE_CHIP_INDEX" val="5604f292f6b747eb89e5153c96a89588"/>
  <p:tag name="KSO_WM_BEAUTIFY_FLAG" val="#wm#"/>
  <p:tag name="KSO_WM_CHIP_GROUPID" val="5e7881253197e252a37019b5"/>
  <p:tag name="KSO_WM_CHIP_XID" val="5e7881253197e252a37019b6"/>
  <p:tag name="KSO_WM_TAG_VERSION" val="1.0"/>
  <p:tag name="KSO_WM_TEMPLATE_ASSEMBLE_GROUPID" val="5ef15c4d0e56d0f322bebb7c"/>
  <p:tag name="KSO_WM_TEMPLATE_ASSEMBLE_XID" val="5ef15c4d0e56d0f322bebb7c"/>
  <p:tag name="KSO_WM_TEMPLATE_CATEGORY" val="diagram"/>
  <p:tag name="KSO_WM_TEMPLATE_INDEX" val="20208334"/>
  <p:tag name="KSO_WM_UNIT_BLOCK" val="0"/>
  <p:tag name="KSO_WM_UNIT_COMPATIBLE" val="0"/>
  <p:tag name="KSO_WM_UNIT_DEC_AREA_ID" val="0902fbfa256e4ed19077f1a00728ca92"/>
  <p:tag name="KSO_WM_UNIT_DEFAULT_FONT" val="24;44;4"/>
  <p:tag name="KSO_WM_UNIT_DIAGRAM_ISNUMVISUAL" val="0"/>
  <p:tag name="KSO_WM_UNIT_DIAGRAM_ISREFERUNIT" val="0"/>
  <p:tag name="KSO_WM_UNIT_HIGHLIGHT" val="0"/>
  <p:tag name="KSO_WM_UNIT_ID" val="diagram202083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8"/>
</p:tagLst>
</file>

<file path=ppt/tags/tag42.xml><?xml version="1.0" encoding="utf-8"?>
<p:tagLst xmlns:p="http://schemas.openxmlformats.org/presentationml/2006/main">
  <p:tag name="KSO_WM_ASSEMBLE_CHIP_INDEX" val="a6865574465c49f0a27113bac1b9d3ec"/>
  <p:tag name="KSO_WM_BEAUTIFY_FLAG" val="#wm#"/>
  <p:tag name="KSO_WM_CHIP_GROUPID" val="5e6b05596848fb12bee65ac8"/>
  <p:tag name="KSO_WM_CHIP_XID" val="5e6b05596848fb12bee65aca"/>
  <p:tag name="KSO_WM_TAG_VERSION" val="1.0"/>
  <p:tag name="KSO_WM_TEMPLATE_ASSEMBLE_GROUPID" val="5ef15c4d0e56d0f322bebb7c"/>
  <p:tag name="KSO_WM_TEMPLATE_ASSEMBLE_XID" val="5ef15c4d0e56d0f322bebb7c"/>
  <p:tag name="KSO_WM_TEMPLATE_CATEGORY" val="diagram"/>
  <p:tag name="KSO_WM_TEMPLATE_INDEX" val="20208334"/>
  <p:tag name="KSO_WM_UNIT_BLOCK" val="0"/>
  <p:tag name="KSO_WM_UNIT_COMPATIBLE" val="0"/>
  <p:tag name="KSO_WM_UNIT_DEC_AREA_ID" val="949eeeb36ed2447caa4a47a7c55f58a9"/>
  <p:tag name="KSO_WM_UNIT_DEFAULT_FONT" val="14;20;2"/>
  <p:tag name="KSO_WM_UNIT_DIAGRAM_ISNUMVISUAL" val="0"/>
  <p:tag name="KSO_WM_UNIT_DIAGRAM_ISREFERUNIT" val="0"/>
  <p:tag name="KSO_WM_UNIT_HIGHLIGHT" val="0"/>
  <p:tag name="KSO_WM_UNIT_ID" val="diagram202083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88"/>
</p:tagLst>
</file>

<file path=ppt/tags/tag43.xml><?xml version="1.0" encoding="utf-8"?>
<p:tagLst xmlns:p="http://schemas.openxmlformats.org/presentationml/2006/main">
  <p:tag name="KSO_WM_BEAUTIFY_FLAG" val="#wm#"/>
  <p:tag name="KSO_WM_CHIP_FILLPROP" val="[[{&quot;fill_id&quot;:&quot;0bb3bce93e974e0b92b18ebc9503a411&quot;,&quot;fill_align&quot;:&quot;cb&quot;,&quot;text_align&quot;:&quot;cb&quot;,&quot;text_direction&quot;:&quot;horizontal&quot;,&quot;chip_types&quot;:[&quot;header&quot;]},{&quot;fill_id&quot;:&quot;43cb2c5ecb9b413b80e764121e93ea58&quot;,&quot;fill_align&quot;:&quot;ct&quot;,&quot;text_align&quot;:&quot;ct&quot;,&quot;text_direction&quot;:&quot;horizontal&quot;,&quot;chip_types&quot;:[&quot;diagram&quot;,&quot;pictext&quot;,&quot;picture&quot;,&quot;chart&quot;,&quot;table&quot;,&quot;video&quot;],&quot;support_features&quot;:[&quot;collage&quot;,&quot;carousel&quot;]}],[{&quot;fill_id&quot;:&quot;0bb3bce93e974e0b92b18ebc9503a411&quot;,&quot;fill_align&quot;:&quot;cb&quot;,&quot;text_align&quot;:&quot;cb&quot;,&quot;text_direction&quot;:&quot;horizontal&quot;,&quot;chip_types&quot;:[&quot;header&quot;]},{&quot;fill_id&quot;:&quot;43cb2c5ecb9b413b80e764121e93ea58&quot;,&quot;fill_align&quot;:&quot;ct&quot;,&quot;text_align&quot;:&quot;lt&quot;,&quot;text_direction&quot;:&quot;horizontal&quot;,&quot;chip_types&quot;:[&quot;text&quot;],&quot;support_features&quot;:[&quot;collage&quot;,&quot;carousel&quot;]}]]"/>
  <p:tag name="KSO_WM_CHIP_GROUPID" val="5e6f1b6d605d5daf04fe602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6f1b6d605d5daf04fe602b"/>
  <p:tag name="KSO_WM_SLIDE_BACKGROUND" val="[&quot;belt&quot;]"/>
  <p:tag name="KSO_WM_SLIDE_BACKGROUND_TYPE" val="belt"/>
  <p:tag name="KSO_WM_SLIDE_BK_DARK_LIGHT" val="2"/>
  <p:tag name="KSO_WM_SLIDE_CAN_ADD_NAVIGATION" val="1"/>
  <p:tag name="KSO_WM_SLIDE_ID" val="diagram20208334_1"/>
  <p:tag name="KSO_WM_SLIDE_INDEX" val="1"/>
  <p:tag name="KSO_WM_SLIDE_ITEM_CNT" val="0"/>
  <p:tag name="KSO_WM_SLIDE_LAYOUT" val="a_f"/>
  <p:tag name="KSO_WM_SLIDE_LAYOUT_CNT" val="1_1"/>
  <p:tag name="KSO_WM_SLIDE_LAYOUT_INFO" val="{&quot;backgroundInfo&quot;:[{&quot;bottom&quot;:0.13888890000000001,&quot;bottomAbs&quot;:false,&quot;left&quot;:0,&quot;leftAbs&quot;:false,&quot;right&quot;:0,&quot;rightAbs&quot;:false,&quot;top&quot;:0.13888890000000001,&quot;topAbs&quot;:false,&quot;type&quot;:&quot;belt&quot;}],&quot;id&quot;:&quot;2020-06-23T09:35:10&quot;,&quot;maxSize&quot;:{&quot;size1&quot;:37.799999999999997},&quot;minSize&quot;:{&quot;size1&quot;:31.100000000000001},&quot;normalSize&quot;:{&quot;size1&quot;:31.100000000000005},&quot;subLayout&quot;:[{&quot;id&quot;:&quot;2020-06-23T09:35:10&quot;,&quot;margin&quot;:{&quot;bottom&quot;:0,&quot;left&quot;:1.6929999589920044,&quot;right&quot;:1.6929999589920044,&quot;top&quot;:3.3870000839233398},&quot;type&quot;:0},{&quot;id&quot;:&quot;2020-06-23T09:35:10&quot;,&quot;margin&quot;:{&quot;bottom&quot;:3.3870000839233398,&quot;left&quot;:1.6929999589920044,&quot;right&quot;:1.6929999589920044,&quot;top&quot;:0.42300000786781311},&quot;type&quot;:0}],&quot;type&quot;:0}"/>
  <p:tag name="KSO_WM_SLIDE_POSITION" val="0*74"/>
  <p:tag name="KSO_WM_SLIDE_RATIO" val="1.777778"/>
  <p:tag name="KSO_WM_SLIDE_SIZE" val="960*390"/>
  <p:tag name="KSO_WM_SLIDE_SUBTYPE" val="pureTxt"/>
  <p:tag name="KSO_WM_SLIDE_SUPPORT_FEATURE_TYPE" val="0"/>
  <p:tag name="KSO_WM_SLIDE_TYPE" val="text"/>
  <p:tag name="KSO_WM_TAG_VERSION" val="1.0"/>
  <p:tag name="KSO_WM_TEMPLATE_ASSEMBLE_GROUPID" val="5ef15c4d0e56d0f322bebb7c"/>
  <p:tag name="KSO_WM_TEMPLATE_ASSEMBLE_XID" val="5ef15c4d0e56d0f322bebb7c"/>
  <p:tag name="KSO_WM_TEMPLATE_CATEGORY" val="diagram"/>
  <p:tag name="KSO_WM_TEMPLATE_COLOR_TYPE" val="1"/>
  <p:tag name="KSO_WM_TEMPLATE_INDEX" val="20208334"/>
  <p:tag name="KSO_WM_TEMPLATE_MASTER_TYPE" val="0"/>
  <p:tag name="KSO_WM_TEMPLATE_SUBCATEGORY" val="21"/>
</p:tagLst>
</file>

<file path=ppt/tags/tag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45.xml><?xml version="1.0" encoding="utf-8"?>
<p:tagLst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3749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46.xml><?xml version="1.0" encoding="utf-8"?>
<p:tagLst xmlns:p="http://schemas.openxmlformats.org/presentationml/2006/main">
  <p:tag name="KSO_WM_BEAUTIFY_FLAG" val="#wm#"/>
  <p:tag name="KSO_WM_TAG_VERSION" val="1.0"/>
  <p:tag name="KSO_WM_TEMPLATE_CATEGORY" val="diagram"/>
  <p:tag name="KSO_WM_TEMPLATE_INDEX" val="20203749"/>
  <p:tag name="KSO_WM_UNIT_COLOR_SCHEME_PARENT_PAGE" val="0_1"/>
  <p:tag name="KSO_WM_UNIT_COLOR_SCHEME_SHAPE_ID" val="16"/>
  <p:tag name="KSO_WM_UNIT_COMPATIBLE" val="0"/>
  <p:tag name="KSO_WM_UNIT_DIAGRAM_ISNUMVISUAL" val="0"/>
  <p:tag name="KSO_WM_UNIT_DIAGRAM_ISREFERUNIT" val="0"/>
  <p:tag name="KSO_WM_UNIT_HIGHLIGHT" val="0"/>
  <p:tag name="KSO_WM_UNIT_ID" val="diagram20203749_1*f*1"/>
  <p:tag name="KSO_WM_UNIT_INDEX" val="1"/>
  <p:tag name="KSO_WM_UNIT_ISCONTENTSTITLE" val="0"/>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15"/>
  <p:tag name="KSO_WM_UNIT_TEXT_FILL_TYPE" val="1"/>
  <p:tag name="KSO_WM_UNIT_TEXT_PART_ID_V2" val="a-1-2"/>
  <p:tag name="KSO_WM_UNIT_TYPE" val="f"/>
  <p:tag name="KSO_WM_UNIT_VALUE" val="32"/>
</p:tagLst>
</file>

<file path=ppt/tags/tag47.xml><?xml version="1.0" encoding="utf-8"?>
<p:tagLst xmlns:p="http://schemas.openxmlformats.org/presentationml/2006/main">
  <p:tag name="KSO_WM_BEAUTIFY_FLAG" val="#wm#"/>
  <p:tag name="KSO_WM_SLIDE_BACKGROUND_TYPE" val="general"/>
  <p:tag name="KSO_WM_SLIDE_BK_DARK_LIGHT" val="2"/>
  <p:tag name="KSO_WM_SLIDE_ID" val="diagram20203749_1"/>
  <p:tag name="KSO_WM_SLIDE_INDEX" val="1"/>
  <p:tag name="KSO_WM_SLIDE_ITEM_CNT" val="0"/>
  <p:tag name="KSO_WM_SLIDE_LAYOUT" val="f"/>
  <p:tag name="KSO_WM_SLIDE_LAYOUT_CNT" val="1"/>
  <p:tag name="KSO_WM_SLIDE_POSITION" val="0*0"/>
  <p:tag name="KSO_WM_SLIDE_SIZE" val="919*540"/>
  <p:tag name="KSO_WM_SLIDE_SUBTYPE" val="pureTxt"/>
  <p:tag name="KSO_WM_SLIDE_TYPE" val="text"/>
  <p:tag name="KSO_WM_TAG_VERSION" val="1.0"/>
  <p:tag name="KSO_WM_TEMPLATE_CATEGORY" val="diagram"/>
  <p:tag name="KSO_WM_TEMPLATE_COLOR_TYPE" val="1"/>
  <p:tag name="KSO_WM_TEMPLATE_INDEX" val="20203749"/>
  <p:tag name="KSO_WM_TEMPLATE_MASTER_TYPE" val="0"/>
  <p:tag name="KSO_WM_TEMPLATE_SUBCATEGORY" val="0"/>
</p:tagLst>
</file>

<file path=ppt/tags/tag48.xml><?xml version="1.0" encoding="utf-8"?>
<p:tagLst xmlns:p="http://schemas.openxmlformats.org/presentationml/2006/main">
  <p:tag name="MH" val="20170615104044"/>
  <p:tag name="MH_LIBRARY" val="GRAPHIC"/>
  <p:tag name="MH_ORDER" val="TextBox 12"/>
  <p:tag name="PA" val="v3.2.0"/>
</p:tagLst>
</file>

<file path=ppt/tags/tag49.xml><?xml version="1.0" encoding="utf-8"?>
<p:tagLst xmlns:p="http://schemas.openxmlformats.org/presentationml/2006/main">
  <p:tag name="MH" val="20170615104044"/>
  <p:tag name="MH_LIBRARY" val="GRAPHIC"/>
  <p:tag name="MH_ORDER" val="任意多边形 13"/>
  <p:tag name="PA" val="v3.2.0"/>
</p:tagLst>
</file>

<file path=ppt/tags/tag5.xml><?xml version="1.0" encoding="utf-8"?>
<p:tagLst xmlns:p="http://schemas.openxmlformats.org/presentationml/2006/main">
  <p:tag name="MH" val="20170615104044"/>
  <p:tag name="MH_LIBRARY" val="GRAPHIC"/>
</p:tagLst>
</file>

<file path=ppt/tags/tag50.xml><?xml version="1.0" encoding="utf-8"?>
<p:tagLst xmlns:p="http://schemas.openxmlformats.org/presentationml/2006/main">
  <p:tag name="MH" val="20170615104044"/>
  <p:tag name="MH_LIBRARY" val="GRAPHIC"/>
  <p:tag name="MH_ORDER" val="任意多边形 14"/>
  <p:tag name="PA" val="v3.2.0"/>
</p:tagLst>
</file>

<file path=ppt/tags/tag51.xml><?xml version="1.0" encoding="utf-8"?>
<p:tagLst xmlns:p="http://schemas.openxmlformats.org/presentationml/2006/main">
  <p:tag name="MH" val="20170615104044"/>
  <p:tag name="MH_LIBRARY" val="GRAPHIC"/>
  <p:tag name="MH_ORDER" val="TextBox 18"/>
  <p:tag name="PA" val="v3.2.0"/>
</p:tagLst>
</file>

<file path=ppt/tags/tag52.xml><?xml version="1.0" encoding="utf-8"?>
<p:tagLst xmlns:p="http://schemas.openxmlformats.org/presentationml/2006/main">
  <p:tag name="MH" val="20170615104044"/>
  <p:tag name="MH_LIBRARY" val="GRAPHIC"/>
</p:tagLst>
</file>

<file path=ppt/tags/tag5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54.xml><?xml version="1.0" encoding="utf-8"?>
<p:tagLst xmlns:p="http://schemas.openxmlformats.org/presentationml/2006/main">
  <p:tag name="KSO_WM_ASSEMBLE_CHIP_INDEX" val="181c27aa69b0405ea91785333c11567b"/>
  <p:tag name="KSO_WM_BEAUTIFY_FLAG" val="#wm#"/>
  <p:tag name="KSO_WM_CHIP_FILLAREA_FILL_RULE" val="{&quot;fill_align&quot;:&quot;lm&quot;,&quot;fill_mode&quot;:&quot;full&quot;}"/>
  <p:tag name="KSO_WM_CHIP_GROUPID" val="5e7881253197e252a37019b5"/>
  <p:tag name="KSO_WM_CHIP_XID" val="5e7881253197e252a37019b6"/>
  <p:tag name="KSO_WM_TAG_VERSION" val="1.0"/>
  <p:tag name="KSO_WM_TEMPLATE_ASSEMBLE_GROUPID" val="5f48a2c2f3f92eac73830e29"/>
  <p:tag name="KSO_WM_TEMPLATE_ASSEMBLE_XID" val="5f48a2c2f3f92eac73830e29"/>
  <p:tag name="KSO_WM_TEMPLATE_CATEGORY" val="diagram"/>
  <p:tag name="KSO_WM_TEMPLATE_INDEX" val="20207647"/>
  <p:tag name="KSO_WM_UNIT_BLOCK" val="0"/>
  <p:tag name="KSO_WM_UNIT_COMPATIBLE" val="0"/>
  <p:tag name="KSO_WM_UNIT_DEC_AREA_ID" val="dd940e2cd0154550a8164ad6b6cea6ea"/>
  <p:tag name="KSO_WM_UNIT_DEFAULT_FONT" val="24;44;4"/>
  <p:tag name="KSO_WM_UNIT_DIAGRAM_ISNUMVISUAL" val="0"/>
  <p:tag name="KSO_WM_UNIT_DIAGRAM_ISREFERUNIT" val="0"/>
  <p:tag name="KSO_WM_UNIT_HIGHLIGHT" val="0"/>
  <p:tag name="KSO_WM_UNIT_ID" val="diagram2020764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1"/>
</p:tagLst>
</file>

<file path=ppt/tags/tag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56.xml><?xml version="1.0" encoding="utf-8"?>
<p:tagLst xmlns:p="http://schemas.openxmlformats.org/presentationml/2006/main">
  <p:tag name="KSO_WM_BEAUTIFY_FLAG" val="#wm#"/>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quot;support_features&quot;:[&quot;collage&quot;,&quot;carousel&quot;]}]]"/>
  <p:tag name="KSO_WM_CHIP_GROUPID" val="5eeaeb09008addf29f4264c2"/>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b09008addf29f4264c3"/>
  <p:tag name="KSO_WM_SLIDE_BACKGROUND" val="[&quot;navigation&quot;]"/>
  <p:tag name="KSO_WM_SLIDE_BACKGROUND_TYPE" val="navigation"/>
  <p:tag name="KSO_WM_SLIDE_BK_DARK_LIGHT" val="2"/>
  <p:tag name="KSO_WM_SLIDE_CAN_ADD_NAVIGATION" val="1"/>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207647_1"/>
  <p:tag name="KSO_WM_SLIDE_INDEX" val="1"/>
  <p:tag name="KSO_WM_SLIDE_ITEM_CNT" val="0"/>
  <p:tag name="KSO_WM_SLIDE_LAYOUT" val="a_d"/>
  <p:tag name="KSO_WM_SLIDE_LAYOUT_CNT" val="1_1"/>
  <p:tag name="KSO_WM_SLIDE_LAYOUT_INFO" val="{&quot;id&quot;:&quot;2020-08-28T14:23:05&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3:05&quot;,&quot;margin&quot;:{&quot;bottom&quot;:0.42300000786781311,&quot;left&quot;:1.2699999809265137,&quot;right&quot;:1.2699999809265137,&quot;top&quot;:0.42300000786781311},&quot;type&quot;:0},{&quot;id&quot;:&quot;2020-08-28T14:23:05&quot;,&quot;margin&quot;:{&quot;bottom&quot;:1.6929999589920044,&quot;left&quot;:1.6929999589920044,&quot;right&quot;:1.6929999589920044,&quot;top&quot;:0.84700000286102295},&quot;type&quot;:0}],&quot;type&quot;:0}"/>
  <p:tag name="KSO_WM_SLIDE_POSITION" val="24*12"/>
  <p:tag name="KSO_WM_SLIDE_RATIO" val="1.777778"/>
  <p:tag name="KSO_WM_SLIDE_SIZE" val="912*456"/>
  <p:tag name="KSO_WM_SLIDE_SUBTYPE" val="picTxt"/>
  <p:tag name="KSO_WM_SLIDE_SUPPORT_FEATURE_TYPE" val="3"/>
  <p:tag name="KSO_WM_SLIDE_TYPE" val="text"/>
  <p:tag name="KSO_WM_TAG_VERSION" val="1.0"/>
  <p:tag name="KSO_WM_TEMPLATE_ASSEMBLE_GROUPID" val="5f48a2c2f3f92eac73830e29"/>
  <p:tag name="KSO_WM_TEMPLATE_ASSEMBLE_XID" val="5f48a2c2f3f92eac73830e29"/>
  <p:tag name="KSO_WM_TEMPLATE_CATEGORY" val="diagram"/>
  <p:tag name="KSO_WM_TEMPLATE_COLOR_TYPE" val="1"/>
  <p:tag name="KSO_WM_TEMPLATE_INDEX" val="20207647"/>
  <p:tag name="KSO_WM_TEMPLATE_JOB_ID" val="2"/>
  <p:tag name="KSO_WM_TEMPLATE_MASTER_TYPE" val="0"/>
  <p:tag name="KSO_WM_TEMPLATE_OUTLINE_ID" val="15"/>
  <p:tag name="KSO_WM_TEMPLATE_SCENE_ID" val="1"/>
  <p:tag name="KSO_WM_TEMPLATE_SUBCATEGORY" val="21"/>
  <p:tag name="KSO_WM_TEMPLATE_THUMBS_INDEX" val="1、4、7、12、13、14、15、16、17、18、20、24、25、28、33、36、40、43、44"/>
  <p:tag name="KSO_WM_TEMPLATE_TOPIC_DEFAULT" val="1"/>
  <p:tag name="KSO_WM_TEMPLATE_TOPIC_ID" val="2869567"/>
  <p:tag name="KSO_WM_UNIT_FLASH_PICTURE_TYPE" val="1"/>
</p:tagLst>
</file>

<file path=ppt/tags/tag5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58.xml><?xml version="1.0" encoding="utf-8"?>
<p:tagLst xmlns:p="http://schemas.openxmlformats.org/presentationml/2006/main">
  <p:tag name="KSO_WM_ASSEMBLE_CHIP_INDEX" val="181c27aa69b0405ea91785333c11567b"/>
  <p:tag name="KSO_WM_BEAUTIFY_FLAG" val="#wm#"/>
  <p:tag name="KSO_WM_CHIP_FILLAREA_FILL_RULE" val="{&quot;fill_align&quot;:&quot;lm&quot;,&quot;fill_mode&quot;:&quot;full&quot;}"/>
  <p:tag name="KSO_WM_CHIP_GROUPID" val="5e7881253197e252a37019b5"/>
  <p:tag name="KSO_WM_CHIP_XID" val="5e7881253197e252a37019b6"/>
  <p:tag name="KSO_WM_TAG_VERSION" val="1.0"/>
  <p:tag name="KSO_WM_TEMPLATE_ASSEMBLE_GROUPID" val="5f48a2c2f3f92eac73830e29"/>
  <p:tag name="KSO_WM_TEMPLATE_ASSEMBLE_XID" val="5f48a2c2f3f92eac73830e29"/>
  <p:tag name="KSO_WM_TEMPLATE_CATEGORY" val="diagram"/>
  <p:tag name="KSO_WM_TEMPLATE_INDEX" val="20207647"/>
  <p:tag name="KSO_WM_UNIT_BLOCK" val="0"/>
  <p:tag name="KSO_WM_UNIT_COMPATIBLE" val="0"/>
  <p:tag name="KSO_WM_UNIT_DEC_AREA_ID" val="dd940e2cd0154550a8164ad6b6cea6ea"/>
  <p:tag name="KSO_WM_UNIT_DEFAULT_FONT" val="24;44;4"/>
  <p:tag name="KSO_WM_UNIT_DIAGRAM_ISNUMVISUAL" val="0"/>
  <p:tag name="KSO_WM_UNIT_DIAGRAM_ISREFERUNIT" val="0"/>
  <p:tag name="KSO_WM_UNIT_HIGHLIGHT" val="0"/>
  <p:tag name="KSO_WM_UNIT_ID" val="diagram2020764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1"/>
</p:tagLst>
</file>

<file path=ppt/tags/tag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6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61.xml><?xml version="1.0" encoding="utf-8"?>
<p:tagLst xmlns:p="http://schemas.openxmlformats.org/presentationml/2006/main">
  <p:tag name="KSO_WM_BEAUTIFY_FLAG" val="#wm#"/>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quot;support_features&quot;:[&quot;collage&quot;,&quot;carousel&quot;]}]]"/>
  <p:tag name="KSO_WM_CHIP_GROUPID" val="5eeaeb09008addf29f4264c2"/>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b09008addf29f4264c3"/>
  <p:tag name="KSO_WM_SLIDE_BACKGROUND" val="[&quot;navigation&quot;]"/>
  <p:tag name="KSO_WM_SLIDE_BACKGROUND_TYPE" val="navigation"/>
  <p:tag name="KSO_WM_SLIDE_BK_DARK_LIGHT" val="2"/>
  <p:tag name="KSO_WM_SLIDE_CAN_ADD_NAVIGATION" val="1"/>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207647_1"/>
  <p:tag name="KSO_WM_SLIDE_INDEX" val="1"/>
  <p:tag name="KSO_WM_SLIDE_ITEM_CNT" val="0"/>
  <p:tag name="KSO_WM_SLIDE_LAYOUT" val="a_d"/>
  <p:tag name="KSO_WM_SLIDE_LAYOUT_CNT" val="1_1"/>
  <p:tag name="KSO_WM_SLIDE_LAYOUT_INFO" val="{&quot;id&quot;:&quot;2020-08-28T14:23:05&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3:05&quot;,&quot;margin&quot;:{&quot;bottom&quot;:0.42300000786781311,&quot;left&quot;:1.2699999809265137,&quot;right&quot;:1.2699999809265137,&quot;top&quot;:0.42300000786781311},&quot;type&quot;:0},{&quot;id&quot;:&quot;2020-08-28T14:23:05&quot;,&quot;margin&quot;:{&quot;bottom&quot;:1.6929999589920044,&quot;left&quot;:1.6929999589920044,&quot;right&quot;:1.6929999589920044,&quot;top&quot;:0.84700000286102295},&quot;type&quot;:0}],&quot;type&quot;:0}"/>
  <p:tag name="KSO_WM_SLIDE_POSITION" val="24*12"/>
  <p:tag name="KSO_WM_SLIDE_RATIO" val="1.777778"/>
  <p:tag name="KSO_WM_SLIDE_SIZE" val="912*456"/>
  <p:tag name="KSO_WM_SLIDE_SUBTYPE" val="picTxt"/>
  <p:tag name="KSO_WM_SLIDE_SUPPORT_FEATURE_TYPE" val="3"/>
  <p:tag name="KSO_WM_SLIDE_TYPE" val="text"/>
  <p:tag name="KSO_WM_TAG_VERSION" val="1.0"/>
  <p:tag name="KSO_WM_TEMPLATE_ASSEMBLE_GROUPID" val="5f48a2c2f3f92eac73830e29"/>
  <p:tag name="KSO_WM_TEMPLATE_ASSEMBLE_XID" val="5f48a2c2f3f92eac73830e29"/>
  <p:tag name="KSO_WM_TEMPLATE_CATEGORY" val="diagram"/>
  <p:tag name="KSO_WM_TEMPLATE_COLOR_TYPE" val="1"/>
  <p:tag name="KSO_WM_TEMPLATE_INDEX" val="20207647"/>
  <p:tag name="KSO_WM_TEMPLATE_JOB_ID" val="2"/>
  <p:tag name="KSO_WM_TEMPLATE_MASTER_TYPE" val="0"/>
  <p:tag name="KSO_WM_TEMPLATE_OUTLINE_ID" val="15"/>
  <p:tag name="KSO_WM_TEMPLATE_SCENE_ID" val="1"/>
  <p:tag name="KSO_WM_TEMPLATE_SUBCATEGORY" val="21"/>
  <p:tag name="KSO_WM_TEMPLATE_THUMBS_INDEX" val="1、4、7、12、13、14、15、16、17、18、20、24、25、28、33、36、40、43、44"/>
  <p:tag name="KSO_WM_TEMPLATE_TOPIC_DEFAULT" val="1"/>
  <p:tag name="KSO_WM_TEMPLATE_TOPIC_ID" val="2869567"/>
  <p:tag name="KSO_WM_UNIT_FLASH_PICTURE_TYPE" val="1"/>
</p:tagLst>
</file>

<file path=ppt/tags/tag6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63.xml><?xml version="1.0" encoding="utf-8"?>
<p:tagLst xmlns:p="http://schemas.openxmlformats.org/presentationml/2006/main">
  <p:tag name="KSO_WM_ASSEMBLE_CHIP_INDEX" val="181c27aa69b0405ea91785333c11567b"/>
  <p:tag name="KSO_WM_BEAUTIFY_FLAG" val="#wm#"/>
  <p:tag name="KSO_WM_CHIP_FILLAREA_FILL_RULE" val="{&quot;fill_align&quot;:&quot;lm&quot;,&quot;fill_mode&quot;:&quot;full&quot;}"/>
  <p:tag name="KSO_WM_CHIP_GROUPID" val="5e7881253197e252a37019b5"/>
  <p:tag name="KSO_WM_CHIP_XID" val="5e7881253197e252a37019b6"/>
  <p:tag name="KSO_WM_TAG_VERSION" val="1.0"/>
  <p:tag name="KSO_WM_TEMPLATE_ASSEMBLE_GROUPID" val="5f48a2c2f3f92eac73830e29"/>
  <p:tag name="KSO_WM_TEMPLATE_ASSEMBLE_XID" val="5f48a2c2f3f92eac73830e29"/>
  <p:tag name="KSO_WM_TEMPLATE_CATEGORY" val="diagram"/>
  <p:tag name="KSO_WM_TEMPLATE_INDEX" val="20207647"/>
  <p:tag name="KSO_WM_UNIT_BLOCK" val="0"/>
  <p:tag name="KSO_WM_UNIT_COMPATIBLE" val="0"/>
  <p:tag name="KSO_WM_UNIT_DEC_AREA_ID" val="dd940e2cd0154550a8164ad6b6cea6ea"/>
  <p:tag name="KSO_WM_UNIT_DEFAULT_FONT" val="24;44;4"/>
  <p:tag name="KSO_WM_UNIT_DIAGRAM_ISNUMVISUAL" val="0"/>
  <p:tag name="KSO_WM_UNIT_DIAGRAM_ISREFERUNIT" val="0"/>
  <p:tag name="KSO_WM_UNIT_HIGHLIGHT" val="0"/>
  <p:tag name="KSO_WM_UNIT_ID" val="diagram2020764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1"/>
</p:tagLst>
</file>

<file path=ppt/tags/tag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65.xml><?xml version="1.0" encoding="utf-8"?>
<p:tagLst xmlns:p="http://schemas.openxmlformats.org/presentationml/2006/main">
  <p:tag name="KSO_WM_BEAUTIFY_FLAG" val="#wm#"/>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quot;support_features&quot;:[&quot;collage&quot;,&quot;carousel&quot;]}]]"/>
  <p:tag name="KSO_WM_CHIP_GROUPID" val="5eeaeb09008addf29f4264c2"/>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b09008addf29f4264c3"/>
  <p:tag name="KSO_WM_SLIDE_BACKGROUND" val="[&quot;navigation&quot;]"/>
  <p:tag name="KSO_WM_SLIDE_BACKGROUND_TYPE" val="navigation"/>
  <p:tag name="KSO_WM_SLIDE_BK_DARK_LIGHT" val="2"/>
  <p:tag name="KSO_WM_SLIDE_CAN_ADD_NAVIGATION" val="1"/>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207647_1"/>
  <p:tag name="KSO_WM_SLIDE_INDEX" val="1"/>
  <p:tag name="KSO_WM_SLIDE_ITEM_CNT" val="0"/>
  <p:tag name="KSO_WM_SLIDE_LAYOUT" val="a_d"/>
  <p:tag name="KSO_WM_SLIDE_LAYOUT_CNT" val="1_1"/>
  <p:tag name="KSO_WM_SLIDE_LAYOUT_INFO" val="{&quot;id&quot;:&quot;2020-08-28T14:23:05&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3:05&quot;,&quot;margin&quot;:{&quot;bottom&quot;:0.42300000786781311,&quot;left&quot;:1.2699999809265137,&quot;right&quot;:1.2699999809265137,&quot;top&quot;:0.42300000786781311},&quot;type&quot;:0},{&quot;id&quot;:&quot;2020-08-28T14:23:05&quot;,&quot;margin&quot;:{&quot;bottom&quot;:1.6929999589920044,&quot;left&quot;:1.6929999589920044,&quot;right&quot;:1.6929999589920044,&quot;top&quot;:0.84700000286102295},&quot;type&quot;:0}],&quot;type&quot;:0}"/>
  <p:tag name="KSO_WM_SLIDE_POSITION" val="24*12"/>
  <p:tag name="KSO_WM_SLIDE_RATIO" val="1.777778"/>
  <p:tag name="KSO_WM_SLIDE_SIZE" val="912*456"/>
  <p:tag name="KSO_WM_SLIDE_SUBTYPE" val="picTxt"/>
  <p:tag name="KSO_WM_SLIDE_SUPPORT_FEATURE_TYPE" val="3"/>
  <p:tag name="KSO_WM_SLIDE_TYPE" val="text"/>
  <p:tag name="KSO_WM_TAG_VERSION" val="1.0"/>
  <p:tag name="KSO_WM_TEMPLATE_ASSEMBLE_GROUPID" val="5f48a2c2f3f92eac73830e29"/>
  <p:tag name="KSO_WM_TEMPLATE_ASSEMBLE_XID" val="5f48a2c2f3f92eac73830e29"/>
  <p:tag name="KSO_WM_TEMPLATE_CATEGORY" val="diagram"/>
  <p:tag name="KSO_WM_TEMPLATE_COLOR_TYPE" val="1"/>
  <p:tag name="KSO_WM_TEMPLATE_INDEX" val="20207647"/>
  <p:tag name="KSO_WM_TEMPLATE_JOB_ID" val="2"/>
  <p:tag name="KSO_WM_TEMPLATE_MASTER_TYPE" val="0"/>
  <p:tag name="KSO_WM_TEMPLATE_OUTLINE_ID" val="15"/>
  <p:tag name="KSO_WM_TEMPLATE_SCENE_ID" val="1"/>
  <p:tag name="KSO_WM_TEMPLATE_SUBCATEGORY" val="21"/>
  <p:tag name="KSO_WM_TEMPLATE_THUMBS_INDEX" val="1、4、7、12、13、14、15、16、17、18、20、24、25、28、33、36、40、43、44"/>
  <p:tag name="KSO_WM_TEMPLATE_TOPIC_DEFAULT" val="1"/>
  <p:tag name="KSO_WM_TEMPLATE_TOPIC_ID" val="2869567"/>
  <p:tag name="KSO_WM_UNIT_FLASH_PICTURE_TYPE" val="1"/>
</p:tagLst>
</file>

<file path=ppt/tags/tag6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67.xml><?xml version="1.0" encoding="utf-8"?>
<p:tagLst xmlns:p="http://schemas.openxmlformats.org/presentationml/2006/main">
  <p:tag name="KSO_WM_ASSEMBLE_CHIP_INDEX" val="f0827f60b5704ab5bd129fac6836fbb0"/>
  <p:tag name="KSO_WM_BEAUTIFY_FLAG" val="#wm#"/>
  <p:tag name="KSO_WM_CHIP_FILLAREA_FILL_RULE" val="{&quot;fill_align&quot;:&quot;lm&quot;,&quot;fill_mode&quot;:&quot;full&quot;}"/>
  <p:tag name="KSO_WM_CHIP_GROUPID" val="5e7881253197e252a37019b5"/>
  <p:tag name="KSO_WM_CHIP_XID" val="5e7881253197e252a37019b6"/>
  <p:tag name="KSO_WM_TAG_VERSION" val="1.0"/>
  <p:tag name="KSO_WM_TEMPLATE_ASSEMBLE_GROUPID" val="5f48a2c2f3f92eac73830e1b"/>
  <p:tag name="KSO_WM_TEMPLATE_ASSEMBLE_XID" val="5f48a2c2f3f92eac73830e1b"/>
  <p:tag name="KSO_WM_TEMPLATE_CATEGORY" val="diagram"/>
  <p:tag name="KSO_WM_TEMPLATE_INDEX" val="20207363"/>
  <p:tag name="KSO_WM_UNIT_BLOCK" val="0"/>
  <p:tag name="KSO_WM_UNIT_COMPATIBLE" val="0"/>
  <p:tag name="KSO_WM_UNIT_DEC_AREA_ID" val="d149ce25e6d54bc4b1e4cc43c0b4681a"/>
  <p:tag name="KSO_WM_UNIT_DEFAULT_FONT" val="24;44;4"/>
  <p:tag name="KSO_WM_UNIT_DIAGRAM_ISNUMVISUAL" val="0"/>
  <p:tag name="KSO_WM_UNIT_DIAGRAM_ISREFERUNIT" val="0"/>
  <p:tag name="KSO_WM_UNIT_HIGHLIGHT" val="0"/>
  <p:tag name="KSO_WM_UNIT_ID" val="diagram2020736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1"/>
</p:tagLst>
</file>

<file path=ppt/tags/tag68.xml><?xml version="1.0" encoding="utf-8"?>
<p:tagLst xmlns:p="http://schemas.openxmlformats.org/presentationml/2006/main">
  <p:tag name="KSO_WM_ASSEMBLE_CHIP_INDEX" val="9c127226ad3848b386a67481e53f9a07"/>
  <p:tag name="KSO_WM_BEAUTIFY_FLAG" val="#wm#"/>
  <p:tag name="KSO_WM_CHIP_FILLAREA_FILL_RULE" val="{&quot;fill_align&quot;:&quot;cm&quot;,&quot;fill_mode&quot;:&quot;full&quot;}"/>
  <p:tag name="KSO_WM_CHIP_GROUPID" val="5e6b05596848fb12bee65ac8"/>
  <p:tag name="KSO_WM_CHIP_XID" val="5e6b05596848fb12bee65aca"/>
  <p:tag name="KSO_WM_TAG_VERSION" val="1.0"/>
  <p:tag name="KSO_WM_TEMPLATE_ASSEMBLE_GROUPID" val="5f48a2c2f3f92eac73830e1b"/>
  <p:tag name="KSO_WM_TEMPLATE_ASSEMBLE_XID" val="5f48a2c2f3f92eac73830e1b"/>
  <p:tag name="KSO_WM_TEMPLATE_CATEGORY" val="diagram"/>
  <p:tag name="KSO_WM_TEMPLATE_INDEX" val="20207363"/>
  <p:tag name="KSO_WM_UNIT_BLOCK" val="0"/>
  <p:tag name="KSO_WM_UNIT_COMPATIBLE" val="0"/>
  <p:tag name="KSO_WM_UNIT_DEC_AREA_ID" val="17d289467d28489cba112b6aea6e62a7"/>
  <p:tag name="KSO_WM_UNIT_DEFAULT_FONT" val="14;20;2"/>
  <p:tag name="KSO_WM_UNIT_DIAGRAM_ISNUMVISUAL" val="0"/>
  <p:tag name="KSO_WM_UNIT_DIAGRAM_ISREFERUNIT" val="0"/>
  <p:tag name="KSO_WM_UNIT_HIGHLIGHT" val="0"/>
  <p:tag name="KSO_WM_UNIT_ID" val="diagram2020736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SHOW_EDIT_AREA_INDICATION" val="1"/>
  <p:tag name="KSO_WM_UNIT_SUBTYPE" val="a"/>
  <p:tag name="KSO_WM_UNIT_SUPPORT_UNIT_TYPE" val="[&quot;d&quot;,&quot;l&quot;,&quot;m&quot;,&quot;n&quot;,&quot;o&quot;,&quot;p&quot;,&quot;q&quot;,&quot;r&quot;,&quot;δ&quot;,&quot;ε&quot;,&quot;ζ&quot;,&quot;η&quot;,&quot;β&quot;,&quot;α&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79"/>
</p:tagLst>
</file>

<file path=ppt/tags/tag69.xml><?xml version="1.0" encoding="utf-8"?>
<p:tagLst xmlns:p="http://schemas.openxmlformats.org/presentationml/2006/main">
  <p:tag name="KSO_WM_BEAUTIFY_FLAG" val="#wm#"/>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
  <p:tag name="KSO_WM_CHIP_GROUPID" val="5e6ef8ed605d5daf04fe5f5f"/>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ef8ed605d5daf04fe5f60"/>
  <p:tag name="KSO_WM_SLIDE_BACKGROUND" val="[&quot;navigation&quot;]"/>
  <p:tag name="KSO_WM_SLIDE_BACKGROUND_TYPE" val="navigation"/>
  <p:tag name="KSO_WM_SLIDE_BK_DARK_LIGHT" val="2"/>
  <p:tag name="KSO_WM_SLIDE_CAN_ADD_NAVIGATION" val="1"/>
  <p:tag name="KSO_WM_SLIDE_ID" val="diagram20207363_1"/>
  <p:tag name="KSO_WM_SLIDE_INDEX" val="1"/>
  <p:tag name="KSO_WM_SLIDE_ITEM_CNT" val="0"/>
  <p:tag name="KSO_WM_SLIDE_LAYOUT" val="a_f"/>
  <p:tag name="KSO_WM_SLIDE_LAYOUT_CNT" val="1_1"/>
  <p:tag name="KSO_WM_SLIDE_LAYOUT_INFO" val="{&quot;id&quot;:&quot;2020-08-28T14:22:5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2:59&quot;,&quot;margin&quot;:{&quot;bottom&quot;:0.42300000786781311,&quot;left&quot;:1.2699999809265137,&quot;right&quot;:1.2699999809265137,&quot;top&quot;:0.42300000786781311},&quot;type&quot;:0},{&quot;id&quot;:&quot;2020-08-28T14:22:59&quot;,&quot;margin&quot;:{&quot;bottom&quot;:2.5399999618530273,&quot;left&quot;:2.5399999618530273,&quot;right&quot;:2.5399999618530273,&quot;top&quot;:1.6929999589920044},&quot;type&quot;:0}],&quot;type&quot;:0}"/>
  <p:tag name="KSO_WM_SLIDE_POSITION" val="24*12"/>
  <p:tag name="KSO_WM_SLIDE_RATIO" val="1.777778"/>
  <p:tag name="KSO_WM_SLIDE_SIZE" val="912*456"/>
  <p:tag name="KSO_WM_SLIDE_SUBTYPE" val="pureTxt"/>
  <p:tag name="KSO_WM_SLIDE_SUPPORT_FEATURE_TYPE" val="0"/>
  <p:tag name="KSO_WM_SLIDE_TYPE" val="text"/>
  <p:tag name="KSO_WM_TAG_VERSION" val="1.0"/>
  <p:tag name="KSO_WM_TEMPLATE_ASSEMBLE_GROUPID" val="5f48a2c2f3f92eac73830e1b"/>
  <p:tag name="KSO_WM_TEMPLATE_ASSEMBLE_XID" val="5f48a2c2f3f92eac73830e1b"/>
  <p:tag name="KSO_WM_TEMPLATE_CATEGORY" val="diagram"/>
  <p:tag name="KSO_WM_TEMPLATE_COLOR_TYPE" val="1"/>
  <p:tag name="KSO_WM_TEMPLATE_INDEX" val="20207363"/>
  <p:tag name="KSO_WM_TEMPLATE_MASTER_TYPE" val="0"/>
  <p:tag name="KSO_WM_TEMPLATE_SUBCATEGORY" val="21"/>
</p:tagLst>
</file>

<file path=ppt/tags/tag7.xml><?xml version="1.0" encoding="utf-8"?>
<p:tagLst xmlns:p="http://schemas.openxmlformats.org/presentationml/2006/main">
  <p:tag name="KSO_WM_ASSEMBLE_CHIP_INDEX" val="181c27aa69b0405ea91785333c11567b"/>
  <p:tag name="KSO_WM_BEAUTIFY_FLAG" val="#wm#"/>
  <p:tag name="KSO_WM_CHIP_FILLAREA_FILL_RULE" val="{&quot;fill_align&quot;:&quot;lm&quot;,&quot;fill_mode&quot;:&quot;full&quot;}"/>
  <p:tag name="KSO_WM_CHIP_GROUPID" val="5e7881253197e252a37019b5"/>
  <p:tag name="KSO_WM_CHIP_XID" val="5e7881253197e252a37019b6"/>
  <p:tag name="KSO_WM_TAG_VERSION" val="1.0"/>
  <p:tag name="KSO_WM_TEMPLATE_ASSEMBLE_GROUPID" val="5f48a2c2f3f92eac73830e29"/>
  <p:tag name="KSO_WM_TEMPLATE_ASSEMBLE_XID" val="5f48a2c2f3f92eac73830e29"/>
  <p:tag name="KSO_WM_TEMPLATE_CATEGORY" val="diagram"/>
  <p:tag name="KSO_WM_TEMPLATE_INDEX" val="20207647"/>
  <p:tag name="KSO_WM_UNIT_BLOCK" val="0"/>
  <p:tag name="KSO_WM_UNIT_COMPATIBLE" val="0"/>
  <p:tag name="KSO_WM_UNIT_DEC_AREA_ID" val="dd940e2cd0154550a8164ad6b6cea6ea"/>
  <p:tag name="KSO_WM_UNIT_DEFAULT_FONT" val="24;44;4"/>
  <p:tag name="KSO_WM_UNIT_DIAGRAM_ISNUMVISUAL" val="0"/>
  <p:tag name="KSO_WM_UNIT_DIAGRAM_ISREFERUNIT" val="0"/>
  <p:tag name="KSO_WM_UNIT_HIGHLIGHT" val="0"/>
  <p:tag name="KSO_WM_UNIT_ID" val="diagram2020764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1"/>
</p:tagLst>
</file>

<file path=ppt/tags/tag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71.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FAULT_FONT" val="16;24;2"/>
  <p:tag name="KSO_WM_UNIT_DIAGRAM_ISNUMVISUAL" val="0"/>
  <p:tag name="KSO_WM_UNIT_DIAGRAM_ISREFERUNIT" val="0"/>
  <p:tag name="KSO_WM_UNIT_HIGHLIGHT" val="0"/>
  <p:tag name="KSO_WM_UNIT_ID" val="diagram20202305_1*f*1"/>
  <p:tag name="KSO_WM_UNIT_INDEX" val="1"/>
  <p:tag name="KSO_WM_UNIT_LAYERLEVEL" val="1"/>
  <p:tag name="KSO_WM_UNIT_NOCLEAR" val="0"/>
  <p:tag name="KSO_WM_UNIT_PLACING_PICTURE_MD4" val="0"/>
  <p:tag name="KSO_WM_UNIT_PRESET_TEXT" val="我们是致力于研究AI智能创作PPT的一个团队;我们潜心钻研幻灯片的演示规律与创作思路，希望通过人工智能解放用户双手，不仅高效，且精准。&#10;我们拥有金山办公软件30年的技术积累，以及一支富有研究精神，匠心做事的团队。"/>
  <p:tag name="KSO_WM_UNIT_SM_LIMIT_TYPE" val="1"/>
  <p:tag name="KSO_WM_UNIT_TEXT_FILL_FORE_SCHEMECOLOR_INDEX" val="13"/>
  <p:tag name="KSO_WM_UNIT_TEXT_FILL_FORE_SCHEMECOLOR_INDEX_BRIGHTNESS" val="0.35"/>
  <p:tag name="KSO_WM_UNIT_TEXT_FILL_TYPE" val="1"/>
  <p:tag name="KSO_WM_UNIT_TYPE" val="f"/>
  <p:tag name="KSO_WM_UNIT_VALUE" val="564"/>
</p:tagLst>
</file>

<file path=ppt/tags/tag72.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2305_1*i*1"/>
  <p:tag name="KSO_WM_UNIT_INDEX" val="1"/>
  <p:tag name="KSO_WM_UNIT_LAYERLEVEL" val="1"/>
  <p:tag name="KSO_WM_UNIT_PLACING_PICTURE_MD4" val="0"/>
  <p:tag name="KSO_WM_UNIT_SM_LIMIT_TYPE" val="1"/>
  <p:tag name="KSO_WM_UNIT_TYPE" val="i"/>
</p:tagLst>
</file>

<file path=ppt/tags/tag73.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1"/>
  <p:tag name="KSO_WM_UNIT_COMPATIBLE" val="0"/>
  <p:tag name="KSO_WM_UNIT_DEFAULT_FONT" val="32;36;4"/>
  <p:tag name="KSO_WM_UNIT_DIAGRAM_ISNUMVISUAL" val="0"/>
  <p:tag name="KSO_WM_UNIT_DIAGRAM_ISREFERUNIT" val="0"/>
  <p:tag name="KSO_WM_UNIT_HIGHLIGHT" val="0"/>
  <p:tag name="KSO_WM_UNIT_ID" val="diagram20202305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SM_LIMIT_TYPE" val="1"/>
  <p:tag name="KSO_WM_UNIT_TYPE" val="a"/>
  <p:tag name="KSO_WM_UNIT_VALUE" val="26"/>
</p:tagLst>
</file>

<file path=ppt/tags/tag74.xml><?xml version="1.0" encoding="utf-8"?>
<p:tagLst xmlns:p="http://schemas.openxmlformats.org/presentationml/2006/main">
  <p:tag name="KSO_WM_BEAUTIFY_FLAG" val="#wm#"/>
  <p:tag name="KSO_WM_SLIDE_BACKGROUND" val="[&quot;general&quot;,&quot;topBottom&quot;]"/>
  <p:tag name="KSO_WM_SLIDE_BACKGROUND_TYPE" val="topBottom"/>
  <p:tag name="KSO_WM_SLIDE_BK_DARK_LIGHT" val="2"/>
  <p:tag name="KSO_WM_SLIDE_CAN_ADD_NAVIGATION" val="1"/>
  <p:tag name="KSO_WM_SLIDE_ID" val="diagram20202305_1"/>
  <p:tag name="KSO_WM_SLIDE_INDEX" val="1"/>
  <p:tag name="KSO_WM_SLIDE_ITEM_CNT" val="0"/>
  <p:tag name="KSO_WM_SLIDE_LAYOUT" val="a_f_i"/>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9-02T15:19:11&quot;,&quot;maxSize&quot;:{&quot;size1&quot;:22.600000000000001},&quot;minSize&quot;:{&quot;size1&quot;:22.600000000000001},&quot;normalSize&quot;:{&quot;size1&quot;:22.600000000000001},&quot;subLayout&quot;:[{&quot;id&quot;:&quot;2020-09-02T15:19:11&quot;,&quot;margin&quot;:{&quot;bottom&quot;:0.82400000095367432,&quot;left&quot;:1.2699999809265137,&quot;right&quot;:1.2699999809265137,&quot;top&quot;:1.690000057220459},&quot;type&quot;:0},{&quot;backgroundInfo&quot;:[{&quot;bottom&quot;:0,&quot;bottomAbs&quot;:false,&quot;left&quot;:0,&quot;leftAbs&quot;:false,&quot;right&quot;:0,&quot;rightAbs&quot;:false,&quot;top&quot;:0.30275765100000002,&quot;topAbs&quot;:false,&quot;type&quot;:&quot;topBottom&quot;}],&quot;id&quot;:&quot;2020-09-02T15:19:11&quot;,&quot;margin&quot;:{&quot;bottom&quot;:2.5399999618530273,&quot;left&quot;:2.119999885559082,&quot;right&quot;:2.119999885559082,&quot;top&quot;:0.87599998712539673},&quot;type&quot;:0}],&quot;type&quot;:0}"/>
  <p:tag name="KSO_WM_SLIDE_POSITION" val="0*47"/>
  <p:tag name="KSO_WM_SLIDE_RATIO" val="1.777778"/>
  <p:tag name="KSO_WM_SLIDE_SIZE" val="960*494"/>
  <p:tag name="KSO_WM_SLIDE_SUBTYPE" val="pureTxt"/>
  <p:tag name="KSO_WM_SLIDE_TYPE" val="text"/>
  <p:tag name="KSO_WM_TAG_VERSION" val="1.0"/>
  <p:tag name="KSO_WM_TEMPLATE_CATEGORY" val="diagram"/>
  <p:tag name="KSO_WM_TEMPLATE_COLOR_TYPE" val="1"/>
  <p:tag name="KSO_WM_TEMPLATE_INDEX" val="20202305"/>
  <p:tag name="KSO_WM_TEMPLATE_MASTER_TYPE" val="0"/>
  <p:tag name="KSO_WM_TEMPLATE_SUBCATEGORY" val="11"/>
</p:tagLst>
</file>

<file path=ppt/tags/tag7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76.xml><?xml version="1.0" encoding="utf-8"?>
<p:tagLst xmlns:p="http://schemas.openxmlformats.org/presentationml/2006/main">
  <p:tag name="KSO_WM_ASSEMBLE_CHIP_INDEX" val="f0827f60b5704ab5bd129fac6836fbb0"/>
  <p:tag name="KSO_WM_BEAUTIFY_FLAG" val="#wm#"/>
  <p:tag name="KSO_WM_CHIP_FILLAREA_FILL_RULE" val="{&quot;fill_align&quot;:&quot;lm&quot;,&quot;fill_mode&quot;:&quot;full&quot;}"/>
  <p:tag name="KSO_WM_CHIP_GROUPID" val="5e7881253197e252a37019b5"/>
  <p:tag name="KSO_WM_CHIP_XID" val="5e7881253197e252a37019b6"/>
  <p:tag name="KSO_WM_TAG_VERSION" val="1.0"/>
  <p:tag name="KSO_WM_TEMPLATE_ASSEMBLE_GROUPID" val="5f48a2c2f3f92eac73830e1b"/>
  <p:tag name="KSO_WM_TEMPLATE_ASSEMBLE_XID" val="5f48a2c2f3f92eac73830e1b"/>
  <p:tag name="KSO_WM_TEMPLATE_CATEGORY" val="diagram"/>
  <p:tag name="KSO_WM_TEMPLATE_INDEX" val="20207363"/>
  <p:tag name="KSO_WM_UNIT_BLOCK" val="0"/>
  <p:tag name="KSO_WM_UNIT_COMPATIBLE" val="0"/>
  <p:tag name="KSO_WM_UNIT_DEC_AREA_ID" val="d149ce25e6d54bc4b1e4cc43c0b4681a"/>
  <p:tag name="KSO_WM_UNIT_DEFAULT_FONT" val="24;44;4"/>
  <p:tag name="KSO_WM_UNIT_DIAGRAM_ISNUMVISUAL" val="0"/>
  <p:tag name="KSO_WM_UNIT_DIAGRAM_ISREFERUNIT" val="0"/>
  <p:tag name="KSO_WM_UNIT_HIGHLIGHT" val="0"/>
  <p:tag name="KSO_WM_UNIT_ID" val="diagram2020736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1"/>
</p:tagLst>
</file>

<file path=ppt/tags/tag77.xml><?xml version="1.0" encoding="utf-8"?>
<p:tagLst xmlns:p="http://schemas.openxmlformats.org/presentationml/2006/main">
  <p:tag name="KSO_WM_ASSEMBLE_CHIP_INDEX" val="9c127226ad3848b386a67481e53f9a07"/>
  <p:tag name="KSO_WM_BEAUTIFY_FLAG" val="#wm#"/>
  <p:tag name="KSO_WM_CHIP_FILLAREA_FILL_RULE" val="{&quot;fill_align&quot;:&quot;cm&quot;,&quot;fill_mode&quot;:&quot;full&quot;}"/>
  <p:tag name="KSO_WM_CHIP_GROUPID" val="5e6b05596848fb12bee65ac8"/>
  <p:tag name="KSO_WM_CHIP_XID" val="5e6b05596848fb12bee65aca"/>
  <p:tag name="KSO_WM_TAG_VERSION" val="1.0"/>
  <p:tag name="KSO_WM_TEMPLATE_ASSEMBLE_GROUPID" val="5f48a2c2f3f92eac73830e1b"/>
  <p:tag name="KSO_WM_TEMPLATE_ASSEMBLE_XID" val="5f48a2c2f3f92eac73830e1b"/>
  <p:tag name="KSO_WM_TEMPLATE_CATEGORY" val="diagram"/>
  <p:tag name="KSO_WM_TEMPLATE_INDEX" val="20207363"/>
  <p:tag name="KSO_WM_UNIT_BLOCK" val="0"/>
  <p:tag name="KSO_WM_UNIT_COMPATIBLE" val="0"/>
  <p:tag name="KSO_WM_UNIT_DEC_AREA_ID" val="17d289467d28489cba112b6aea6e62a7"/>
  <p:tag name="KSO_WM_UNIT_DEFAULT_FONT" val="14;20;2"/>
  <p:tag name="KSO_WM_UNIT_DIAGRAM_ISNUMVISUAL" val="0"/>
  <p:tag name="KSO_WM_UNIT_DIAGRAM_ISREFERUNIT" val="0"/>
  <p:tag name="KSO_WM_UNIT_HIGHLIGHT" val="0"/>
  <p:tag name="KSO_WM_UNIT_ID" val="diagram2020736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SHOW_EDIT_AREA_INDICATION" val="1"/>
  <p:tag name="KSO_WM_UNIT_SUBTYPE" val="a"/>
  <p:tag name="KSO_WM_UNIT_SUPPORT_UNIT_TYPE" val="[&quot;d&quot;,&quot;l&quot;,&quot;m&quot;,&quot;n&quot;,&quot;o&quot;,&quot;p&quot;,&quot;q&quot;,&quot;r&quot;,&quot;δ&quot;,&quot;ε&quot;,&quot;ζ&quot;,&quot;η&quot;,&quot;β&quot;,&quot;α&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79"/>
</p:tagLst>
</file>

<file path=ppt/tags/tag78.xml><?xml version="1.0" encoding="utf-8"?>
<p:tagLst xmlns:p="http://schemas.openxmlformats.org/presentationml/2006/main">
  <p:tag name="KSO_WM_BEAUTIFY_FLAG" val="#wm#"/>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
  <p:tag name="KSO_WM_CHIP_GROUPID" val="5e6ef8ed605d5daf04fe5f5f"/>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ef8ed605d5daf04fe5f60"/>
  <p:tag name="KSO_WM_SLIDE_BACKGROUND" val="[&quot;navigation&quot;]"/>
  <p:tag name="KSO_WM_SLIDE_BACKGROUND_TYPE" val="navigation"/>
  <p:tag name="KSO_WM_SLIDE_BK_DARK_LIGHT" val="2"/>
  <p:tag name="KSO_WM_SLIDE_CAN_ADD_NAVIGATION" val="1"/>
  <p:tag name="KSO_WM_SLIDE_ID" val="diagram20207363_1"/>
  <p:tag name="KSO_WM_SLIDE_INDEX" val="1"/>
  <p:tag name="KSO_WM_SLIDE_ITEM_CNT" val="0"/>
  <p:tag name="KSO_WM_SLIDE_LAYOUT" val="a_f"/>
  <p:tag name="KSO_WM_SLIDE_LAYOUT_CNT" val="1_1"/>
  <p:tag name="KSO_WM_SLIDE_LAYOUT_INFO" val="{&quot;id&quot;:&quot;2020-08-28T14:22:5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2:59&quot;,&quot;margin&quot;:{&quot;bottom&quot;:0.42300000786781311,&quot;left&quot;:1.2699999809265137,&quot;right&quot;:1.2699999809265137,&quot;top&quot;:0.42300000786781311},&quot;type&quot;:0},{&quot;id&quot;:&quot;2020-08-28T14:22:59&quot;,&quot;margin&quot;:{&quot;bottom&quot;:2.5399999618530273,&quot;left&quot;:2.5399999618530273,&quot;right&quot;:2.5399999618530273,&quot;top&quot;:1.6929999589920044},&quot;type&quot;:0}],&quot;type&quot;:0}"/>
  <p:tag name="KSO_WM_SLIDE_POSITION" val="24*12"/>
  <p:tag name="KSO_WM_SLIDE_RATIO" val="1.777778"/>
  <p:tag name="KSO_WM_SLIDE_SIZE" val="912*456"/>
  <p:tag name="KSO_WM_SLIDE_SUBTYPE" val="pureTxt"/>
  <p:tag name="KSO_WM_SLIDE_SUPPORT_FEATURE_TYPE" val="0"/>
  <p:tag name="KSO_WM_SLIDE_TYPE" val="text"/>
  <p:tag name="KSO_WM_TAG_VERSION" val="1.0"/>
  <p:tag name="KSO_WM_TEMPLATE_ASSEMBLE_GROUPID" val="5f48a2c2f3f92eac73830e1b"/>
  <p:tag name="KSO_WM_TEMPLATE_ASSEMBLE_XID" val="5f48a2c2f3f92eac73830e1b"/>
  <p:tag name="KSO_WM_TEMPLATE_CATEGORY" val="diagram"/>
  <p:tag name="KSO_WM_TEMPLATE_COLOR_TYPE" val="1"/>
  <p:tag name="KSO_WM_TEMPLATE_INDEX" val="20207363"/>
  <p:tag name="KSO_WM_TEMPLATE_MASTER_TYPE" val="0"/>
  <p:tag name="KSO_WM_TEMPLATE_SUBCATEGORY" val="21"/>
</p:tagLst>
</file>

<file path=ppt/tags/tag79.xml><?xml version="1.0" encoding="utf-8"?>
<p:tagLst xmlns:p="http://schemas.openxmlformats.org/presentationml/2006/main">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FILL_FORE_SCHEMECOLOR_INDEX" val="6"/>
  <p:tag name="KSO_WM_UNIT_FILL_FORE_SCHEMECOLOR_INDEX_BRIGHTNESS" val="0.8"/>
  <p:tag name="KSO_WM_UNIT_FILL_TYPE" val="1"/>
  <p:tag name="KSO_WM_UNIT_HIGHLIGHT" val="0"/>
  <p:tag name="KSO_WM_UNIT_ID" val="diagram20204619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8.xml><?xml version="1.0" encoding="utf-8"?>
<p:tagLst xmlns:p="http://schemas.openxmlformats.org/presentationml/2006/main">
  <p:tag name="KSO_WM_BEAUTIFY_FLAG" val="#wm#"/>
  <p:tag name="KSO_WM_DIAGRAM_GROUP_CODE" val="ζ1-1"/>
  <p:tag name="KSO_WM_TAG_VERSION" val="1.0"/>
  <p:tag name="KSO_WM_TEMPLATE_CATEGORY" val="mixed"/>
  <p:tag name="KSO_WM_TEMPLATE_INDEX" val="20199739"/>
  <p:tag name="KSO_WM_UNIT_COMPATIBLE" val="0"/>
  <p:tag name="KSO_WM_UNIT_DIAGRAM_ISNUMVISUAL" val="0"/>
  <p:tag name="KSO_WM_UNIT_DIAGRAM_ISREFERUNIT" val="0"/>
  <p:tag name="KSO_WM_UNIT_DIAGRAM_MODELTYPE" val="flashPicture"/>
  <p:tag name="KSO_WM_UNIT_FILL_FORE_SCHEMECOLOR_INDEX" val="14"/>
  <p:tag name="KSO_WM_UNIT_FILL_FORE_SCHEMECOLOR_INDEX_BRIGHTNESS" val="-0.15"/>
  <p:tag name="KSO_WM_UNIT_FILL_TYPE" val="1"/>
  <p:tag name="KSO_WM_UNIT_HIGHLIGHT" val="0"/>
  <p:tag name="KSO_WM_UNIT_ID" val="mixed20199739_1*ζ_i*1_1"/>
  <p:tag name="KSO_WM_UNIT_INDEX" val="1_1"/>
  <p:tag name="KSO_WM_UNIT_LAYERLEVEL" val="1_1"/>
  <p:tag name="KSO_WM_UNIT_SUBTYPE" val="f"/>
  <p:tag name="KSO_WM_UNIT_TEXT_FILL_FORE_SCHEMECOLOR_INDEX" val="2"/>
  <p:tag name="KSO_WM_UNIT_TEXT_FILL_FORE_SCHEMECOLOR_INDEX_BRIGHTNESS" val="0"/>
  <p:tag name="KSO_WM_UNIT_TEXT_FILL_TYPE" val="1"/>
  <p:tag name="KSO_WM_UNIT_TYPE" val="ζ_i"/>
  <p:tag name="KSO_WM_UNIT_USESOURCEFORMAT_APPLY" val="1"/>
</p:tagLst>
</file>

<file path=ppt/tags/tag80.xml><?xml version="1.0" encoding="utf-8"?>
<p:tagLst xmlns:p="http://schemas.openxmlformats.org/presentationml/2006/main">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HIGHLIGHT" val="0"/>
  <p:tag name="KSO_WM_UNIT_ID" val="diagram20204619_1*d*1"/>
  <p:tag name="KSO_WM_UNIT_INDEX" val="1"/>
  <p:tag name="KSO_WM_UNIT_LAYERLEVEL" val="1"/>
  <p:tag name="KSO_WM_UNIT_PLACING_PICTURE_USER_VIEWPORT" val="{&quot;height&quot;:4088.6488188976377,&quot;width&quot;:5451.5307086614175}"/>
  <p:tag name="KSO_WM_UNIT_SUPPORT_UNIT_TYPE" val="[&quot;d&quot;]"/>
  <p:tag name="KSO_WM_UNIT_TYPE" val="d"/>
  <p:tag name="KSO_WM_UNIT_VALUE" val="961*1281"/>
</p:tagLst>
</file>

<file path=ppt/tags/tag81.xml><?xml version="1.0" encoding="utf-8"?>
<p:tagLst xmlns:p="http://schemas.openxmlformats.org/presentationml/2006/main">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HIGHLIGHT" val="0"/>
  <p:tag name="KSO_WM_UNIT_ID" val="diagram20204619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4"/>
  <p:tag name="KSO_WM_UNIT_TEXT_FILL_FORE_SCHEMECOLOR_INDEX_BRIGHTNESS" val="0"/>
  <p:tag name="KSO_WM_UNIT_TEXT_FILL_TYPE" val="1"/>
  <p:tag name="KSO_WM_UNIT_TYPE" val="f"/>
  <p:tag name="KSO_WM_UNIT_VALUE" val="384"/>
</p:tagLst>
</file>

<file path=ppt/tags/tag82.xml><?xml version="1.0" encoding="utf-8"?>
<p:tagLst xmlns:p="http://schemas.openxmlformats.org/presentationml/2006/main">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04619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83.xml><?xml version="1.0" encoding="utf-8"?>
<p:tagLst xmlns:p="http://schemas.openxmlformats.org/presentationml/2006/main">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04619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84.xml><?xml version="1.0" encoding="utf-8"?>
<p:tagLst xmlns:p="http://schemas.openxmlformats.org/presentationml/2006/main">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04619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85.xml><?xml version="1.0" encoding="utf-8"?>
<p:tagLst xmlns:p="http://schemas.openxmlformats.org/presentationml/2006/main">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04619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86.xml><?xml version="1.0" encoding="utf-8"?>
<p:tagLst xmlns:p="http://schemas.openxmlformats.org/presentationml/2006/main">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04619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87.xml><?xml version="1.0" encoding="utf-8"?>
<p:tagLst xmlns:p="http://schemas.openxmlformats.org/presentationml/2006/main">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04619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88.xml><?xml version="1.0" encoding="utf-8"?>
<p:tagLst xmlns:p="http://schemas.openxmlformats.org/presentationml/2006/main">
  <p:tag name="KSO_WM_BEAUTIFY_FLAG" val="#wm#"/>
  <p:tag name="KSO_WM_SLIDE_BACKGROUND_TYPE" val="general"/>
  <p:tag name="KSO_WM_SLIDE_BK_DARK_LIGHT" val="2"/>
  <p:tag name="KSO_WM_SLIDE_ID" val="diagram20204619_1"/>
  <p:tag name="KSO_WM_SLIDE_INDEX" val="1"/>
  <p:tag name="KSO_WM_SLIDE_ITEM_CNT" val="0"/>
  <p:tag name="KSO_WM_SLIDE_LAYOUT" val="a_b_d_f"/>
  <p:tag name="KSO_WM_SLIDE_LAYOUT_CNT" val="1_1_1_1"/>
  <p:tag name="KSO_WM_SLIDE_POSITION" val="50*0"/>
  <p:tag name="KSO_WM_SLIDE_SIZE" val="859*540"/>
  <p:tag name="KSO_WM_SLIDE_SUBTYPE" val="picTxt"/>
  <p:tag name="KSO_WM_SLIDE_TYPE" val="text"/>
  <p:tag name="KSO_WM_TAG_VERSION" val="1.0"/>
  <p:tag name="KSO_WM_TEMPLATE_CATEGORY" val="diagram"/>
  <p:tag name="KSO_WM_TEMPLATE_COLOR_TYPE" val="1"/>
  <p:tag name="KSO_WM_TEMPLATE_INDEX" val="20204619"/>
  <p:tag name="KSO_WM_TEMPLATE_MASTER_TYPE" val="0"/>
  <p:tag name="KSO_WM_TEMPLATE_SUBCATEGORY" val="0"/>
</p:tagLst>
</file>

<file path=ppt/tags/tag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9.xml><?xml version="1.0" encoding="utf-8"?>
<p:tagLst xmlns:p="http://schemas.openxmlformats.org/presentationml/2006/main">
  <p:tag name="KSO_WM_BEAUTIFY_FLAG" val="#wm#"/>
  <p:tag name="KSO_WM_DIAGRAM_GROUP_CODE" val="ζ1-1"/>
  <p:tag name="KSO_WM_TAG_VERSION" val="1.0"/>
  <p:tag name="KSO_WM_TEMPLATE_CATEGORY" val="mixed"/>
  <p:tag name="KSO_WM_TEMPLATE_INDEX" val="20199739"/>
  <p:tag name="KSO_WM_UNIT_COMPATIBLE" val="0"/>
  <p:tag name="KSO_WM_UNIT_DIAGRAM_ISNUMVISUAL" val="0"/>
  <p:tag name="KSO_WM_UNIT_DIAGRAM_ISREFERUNIT" val="0"/>
  <p:tag name="KSO_WM_UNIT_DIAGRAM_MODELTYPE" val="flashPicture"/>
  <p:tag name="KSO_WM_UNIT_FLASH_PICTURE_RATE" val="2"/>
  <p:tag name="KSO_WM_UNIT_HIGHLIGHT" val="0"/>
  <p:tag name="KSO_WM_UNIT_ID" val="mixed20199739_1*ζ_h_d*1_2_1"/>
  <p:tag name="KSO_WM_UNIT_INDEX" val="1_2_1"/>
  <p:tag name="KSO_WM_UNIT_LAYERLEVEL" val="1_1_1"/>
  <p:tag name="KSO_WM_UNIT_TYPE" val="ζ_h_d"/>
  <p:tag name="KSO_WM_UNIT_USESOURCEFORMAT_APPLY" val="1"/>
  <p:tag name="KSO_WM_UNIT_VALUE" val="896*896"/>
  <p:tag name="PA" val="v5.2.4"/>
  <p:tag name="RESOURCELIBID_ANIM" val="557083"/>
</p:tagLst>
</file>

<file path=ppt/tags/tag90.xml><?xml version="1.0" encoding="utf-8"?>
<p:tagLst xmlns:p="http://schemas.openxmlformats.org/presentationml/2006/main">
  <p:tag name="KSO_WM_BEAUTIFY_FLAG" val="#wm#"/>
  <p:tag name="KSO_WM_TAG_VERSION" val="1.0"/>
  <p:tag name="KSO_WM_TEMPLATE_CATEGORY" val="diagram"/>
  <p:tag name="KSO_WM_TEMPLATE_INDEX" val="20203892"/>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3892_1*i*8"/>
  <p:tag name="KSO_WM_UNIT_INDEX" val="8"/>
  <p:tag name="KSO_WM_UNIT_LAYERLEVEL" val="1"/>
  <p:tag name="KSO_WM_UNIT_SM_LIMIT_TYPE" val="1"/>
  <p:tag name="KSO_WM_UNIT_TEXT_FILL_FORE_SCHEMECOLOR_INDEX" val="2"/>
  <p:tag name="KSO_WM_UNIT_TEXT_FILL_FORE_SCHEMECOLOR_INDEX_BRIGHTNESS" val="0"/>
  <p:tag name="KSO_WM_UNIT_TEXT_FILL_TYPE" val="1"/>
  <p:tag name="KSO_WM_UNIT_TEXTBOXSTYLE_ADJUSTLEFT" val="10_-35.445"/>
  <p:tag name="KSO_WM_UNIT_TEXTBOXSTYLE_ADJUSTTOP" val="0_-63.95001"/>
  <p:tag name="KSO_WM_UNIT_TEXTBOXSTYLE_SHAPETYPE" val="1"/>
  <p:tag name="KSO_WM_UNIT_TYPE" val="i"/>
</p:tagLst>
</file>

<file path=ppt/tags/tag91.xml><?xml version="1.0" encoding="utf-8"?>
<p:tagLst xmlns:p="http://schemas.openxmlformats.org/presentationml/2006/main">
  <p:tag name="KSO_WM_BEAUTIFY_FLAG" val="#wm#"/>
  <p:tag name="KSO_WM_TAG_VERSION" val="1.0"/>
  <p:tag name="KSO_WM_TEMPLATE_CATEGORY" val="diagram"/>
  <p:tag name="KSO_WM_TEMPLATE_INDEX" val="20203892"/>
  <p:tag name="KSO_WM_UNIT_BLOCK" val="0"/>
  <p:tag name="KSO_WM_UNIT_COMPATIBLE" val="0"/>
  <p:tag name="KSO_WM_UNIT_DEFAULT_FONT" val="16;20;2"/>
  <p:tag name="KSO_WM_UNIT_DIAGRAM_ISNUMVISUAL" val="0"/>
  <p:tag name="KSO_WM_UNIT_DIAGRAM_ISREFERUNIT" val="0"/>
  <p:tag name="KSO_WM_UNIT_HIGHLIGHT" val="0"/>
  <p:tag name="KSO_WM_UNIT_ID" val="diagram20203892_1*f*1"/>
  <p:tag name="KSO_WM_UNIT_INDEX" val="1"/>
  <p:tag name="KSO_WM_UNIT_LAYERLEVEL" val="1"/>
  <p:tag name="KSO_WM_UNIT_NOCLEAR" val="0"/>
  <p:tag name="KSO_WM_UNIT_PRESET_TEXT" val="我们是致力于研究AI智能创作PPT的一个团队;&#10;我们潜心钻研幻灯片的演示规律与创作思路，希望通过人工智能解放用户双手，不仅高效，而且精准。"/>
  <p:tag name="KSO_WM_UNIT_SUBTYPE" val="a"/>
  <p:tag name="KSO_WM_UNIT_TEXT_FILL_FORE_SCHEMECOLOR_INDEX" val="13"/>
  <p:tag name="KSO_WM_UNIT_TEXT_FILL_FORE_SCHEMECOLOR_INDEX_BRIGHTNESS" val="0.35"/>
  <p:tag name="KSO_WM_UNIT_TEXT_FILL_TYPE" val="1"/>
  <p:tag name="KSO_WM_UNIT_TYPE" val="f"/>
  <p:tag name="KSO_WM_UNIT_VALUE" val="85"/>
</p:tagLst>
</file>

<file path=ppt/tags/tag92.xml><?xml version="1.0" encoding="utf-8"?>
<p:tagLst xmlns:p="http://schemas.openxmlformats.org/presentationml/2006/main">
  <p:tag name="KSO_WM_BEAUTIFY_FLAG" val="#wm#"/>
  <p:tag name="KSO_WM_TAG_VERSION" val="1.0"/>
  <p:tag name="KSO_WM_TEMPLATE_CATEGORY" val="diagram"/>
  <p:tag name="KSO_WM_TEMPLATE_INDEX" val="20203892"/>
  <p:tag name="KSO_WM_UNIT_BLOCK" val="0"/>
  <p:tag name="KSO_WM_UNIT_COMPATIBLE" val="0"/>
  <p:tag name="KSO_WM_UNIT_DEFAULT_FONT" val="28;32;4"/>
  <p:tag name="KSO_WM_UNIT_DIAGRAM_ISNUMVISUAL" val="0"/>
  <p:tag name="KSO_WM_UNIT_DIAGRAM_ISREFERUNIT" val="0"/>
  <p:tag name="KSO_WM_UNIT_HIGHLIGHT" val="0"/>
  <p:tag name="KSO_WM_UNIT_ID" val="diagram20203892_1*a*1"/>
  <p:tag name="KSO_WM_UNIT_INDEX" val="1"/>
  <p:tag name="KSO_WM_UNIT_ISCONTENTSTITLE" val="0"/>
  <p:tag name="KSO_WM_UNIT_ISNUMDGMTITLE" val="0"/>
  <p:tag name="KSO_WM_UNIT_LAYERLEVEL" val="1"/>
  <p:tag name="KSO_WM_UNIT_NOCLEAR" val="0"/>
  <p:tag name="KSO_WM_UNIT_PRESET_TEXT" val="单击输入大标题"/>
  <p:tag name="KSO_WM_UNIT_TYPE" val="a"/>
  <p:tag name="KSO_WM_UNIT_VALUE" val="30"/>
</p:tagLst>
</file>

<file path=ppt/tags/tag93.xml><?xml version="1.0" encoding="utf-8"?>
<p:tagLst xmlns:p="http://schemas.openxmlformats.org/presentationml/2006/main">
  <p:tag name="KSO_WM_BEAUTIFY_FLAG" val="#wm#"/>
  <p:tag name="KSO_WM_TAG_VERSION" val="1.0"/>
  <p:tag name="KSO_WM_TEMPLATE_CATEGORY" val="diagram"/>
  <p:tag name="KSO_WM_TEMPLATE_INDEX" val="20203892"/>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3892_1*i*3"/>
  <p:tag name="KSO_WM_UNIT_INDEX" val="3"/>
  <p:tag name="KSO_WM_UNIT_LAYERLEVEL" val="1"/>
  <p:tag name="KSO_WM_UNIT_SM_LIMIT_TYPE" val="1"/>
  <p:tag name="KSO_WM_UNIT_TYPE" val="i"/>
</p:tagLst>
</file>

<file path=ppt/tags/tag94.xml><?xml version="1.0" encoding="utf-8"?>
<p:tagLst xmlns:p="http://schemas.openxmlformats.org/presentationml/2006/main">
  <p:tag name="KSO_WM_BEAUTIFY_FLAG" val="#wm#"/>
  <p:tag name="KSO_WM_TAG_VERSION" val="1.0"/>
  <p:tag name="KSO_WM_TEMPLATE_CATEGORY" val="diagram"/>
  <p:tag name="KSO_WM_TEMPLATE_INDEX" val="20203892"/>
  <p:tag name="KSO_WM_UNIT_COMPATIBLE" val="0"/>
  <p:tag name="KSO_WM_UNIT_DIAGRAM_ISNUMVISUAL" val="0"/>
  <p:tag name="KSO_WM_UNIT_DIAGRAM_ISREFERUNIT" val="0"/>
  <p:tag name="KSO_WM_UNIT_FILL_FORE_SCHEMECOLOR_INDEX" val="8"/>
  <p:tag name="KSO_WM_UNIT_FILL_FORE_SCHEMECOLOR_INDEX_BRIGHTNESS" val="-0.25"/>
  <p:tag name="KSO_WM_UNIT_FILL_TYPE" val="1"/>
  <p:tag name="KSO_WM_UNIT_HIGHLIGHT" val="0"/>
  <p:tag name="KSO_WM_UNIT_ID" val="diagram20203892_1*i*4"/>
  <p:tag name="KSO_WM_UNIT_INDEX" val="4"/>
  <p:tag name="KSO_WM_UNIT_LAYERLEVEL" val="1"/>
  <p:tag name="KSO_WM_UNIT_SM_LIMIT_TYPE" val="1"/>
  <p:tag name="KSO_WM_UNIT_TYPE" val="i"/>
</p:tagLst>
</file>

<file path=ppt/tags/tag95.xml><?xml version="1.0" encoding="utf-8"?>
<p:tagLst xmlns:p="http://schemas.openxmlformats.org/presentationml/2006/main">
  <p:tag name="KSO_WM_BEAUTIFY_FLAG" val="#wm#"/>
  <p:tag name="KSO_WM_TAG_VERSION" val="1.0"/>
  <p:tag name="KSO_WM_TEMPLATE_CATEGORY" val="diagram"/>
  <p:tag name="KSO_WM_TEMPLATE_INDEX" val="20203892"/>
  <p:tag name="KSO_WM_UNIT_COMPATIBLE" val="0"/>
  <p:tag name="KSO_WM_UNIT_DIAGRAM_ISNUMVISUAL" val="0"/>
  <p:tag name="KSO_WM_UNIT_DIAGRAM_ISREFERUNIT" val="0"/>
  <p:tag name="KSO_WM_UNIT_FILL_FORE_SCHEMECOLOR_INDEX" val="8"/>
  <p:tag name="KSO_WM_UNIT_FILL_FORE_SCHEMECOLOR_INDEX_BRIGHTNESS" val="-0.25"/>
  <p:tag name="KSO_WM_UNIT_FILL_TYPE" val="1"/>
  <p:tag name="KSO_WM_UNIT_HIGHLIGHT" val="0"/>
  <p:tag name="KSO_WM_UNIT_ID" val="diagram20203892_1*i*5"/>
  <p:tag name="KSO_WM_UNIT_INDEX" val="5"/>
  <p:tag name="KSO_WM_UNIT_LAYERLEVEL" val="1"/>
  <p:tag name="KSO_WM_UNIT_SM_LIMIT_TYPE" val="1"/>
  <p:tag name="KSO_WM_UNIT_TYPE" val="i"/>
</p:tagLst>
</file>

<file path=ppt/tags/tag96.xml><?xml version="1.0" encoding="utf-8"?>
<p:tagLst xmlns:p="http://schemas.openxmlformats.org/presentationml/2006/main">
  <p:tag name="KSO_WM_BEAUTIFY_FLAG" val="#wm#"/>
  <p:tag name="KSO_WM_TAG_VERSION" val="1.0"/>
  <p:tag name="KSO_WM_TEMPLATE_CATEGORY" val="diagram"/>
  <p:tag name="KSO_WM_TEMPLATE_INDEX" val="20203892"/>
  <p:tag name="KSO_WM_UNIT_COMPATIBLE" val="0"/>
  <p:tag name="KSO_WM_UNIT_DIAGRAM_ISNUMVISUAL" val="0"/>
  <p:tag name="KSO_WM_UNIT_DIAGRAM_ISREFERUNIT" val="0"/>
  <p:tag name="KSO_WM_UNIT_FILL_FORE_SCHEMECOLOR_INDEX" val="8"/>
  <p:tag name="KSO_WM_UNIT_FILL_FORE_SCHEMECOLOR_INDEX_BRIGHTNESS" val="-0.25"/>
  <p:tag name="KSO_WM_UNIT_FILL_TYPE" val="1"/>
  <p:tag name="KSO_WM_UNIT_HIGHLIGHT" val="0"/>
  <p:tag name="KSO_WM_UNIT_ID" val="diagram20203892_1*i*6"/>
  <p:tag name="KSO_WM_UNIT_INDEX" val="6"/>
  <p:tag name="KSO_WM_UNIT_LAYERLEVEL" val="1"/>
  <p:tag name="KSO_WM_UNIT_SM_LIMIT_TYPE" val="1"/>
  <p:tag name="KSO_WM_UNIT_TYPE" val="i"/>
</p:tagLst>
</file>

<file path=ppt/tags/tag97.xml><?xml version="1.0" encoding="utf-8"?>
<p:tagLst xmlns:p="http://schemas.openxmlformats.org/presentationml/2006/main">
  <p:tag name="KSO_WM_BEAUTIFY_FLAG" val="#wm#"/>
  <p:tag name="KSO_WM_SLIDE_BACKGROUND" val="[&quot;general&quot;,&quot;navigation&quot;]"/>
  <p:tag name="KSO_WM_SLIDE_BACKGROUND_TYPE" val="navigation"/>
  <p:tag name="KSO_WM_SLIDE_BK_DARK_LIGHT" val="2"/>
  <p:tag name="KSO_WM_SLIDE_CAN_ADD_NAVIGATION" val="1"/>
  <p:tag name="KSO_WM_SLIDE_ID" val="diagram20203892_1"/>
  <p:tag name="KSO_WM_SLIDE_INDEX" val="1"/>
  <p:tag name="KSO_WM_SLIDE_ITEM_CNT" val="0"/>
  <p:tag name="KSO_WM_SLIDE_LAYOUT" val="a_d_f_i"/>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0-09-02T15:35:20&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09-02T15:35:20&quot;,&quot;margin&quot;:{&quot;bottom&quot;:0.43000000715255737,&quot;left&quot;:1.690000057220459,&quot;right&quot;:1.690000057220459,&quot;top&quot;:0.43000000715255737},&quot;type&quot;:0},{&quot;direction&quot;:1,&quot;id&quot;:&quot;2020-09-02T15:35:20&quot;,&quot;maxSize&quot;:{&quot;size1&quot;:71.002267818781547},&quot;minSize&quot;:{&quot;size1&quot;:40.302267818781544},&quot;normalSize&quot;:{&quot;size1&quot;:71.002267818781547},&quot;subLayout&quot;:[{&quot;id&quot;:&quot;2020-09-02T15:35:20&quot;,&quot;margin&quot;:{&quot;bottom&quot;:5.8600001335144043,&quot;left&quot;:2.5499999523162842,&quot;right&quot;:2.9600000381469727,&quot;top&quot;:4.1100001335144043},&quot;type&quot;:0},{&quot;id&quot;:&quot;2020-09-02T15:35:20&quot;,&quot;margin&quot;:{&quot;bottom&quot;:4.0399999618530273,&quot;left&quot;:0.026000002399086952,&quot;right&quot;:2.130000114440918,&quot;top&quot;:2.2690002918243408},&quot;type&quot;:0}],&quot;type&quot;:0}],&quot;type&quot;:0}"/>
  <p:tag name="KSO_WM_SLIDE_POSITION" val="0*0"/>
  <p:tag name="KSO_WM_SLIDE_RATIO" val="1.777778"/>
  <p:tag name="KSO_WM_SLIDE_SIZE" val="960*508"/>
  <p:tag name="KSO_WM_SLIDE_SUBTYPE" val="picTxt"/>
  <p:tag name="KSO_WM_SLIDE_TYPE" val="text"/>
  <p:tag name="KSO_WM_TAG_VERSION" val="1.0"/>
  <p:tag name="KSO_WM_TEMPLATE_CATEGORY" val="diagram"/>
  <p:tag name="KSO_WM_TEMPLATE_COLOR_TYPE" val="1"/>
  <p:tag name="KSO_WM_TEMPLATE_INDEX" val="20203892"/>
  <p:tag name="KSO_WM_TEMPLATE_MASTER_TYPE" val="0"/>
  <p:tag name="KSO_WM_TEMPLATE_SUBCATEGORY" val="11"/>
</p:tagLst>
</file>

<file path=ppt/tags/tag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heme/theme1.xml><?xml version="1.0" encoding="utf-8"?>
<a:theme xmlns:a="http://schemas.openxmlformats.org/drawingml/2006/main" name="4_Office 主题​​">
  <a:themeElements>
    <a:clrScheme name="自定义 2">
      <a:dk1>
        <a:sysClr val="windowText" lastClr="000000"/>
      </a:dk1>
      <a:lt1>
        <a:sysClr val="window" lastClr="FFFFFF"/>
      </a:lt1>
      <a:dk2>
        <a:srgbClr val="A8D08D"/>
      </a:dk2>
      <a:lt2>
        <a:srgbClr val="538135"/>
      </a:lt2>
      <a:accent1>
        <a:srgbClr val="78B64F"/>
      </a:accent1>
      <a:accent2>
        <a:srgbClr val="507B32"/>
      </a:accent2>
      <a:accent3>
        <a:srgbClr val="CAE2BA"/>
      </a:accent3>
      <a:accent4>
        <a:srgbClr val="A8D08D"/>
      </a:accent4>
      <a:accent5>
        <a:srgbClr val="3E6027"/>
      </a:accent5>
      <a:accent6>
        <a:srgbClr val="70AD47"/>
      </a:accent6>
      <a:hlink>
        <a:srgbClr val="6CA648"/>
      </a:hlink>
      <a:folHlink>
        <a:srgbClr val="954F72"/>
      </a:folHlink>
    </a:clrScheme>
    <a:fontScheme name="temp">
      <a:majorFont>
        <a:latin typeface="Arial"/>
        <a:ea typeface="方正启体简体"/>
        <a:cs typeface=""/>
      </a:majorFont>
      <a:minorFont>
        <a:latin typeface="Arial"/>
        <a:ea typeface="方正启体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3535</Words>
  <Application>WPS 演示</Application>
  <PresentationFormat>全屏显示(4:3)</PresentationFormat>
  <Paragraphs>262</Paragraphs>
  <Slides>30</Slides>
  <Notes>2</Notes>
  <HiddenSlides>0</HiddenSlides>
  <MMClips>0</MMClips>
  <ScaleCrop>false</ScaleCrop>
  <HeadingPairs>
    <vt:vector size="8" baseType="variant">
      <vt:variant>
        <vt:lpstr>已用的字体</vt:lpstr>
      </vt:variant>
      <vt:variant>
        <vt:i4>26</vt:i4>
      </vt:variant>
      <vt:variant>
        <vt:lpstr>主题</vt:lpstr>
      </vt:variant>
      <vt:variant>
        <vt:i4>1</vt:i4>
      </vt:variant>
      <vt:variant>
        <vt:lpstr>嵌入 OLE 服务器</vt:lpstr>
      </vt:variant>
      <vt:variant>
        <vt:i4>3</vt:i4>
      </vt:variant>
      <vt:variant>
        <vt:lpstr>幻灯片标题</vt:lpstr>
      </vt:variant>
      <vt:variant>
        <vt:i4>30</vt:i4>
      </vt:variant>
    </vt:vector>
  </HeadingPairs>
  <TitlesOfParts>
    <vt:vector size="60" baseType="lpstr">
      <vt:lpstr>Arial</vt:lpstr>
      <vt:lpstr>宋体</vt:lpstr>
      <vt:lpstr>Wingdings</vt:lpstr>
      <vt:lpstr>Franklin Gothic Book</vt:lpstr>
      <vt:lpstr>仿宋</vt:lpstr>
      <vt:lpstr>微软雅黑</vt:lpstr>
      <vt:lpstr>华文新魏</vt:lpstr>
      <vt:lpstr>Segoe UI</vt:lpstr>
      <vt:lpstr>Wingdings</vt:lpstr>
      <vt:lpstr>Century Schoolbook</vt:lpstr>
      <vt:lpstr>Arial</vt:lpstr>
      <vt:lpstr>Wingdings 2</vt:lpstr>
      <vt:lpstr>Verdana</vt:lpstr>
      <vt:lpstr>黑体</vt:lpstr>
      <vt:lpstr>Perpetua</vt:lpstr>
      <vt:lpstr>Arial Unicode MS</vt:lpstr>
      <vt:lpstr>Times New Roman</vt:lpstr>
      <vt:lpstr>Courier New</vt:lpstr>
      <vt:lpstr>Times New Roman</vt:lpstr>
      <vt:lpstr>楷体_GB2312</vt:lpstr>
      <vt:lpstr>新宋体</vt:lpstr>
      <vt:lpstr>华文琥珀</vt:lpstr>
      <vt:lpstr>华文隶书</vt:lpstr>
      <vt:lpstr>WPS-Bullets</vt:lpstr>
      <vt:lpstr>方正启体简体</vt:lpstr>
      <vt:lpstr>Segoe Print</vt:lpstr>
      <vt:lpstr>4_Office 主题​​</vt:lpstr>
      <vt:lpstr>Word.Document.12</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写作风格</vt:lpstr>
      <vt:lpstr>代表作品: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素材来源网站好课件-www.haokj.cn</dc:title>
  <dc:creator>素材来源网站好课件-www.haokj.cn</dc:creator>
  <dc:description>素材来源网站好课件-www.haokj.cn</dc:description>
  <dc:subject>素材来源网站好课件-www.haokj.cn</dc:subject>
  <cp:lastModifiedBy>sg</cp:lastModifiedBy>
  <cp:revision>5</cp:revision>
  <cp:lastPrinted>2021-02-06T12:07:00Z</cp:lastPrinted>
  <dcterms:created xsi:type="dcterms:W3CDTF">2021-02-06T12:07:00Z</dcterms:created>
  <dcterms:modified xsi:type="dcterms:W3CDTF">2021-09-13T00:56:27Z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1E48CF0BE46844D9AD4F2EDD35A2482C</vt:lpwstr>
  </property>
  <property fmtid="{D5CDD505-2E9C-101B-9397-08002B2CF9AE}" pid="7" name="KSOProductBuildVer">
    <vt:lpwstr>2052-11.3.0.9228</vt:lpwstr>
  </property>
</Properties>
</file>