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3" d="100"/>
          <a:sy n="93" d="100"/>
        </p:scale>
        <p:origin x="72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tags" Target="tags/tag63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r">
              <a:defRPr sz="1200"/>
            </a:lvl1pPr>
          </a:lstStyle>
          <a:p>
            <a:pPr/>
            <a:fld id="{FC01EFDD-91F8-495A-91D7-EB018522F674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r">
              <a:defRPr sz="1200"/>
            </a:lvl1pPr>
          </a:lstStyle>
          <a:p>
            <a:pPr/>
            <a:fld id="{FFC5C579-5EAB-4D4D-A688-CF27E536ED03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defPPr/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/>
              <a:t>1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9EFD9D74-47D9-4702-A33C-335B63B48DBF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/>
            <a:fld id="{FABC47A4-756D-490B-A52F-7D9E2C9FC05F}" type="slidenum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defPPr/>
            <a:lvl1pPr>
              <a:defRPr baseline="0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defPPr/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slideLayout" Target="../slideLayouts/slideLayout44.xml" /><Relationship Id="rId45" Type="http://schemas.openxmlformats.org/officeDocument/2006/relationships/slideLayout" Target="../slideLayouts/slideLayout45.xml" /><Relationship Id="rId46" Type="http://schemas.openxmlformats.org/officeDocument/2006/relationships/slideLayout" Target="../slideLayouts/slideLayout46.xml" /><Relationship Id="rId47" Type="http://schemas.openxmlformats.org/officeDocument/2006/relationships/slideLayout" Target="../slideLayouts/slideLayout47.xml" /><Relationship Id="rId48" Type="http://schemas.openxmlformats.org/officeDocument/2006/relationships/slideLayout" Target="../slideLayouts/slideLayout48.xml" /><Relationship Id="rId49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.xml" /><Relationship Id="rId50" Type="http://schemas.openxmlformats.org/officeDocument/2006/relationships/slideLayout" Target="../slideLayouts/slideLayout50.xml" /><Relationship Id="rId51" Type="http://schemas.openxmlformats.org/officeDocument/2006/relationships/slideLayout" Target="../slideLayouts/slideLayout51.xml" /><Relationship Id="rId52" Type="http://schemas.openxmlformats.org/officeDocument/2006/relationships/slideLayout" Target="../slideLayouts/slideLayout52.xml" /><Relationship Id="rId53" Type="http://schemas.openxmlformats.org/officeDocument/2006/relationships/slideLayout" Target="../slideLayouts/slideLayout53.xml" /><Relationship Id="rId54" Type="http://schemas.openxmlformats.org/officeDocument/2006/relationships/slideLayout" Target="../slideLayouts/slideLayout54.xml" /><Relationship Id="rId55" Type="http://schemas.openxmlformats.org/officeDocument/2006/relationships/slideLayout" Target="../slideLayouts/slideLayout55.xml" /><Relationship Id="rId56" Type="http://schemas.openxmlformats.org/officeDocument/2006/relationships/slideLayout" Target="../slideLayouts/slideLayout56.xml" /><Relationship Id="rId57" Type="http://schemas.openxmlformats.org/officeDocument/2006/relationships/slideLayout" Target="../slideLayouts/slideLayout57.xml" /><Relationship Id="rId58" Type="http://schemas.openxmlformats.org/officeDocument/2006/relationships/slideLayout" Target="../slideLayouts/slideLayout58.xml" /><Relationship Id="rId59" Type="http://schemas.openxmlformats.org/officeDocument/2006/relationships/tags" Target="../tags/tag57.xml" /><Relationship Id="rId6" Type="http://schemas.openxmlformats.org/officeDocument/2006/relationships/slideLayout" Target="../slideLayouts/slideLayout6.xml" /><Relationship Id="rId60" Type="http://schemas.openxmlformats.org/officeDocument/2006/relationships/tags" Target="../tags/tag58.xml" /><Relationship Id="rId61" Type="http://schemas.openxmlformats.org/officeDocument/2006/relationships/tags" Target="../tags/tag59.xml" /><Relationship Id="rId62" Type="http://schemas.openxmlformats.org/officeDocument/2006/relationships/tags" Target="../tags/tag60.xml" /><Relationship Id="rId63" Type="http://schemas.openxmlformats.org/officeDocument/2006/relationships/tags" Target="../tags/tag61.xml" /><Relationship Id="rId64" Type="http://schemas.openxmlformats.org/officeDocument/2006/relationships/tags" Target="../tags/tag62.xml" /><Relationship Id="rId65" Type="http://schemas.openxmlformats.org/officeDocument/2006/relationships/theme" Target="../theme/theme1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9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defPPr/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0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1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2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3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0</a:t>
            </a:fld>
            <a:endParaRPr lang="zh-CN" altLang="en-US"/>
          </a:p>
        </p:txBody>
      </p:sp>
    </p:spTree>
    <p:custDataLst>
      <p:tags r:id="rId6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Relationship Id="rId6" Type="http://schemas.openxmlformats.org/officeDocument/2006/relationships/image" Target="../media/image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1.xml" TargetMode="Internal" /><Relationship Id="rId3" Type="http://schemas.openxmlformats.org/officeDocument/2006/relationships/slide" Target="slide2.xml" TargetMode="Internal" /><Relationship Id="rId4" Type="http://schemas.openxmlformats.org/officeDocument/2006/relationships/slide" Target="slide5.xml" TargetMode="Internal" /><Relationship Id="rId5" Type="http://schemas.openxmlformats.org/officeDocument/2006/relationships/slide" Target="slide11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/>
              <a:t>单元写作　学写小小说</a:t>
            </a:r>
            <a:endParaRPr lang="zh-CN" altLang="zh-CN"/>
          </a:p>
        </p:txBody>
      </p:sp>
    </p:spTree>
  </p:cSld>
  <p:clrMapOvr>
    <a:masterClrMapping/>
  </p:clrMapOvr>
  <p:transition spd="slow">
    <p:strips dir="ld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0547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】开篇对母亲神态的描写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表现了母亲正饱受病痛的折磨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与后文三个子女的行为形成对比。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】对三个子女的描写详略有致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避免了重复。其中突出了老大的神态、动作。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盯着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攫取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两词用得恰到好处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凸显了他贪婪的嘴脸。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一跃而起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这一动作描写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表现了三个子女的迫不及待。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搜寻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对子女们急于找到有关遗产信息的嘴脸表现得入木三分。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4725144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】三个段落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分别从三个子女的角度回忆了与母亲有关的三个典型场景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这三个场景既表现了子女的不孝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也表现了母亲为子女操劳的一面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选材经典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构思精巧。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】以三兄妹找到遗产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以小见大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对母亲而言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遗产就是为子女操劳的一生及对子女的爱。结尾言近旨远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引人深思。</a:t>
            </a:r>
            <a:endParaRPr lang="zh-CN" altLang="en-US" sz="2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095938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亮点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赏析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</p:spTree>
  </p:cSld>
  <p:clrMapOvr>
    <a:masterClrMapping/>
  </p:clrMapOvr>
  <p:transition spd="slow">
    <p:cut thruBlk="1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这篇小小说写了三个儿女各怀鬼胎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为了分因中风而昏迷的母亲的遗产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而要移植母亲的记忆。文中分别从三个儿女的视角回忆了母亲为儿女辛劳的一生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以及儿女成家立业后面对衰老的母亲的种种不孝的行为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讽刺了社会上存在的这种不良风气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呼唤对老人的爱与关怀。小说构思精巧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细节刻画真实。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6876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在生活中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从一幅剪影、一个镜头、一个场景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甚至一个对比、一个瞬间之中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捕捉住了一种智慧、一种美、一种新鲜的思想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就能着手构思成一篇小说。竖起你的耳朵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睁大你的眼睛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观察、思考周围的一切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尝试写一篇小小说。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写作指导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中学生写小小说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最需要注意的就是对情节的设置和结构的安排。中学生写小小说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要做到三点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往往是一事叙完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即成一篇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而事件的发生又往往是在很短的时间内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绝不多生枝蔓。其次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就是入题直截了当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不过分渲染。小说有正叙、倒叙、插叙、补叙等多种叙述手法。这些手法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小小说都可以采用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但都须明快自然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很快就把事情交代清楚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切忌画蛇添足。再次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有波折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。小小说忌平铺直叙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要在短小的篇幅中有波折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犹如山中小溪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蜿蜒曲折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曲径通幽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从而反映丰富多彩、错综复杂的现实生活。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参考例文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人性装置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刘琛琛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路边停放了一排排无人驾驶车。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无人驾驶车是新时代最伟大的发明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没有之一。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如果你走过去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对着无人驾驶车下一个命令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无人驾驶车就会启动探测仪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在你的脸上、身上快速扫描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同时发出清晰的语音提示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您确定要使用我吗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确定请点头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取消请摇头。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你点一点头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车门就打开了。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你没带钱包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只管坐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5817196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无人驾驶车的系统里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早已经记录了你的一切社会信息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血型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家庭住址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以及资产状况。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84784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驾驶车载你到达了目的地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你只需要有节奏地眨三次眼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车费就自动从支付宝上扣走啦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多方便。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新闻报道里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有一个小偷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偷走了一大笔钱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想驾着无人驾驶车逃跑。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无人驾驶车扫描了小偷的脸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并打开车门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却不听指挥地载着小偷到了警察局。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警察局的犯罪嫌疑人系统也与无人驾驶车探测仪联网了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有了无人驾驶车的新时代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连犯罪率都大大降低了。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不降低不行呢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探测仪无处不在。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人们都赞叹着无人驾驶车的诞生。乘客们不再忍受出租车司机的饶舌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也不用担心绕了弯路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还能自由地选择向导解说服务。当然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导游解说服务得另外扣钱。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96752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无人驾驶车的发明家马克每每走到大街上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都为自己半生心血的结晶感到骄傲。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唯一扫兴的是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出租车司机、导游们失业了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他们隔三岔五地聚集在一起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要求政府替他们解决工作。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马克坐在无人驾驶车里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小心翼翼地避开抗议的人群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嘴边露出一丝不屑的微笑。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以后失业的何止这些司机和导游呢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还有保姆、护士、收银员、工人、教师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正是这些无法避免的阵痛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分娩出一个新的时代。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坐在无人驾驶车上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马克闭着眼睛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尽情构建未来社会的科技蓝图。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他不用担心无人驾驶车会出车祸。无人驾驶车根据设定好的程序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红灯停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绿灯行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车与车之间保持着恰到好处的距离。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0768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即使遇到了避无可避的特殊情况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无人驾驶车也能启动应急保护装置。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乐极生悲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马克的心脏突然感觉到一阵不适。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心脏病犯了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马克连忙下达命令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停车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对不起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您目前正在禁停路段。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无人驾驶车语音提示说。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对不起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您目前正在限速路段。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马克疼得出了一头冷汗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这个系统回去后得升级一下。汗冒得越来越多了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无人驾驶车还在一遍一遍地解释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离您最近的停靠站点为人民电影院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预计到达时间为五分钟。确认下车请点头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继续行驶请摇头。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马克虚弱地摇了摇头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改变行程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送我到人民医院。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请选择到人民医院的路线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选择最近路线请眨左眼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选择最平坦路线请眨右眼。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无人驾驶车温馨提示。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马克吃力地抬起右眼。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对不起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系统检测到您的生命体征不稳定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为了您的健康安全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请您在就近的人民电影院站台下车。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无人驾驶车不由分说地把马克抛弃在站台上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无论马克怎么下指令都不肯前进了。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惨了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为了避免发生法律纠纷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无人驾驶车内设置了自我保护系统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对不具备行车能力的乘客会自动拒载。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必须立即升级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允许无人驾驶车保护需要援助的人类。马克捂着心脏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打开了无人驾驶车的系统后门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强行改变了驾驶驱动程序。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6876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载着马克的无人驾驶车像疯了一样往医院方向飞驰。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由于程序错乱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无人驾驶车撞到了大树上。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马克头破血流地从无人驾驶车上挪下来。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无人驾驶车一遍一遍地向路人呼救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事故受害者姓名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马克。血型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型。年龄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四十六岁。病史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心脏病。余额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不足。诚信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我是你的发明者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诚信怎么不足了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马克目瞪口呆地看着无人驾驶车。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无人驾驶车充耳不闻。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半晌马克才反应过来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刚才他做了一回黑客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篡改了无人驾驶车的程序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还欠了无人驾驶车的车费。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如果无人驾驶车是人的话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马克一定狠狠地跟他打一架。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迷迷糊糊中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马克觉得有人抱他上了一辆车。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是一辆被淘汰的出租车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前面坐着一位司机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一遍又一遍地喊着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你支持住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人民医院就快到了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你支持住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人民医院就快到了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你支持住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人民医院就快到了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这个装置真人性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感动不已的马克在失去意识之前作出人生最后一个决定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无人驾驶车升级版必须加入这个装置。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 algn="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选自《小小说选刊》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New picture" hidden="1"/>
          <p:cNvPicPr/>
          <p:nvPr/>
        </p:nvPicPr>
        <p:blipFill>
          <a:blip r:embed="rId6"/>
          <a:stretch>
            <a:fillRect/>
          </a:stretch>
        </p:blipFill>
        <p:spPr>
          <a:xfrm>
            <a:off x="12636500" y="12458700"/>
            <a:ext cx="495300" cy="482600"/>
          </a:xfrm>
          <a:prstGeom prst="cube">
            <a:avLst/>
          </a:prstGeom>
        </p:spPr>
      </p:pic>
    </p:spTree>
  </p:cSld>
  <p:clrMapOvr>
    <a:masterClrMapping/>
  </p:clrMapOvr>
  <p:transition spd="slow">
    <p:cut thruBlk="1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3122997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了解小小说的一般特点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学习小小说情节曲折的创作方法。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培养学生的虚构和创新能力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学会写一般的小小说。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关于小小说的特点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美国评论家总结出三点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一是立意奇特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二是情节完整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三是结局出人意料。但它的最主要的特点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还是在于以小见大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以少胜多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文短意长。在选材上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往往截取生活中的一个片段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一个镜头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一幅剪影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在布局上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不必求全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力求单纯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在表现手法上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多采用白描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寥寥几笔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使人物活起来。同时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讲究含蓄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使人读后回味无穷。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人物形象要典型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典型的人物形象是小小说凸显主题的主要载体。读者可以通过具体的形象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在人物的喜怒哀乐中深受感染。曲折的命运、激烈的冲突、白描的手法等都是塑造形象的好方法。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选材要以小见大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小小说要想用最少的信息展示丰富的内容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构思时须选准角度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精选细小而有代表性的事件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从中折射出重大的主题。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情节要有吸引力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情节是小小说吸引读者的关键。情节曲折新奇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能突破思维框架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给读者以惊异感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才能增添作品的魅力。小小说要求开头造成悬念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扣人心弦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然后居高临下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势不可遏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或者投石击水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一波三折。也可以开门见山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挥斧直取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而后含蓄蕴藉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曲径通幽。结尾则要求画龙点睛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水到渠成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或紧急刹车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含蓄有力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或抖包袱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亮底牌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使主题得到升华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出乎读者意料。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结尾要含蓄隽永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小小说的结尾是一门艺术。结尾的精髓在于言有尽而意无穷。在学写小小说时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对结尾一定要慎重考虑。这里提示两种方法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一是借助神态描写、环境描写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从侧面表达自己的观点、态度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突出作品的主题。二是以解决矛盾、解开悬念来收篇。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5305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讲求空白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调动想象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小小说最讲求行文中的省略及结构上的空白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意在让读者依据自身经验参与文本创作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最大限度地实现作品价值。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在小小说创作中具有独特的情韵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在行文中巧用空白省略之术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以最简洁的笔墨唤起读者最丰富的想象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引导读者积极参与文本的再创造。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72426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533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作品导读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《伤心儿女》一文是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年天津卷的一篇优秀作文。文章由材料中的智慧芯片展开联想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记忆可以移植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这一科学幻想融入文中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同时又将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这一传统美德贯串其中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使得文章具有了较明显的人文色彩。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0768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佳作赏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839366"/>
            <a:ext cx="8128000" cy="481965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4572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伤心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儿女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母亲躺在医院的病床上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双眼紧闭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嘴唇乌紫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她中风的脑子迷迷糊糊的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已经三天了。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前两天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母亲的床前是没有人的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而今天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她的三个子女破天荒地都到齐了。老大一脸横肉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倚着床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盯着母亲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眼里有一种攫取的光。小弟小妹各有心事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又仿佛等待着什么。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病房的门被推开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一个声音叫道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准备记忆移植。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护士的话音刚落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三个人几乎同时一跃而起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他们三个人将同时移入母亲的记忆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原因很简单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眼看着母亲快不行了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他们私下开始讨论瓜分遗产的问题。但由于母亲突然中风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什么话也没留下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加上三个人以前从未照顾过母亲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对母亲的财产谁也不知道底细。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4572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记忆移植进入程序。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随着医生的话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三个人立即在大脑里开始了搜寻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一间阴暗的小屋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潮湿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肮脏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沾满油渍的锅台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落灰的橱顶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这不是母亲的家吗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这样陌生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却又熟悉。老大心想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当自己含冤入狱时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是母亲四处奔走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解救了他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他休养了一年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然后自己找了梅子当老婆。梅子逼着他抢占了母亲的堂屋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把母亲赶进了这间破房。从此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自己就再没有踏进这破屋门槛。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小妹开始了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腹部的痉挛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剧痛袭来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生下一个血糊糊的孩子。这孩子的双眼被血糊了个严实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睁不开。有人低下头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在孩子眼上一口一口地吮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吮了七七四十九天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血污散尽后是一双明亮的眼睛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这不是我吗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妈说过我小时候眼睛睁不开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原来是这样。小妹的心一阵抽搐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正是这双眼睛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给了母亲多少白眼。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技法指导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0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佳作赏析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512334" y="836709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考场实练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2037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indent="4572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小弟脑海中闪出这样一幅图景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在自己家里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媳妇在大桌上吃得有滋有味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母亲却在门边的一张小凳上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手里拿着一个洋铁碗。媳妇不时用刀子般的眼光剜着母亲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这大约是去年冬天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母亲来自己家住的那些日子。我忙得不着家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原来小蓓是这样对待母亲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难怪有一天回家看见母亲在擦眼泪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我问她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她还说没什么。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个人都在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中泪眼模糊。他们都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到了一个大包裹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土里土气的没见过。他们怀着沉重的心情打开老屋的门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找到那个包裹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令他们大吃一惊的是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包裹里是一双双崭新的保暖鞋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大大小小的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红红蓝蓝的。他们用哽咽的声音数着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一双、两双、三双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200"/>
          </a:p>
        </p:txBody>
      </p:sp>
    </p:spTree>
  </p:cSld>
  <p:clrMapOvr>
    <a:masterClrMapping/>
  </p:clrMapOvr>
  <p:transition spd="slow">
    <p:cut thruBlk="1"/>
  </p:transition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测控设计模板14新</Template>
  <Company>Microsoft</Company>
  <PresentationFormat>On-screen Show (4:3)</PresentationFormat>
  <Paragraphs>159</Paragraphs>
  <Slides>19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30">
      <vt:lpstr>Arial</vt:lpstr>
      <vt:lpstr>微软雅黑</vt:lpstr>
      <vt:lpstr>Wingdings</vt:lpstr>
      <vt:lpstr>Calibri</vt:lpstr>
      <vt:lpstr>Times New Roman</vt:lpstr>
      <vt:lpstr>NEU-BZ-S92</vt:lpstr>
      <vt:lpstr>方正书宋_GBK</vt:lpstr>
      <vt:lpstr>黑体</vt:lpstr>
      <vt:lpstr>方正宋黑_GBK</vt:lpstr>
      <vt:lpstr>楷体</vt:lpstr>
      <vt:lpstr>自定义设计方案</vt:lpstr>
      <vt:lpstr>单元写作　学写小小说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第一章  运动的描述</dc:title>
  <dc:creator>dbc</dc:creator>
  <cp:lastModifiedBy>海鸥子</cp:lastModifiedBy>
  <cp:revision>152</cp:revision>
  <dcterms:created xsi:type="dcterms:W3CDTF">2016-04-22T00:11:00Z</dcterms:created>
  <dcterms:modified xsi:type="dcterms:W3CDTF">2020-09-14T09:22:32Z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2052-11.1.0.9999</vt:lpwstr>
  </property>
</Properties>
</file>